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tags/tag329.xml" ContentType="application/vnd.openxmlformats-officedocument.presentationml.tags+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xml" ContentType="application/vnd.openxmlformats-officedocument.presentationml.tags+xml"/>
  <Override PartName="/ppt/tags/tag3550.xml" ContentType="application/vnd.openxmlformats-officedocument.presentationml.tags+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tags/tag359.xml" ContentType="application/vnd.openxmlformats-officedocument.presentationml.tags+xml"/>
  <Override PartName="/ppt/tags/tag3590.xml" ContentType="application/vnd.openxmlformats-officedocument.presentationml.tags+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tags/tag3605.xml" ContentType="application/vnd.openxmlformats-officedocument.presentationml.tags+xml"/>
  <Override PartName="/ppt/tags/tag3606.xml" ContentType="application/vnd.openxmlformats-officedocument.presentationml.tags+xml"/>
  <Override PartName="/ppt/tags/tag3607.xml" ContentType="application/vnd.openxmlformats-officedocument.presentationml.tags+xml"/>
  <Override PartName="/ppt/tags/tag3608.xml" ContentType="application/vnd.openxmlformats-officedocument.presentationml.tags+xml"/>
  <Override PartName="/ppt/tags/tag3609.xml" ContentType="application/vnd.openxmlformats-officedocument.presentationml.tags+xml"/>
  <Override PartName="/ppt/tags/tag361.xml" ContentType="application/vnd.openxmlformats-officedocument.presentationml.tags+xml"/>
  <Override PartName="/ppt/tags/tag3610.xml" ContentType="application/vnd.openxmlformats-officedocument.presentationml.tags+xml"/>
  <Override PartName="/ppt/tags/tag3611.xml" ContentType="application/vnd.openxmlformats-officedocument.presentationml.tags+xml"/>
  <Override PartName="/ppt/tags/tag3612.xml" ContentType="application/vnd.openxmlformats-officedocument.presentationml.tags+xml"/>
  <Override PartName="/ppt/tags/tag3613.xml" ContentType="application/vnd.openxmlformats-officedocument.presentationml.tags+xml"/>
  <Override PartName="/ppt/tags/tag3614.xml" ContentType="application/vnd.openxmlformats-officedocument.presentationml.tags+xml"/>
  <Override PartName="/ppt/tags/tag3615.xml" ContentType="application/vnd.openxmlformats-officedocument.presentationml.tags+xml"/>
  <Override PartName="/ppt/tags/tag3616.xml" ContentType="application/vnd.openxmlformats-officedocument.presentationml.tags+xml"/>
  <Override PartName="/ppt/tags/tag3617.xml" ContentType="application/vnd.openxmlformats-officedocument.presentationml.tags+xml"/>
  <Override PartName="/ppt/tags/tag3618.xml" ContentType="application/vnd.openxmlformats-officedocument.presentationml.tags+xml"/>
  <Override PartName="/ppt/tags/tag3619.xml" ContentType="application/vnd.openxmlformats-officedocument.presentationml.tags+xml"/>
  <Override PartName="/ppt/tags/tag362.xml" ContentType="application/vnd.openxmlformats-officedocument.presentationml.tags+xml"/>
  <Override PartName="/ppt/tags/tag3620.xml" ContentType="application/vnd.openxmlformats-officedocument.presentationml.tags+xml"/>
  <Override PartName="/ppt/tags/tag3621.xml" ContentType="application/vnd.openxmlformats-officedocument.presentationml.tags+xml"/>
  <Override PartName="/ppt/tags/tag3622.xml" ContentType="application/vnd.openxmlformats-officedocument.presentationml.tags+xml"/>
  <Override PartName="/ppt/tags/tag3623.xml" ContentType="application/vnd.openxmlformats-officedocument.presentationml.tags+xml"/>
  <Override PartName="/ppt/tags/tag3624.xml" ContentType="application/vnd.openxmlformats-officedocument.presentationml.tags+xml"/>
  <Override PartName="/ppt/tags/tag3625.xml" ContentType="application/vnd.openxmlformats-officedocument.presentationml.tags+xml"/>
  <Override PartName="/ppt/tags/tag3626.xml" ContentType="application/vnd.openxmlformats-officedocument.presentationml.tags+xml"/>
  <Override PartName="/ppt/tags/tag3627.xml" ContentType="application/vnd.openxmlformats-officedocument.presentationml.tags+xml"/>
  <Override PartName="/ppt/tags/tag3628.xml" ContentType="application/vnd.openxmlformats-officedocument.presentationml.tags+xml"/>
  <Override PartName="/ppt/tags/tag3629.xml" ContentType="application/vnd.openxmlformats-officedocument.presentationml.tags+xml"/>
  <Override PartName="/ppt/tags/tag363.xml" ContentType="application/vnd.openxmlformats-officedocument.presentationml.tags+xml"/>
  <Override PartName="/ppt/tags/tag3630.xml" ContentType="application/vnd.openxmlformats-officedocument.presentationml.tags+xml"/>
  <Override PartName="/ppt/tags/tag3631.xml" ContentType="application/vnd.openxmlformats-officedocument.presentationml.tags+xml"/>
  <Override PartName="/ppt/tags/tag3632.xml" ContentType="application/vnd.openxmlformats-officedocument.presentationml.tags+xml"/>
  <Override PartName="/ppt/tags/tag3633.xml" ContentType="application/vnd.openxmlformats-officedocument.presentationml.tags+xml"/>
  <Override PartName="/ppt/tags/tag3634.xml" ContentType="application/vnd.openxmlformats-officedocument.presentationml.tags+xml"/>
  <Override PartName="/ppt/tags/tag3635.xml" ContentType="application/vnd.openxmlformats-officedocument.presentationml.tags+xml"/>
  <Override PartName="/ppt/tags/tag3636.xml" ContentType="application/vnd.openxmlformats-officedocument.presentationml.tags+xml"/>
  <Override PartName="/ppt/tags/tag3637.xml" ContentType="application/vnd.openxmlformats-officedocument.presentationml.tags+xml"/>
  <Override PartName="/ppt/tags/tag3638.xml" ContentType="application/vnd.openxmlformats-officedocument.presentationml.tags+xml"/>
  <Override PartName="/ppt/tags/tag3639.xml" ContentType="application/vnd.openxmlformats-officedocument.presentationml.tags+xml"/>
  <Override PartName="/ppt/tags/tag364.xml" ContentType="application/vnd.openxmlformats-officedocument.presentationml.tags+xml"/>
  <Override PartName="/ppt/tags/tag3640.xml" ContentType="application/vnd.openxmlformats-officedocument.presentationml.tags+xml"/>
  <Override PartName="/ppt/tags/tag3641.xml" ContentType="application/vnd.openxmlformats-officedocument.presentationml.tags+xml"/>
  <Override PartName="/ppt/tags/tag3642.xml" ContentType="application/vnd.openxmlformats-officedocument.presentationml.tags+xml"/>
  <Override PartName="/ppt/tags/tag3643.xml" ContentType="application/vnd.openxmlformats-officedocument.presentationml.tags+xml"/>
  <Override PartName="/ppt/tags/tag3644.xml" ContentType="application/vnd.openxmlformats-officedocument.presentationml.tags+xml"/>
  <Override PartName="/ppt/tags/tag3645.xml" ContentType="application/vnd.openxmlformats-officedocument.presentationml.tags+xml"/>
  <Override PartName="/ppt/tags/tag3646.xml" ContentType="application/vnd.openxmlformats-officedocument.presentationml.tags+xml"/>
  <Override PartName="/ppt/tags/tag3647.xml" ContentType="application/vnd.openxmlformats-officedocument.presentationml.tags+xml"/>
  <Override PartName="/ppt/tags/tag3648.xml" ContentType="application/vnd.openxmlformats-officedocument.presentationml.tags+xml"/>
  <Override PartName="/ppt/tags/tag3649.xml" ContentType="application/vnd.openxmlformats-officedocument.presentationml.tags+xml"/>
  <Override PartName="/ppt/tags/tag365.xml" ContentType="application/vnd.openxmlformats-officedocument.presentationml.tags+xml"/>
  <Override PartName="/ppt/tags/tag3650.xml" ContentType="application/vnd.openxmlformats-officedocument.presentationml.tags+xml"/>
  <Override PartName="/ppt/tags/tag3651.xml" ContentType="application/vnd.openxmlformats-officedocument.presentationml.tags+xml"/>
  <Override PartName="/ppt/tags/tag3652.xml" ContentType="application/vnd.openxmlformats-officedocument.presentationml.tags+xml"/>
  <Override PartName="/ppt/tags/tag3653.xml" ContentType="application/vnd.openxmlformats-officedocument.presentationml.tags+xml"/>
  <Override PartName="/ppt/tags/tag3654.xml" ContentType="application/vnd.openxmlformats-officedocument.presentationml.tags+xml"/>
  <Override PartName="/ppt/tags/tag3655.xml" ContentType="application/vnd.openxmlformats-officedocument.presentationml.tags+xml"/>
  <Override PartName="/ppt/tags/tag3656.xml" ContentType="application/vnd.openxmlformats-officedocument.presentationml.tags+xml"/>
  <Override PartName="/ppt/tags/tag3657.xml" ContentType="application/vnd.openxmlformats-officedocument.presentationml.tags+xml"/>
  <Override PartName="/ppt/tags/tag3658.xml" ContentType="application/vnd.openxmlformats-officedocument.presentationml.tags+xml"/>
  <Override PartName="/ppt/tags/tag3659.xml" ContentType="application/vnd.openxmlformats-officedocument.presentationml.tags+xml"/>
  <Override PartName="/ppt/tags/tag366.xml" ContentType="application/vnd.openxmlformats-officedocument.presentationml.tags+xml"/>
  <Override PartName="/ppt/tags/tag3660.xml" ContentType="application/vnd.openxmlformats-officedocument.presentationml.tags+xml"/>
  <Override PartName="/ppt/tags/tag3661.xml" ContentType="application/vnd.openxmlformats-officedocument.presentationml.tags+xml"/>
  <Override PartName="/ppt/tags/tag3662.xml" ContentType="application/vnd.openxmlformats-officedocument.presentationml.tags+xml"/>
  <Override PartName="/ppt/tags/tag3663.xml" ContentType="application/vnd.openxmlformats-officedocument.presentationml.tags+xml"/>
  <Override PartName="/ppt/tags/tag3664.xml" ContentType="application/vnd.openxmlformats-officedocument.presentationml.tags+xml"/>
  <Override PartName="/ppt/tags/tag3665.xml" ContentType="application/vnd.openxmlformats-officedocument.presentationml.tags+xml"/>
  <Override PartName="/ppt/tags/tag3666.xml" ContentType="application/vnd.openxmlformats-officedocument.presentationml.tags+xml"/>
  <Override PartName="/ppt/tags/tag3667.xml" ContentType="application/vnd.openxmlformats-officedocument.presentationml.tags+xml"/>
  <Override PartName="/ppt/tags/tag3668.xml" ContentType="application/vnd.openxmlformats-officedocument.presentationml.tags+xml"/>
  <Override PartName="/ppt/tags/tag3669.xml" ContentType="application/vnd.openxmlformats-officedocument.presentationml.tags+xml"/>
  <Override PartName="/ppt/tags/tag367.xml" ContentType="application/vnd.openxmlformats-officedocument.presentationml.tags+xml"/>
  <Override PartName="/ppt/tags/tag3670.xml" ContentType="application/vnd.openxmlformats-officedocument.presentationml.tags+xml"/>
  <Override PartName="/ppt/tags/tag3671.xml" ContentType="application/vnd.openxmlformats-officedocument.presentationml.tags+xml"/>
  <Override PartName="/ppt/tags/tag3672.xml" ContentType="application/vnd.openxmlformats-officedocument.presentationml.tags+xml"/>
  <Override PartName="/ppt/tags/tag3673.xml" ContentType="application/vnd.openxmlformats-officedocument.presentationml.tags+xml"/>
  <Override PartName="/ppt/tags/tag3674.xml" ContentType="application/vnd.openxmlformats-officedocument.presentationml.tags+xml"/>
  <Override PartName="/ppt/tags/tag3675.xml" ContentType="application/vnd.openxmlformats-officedocument.presentationml.tags+xml"/>
  <Override PartName="/ppt/tags/tag3676.xml" ContentType="application/vnd.openxmlformats-officedocument.presentationml.tags+xml"/>
  <Override PartName="/ppt/tags/tag3677.xml" ContentType="application/vnd.openxmlformats-officedocument.presentationml.tags+xml"/>
  <Override PartName="/ppt/tags/tag3678.xml" ContentType="application/vnd.openxmlformats-officedocument.presentationml.tags+xml"/>
  <Override PartName="/ppt/tags/tag3679.xml" ContentType="application/vnd.openxmlformats-officedocument.presentationml.tags+xml"/>
  <Override PartName="/ppt/tags/tag368.xml" ContentType="application/vnd.openxmlformats-officedocument.presentationml.tags+xml"/>
  <Override PartName="/ppt/tags/tag3680.xml" ContentType="application/vnd.openxmlformats-officedocument.presentationml.tags+xml"/>
  <Override PartName="/ppt/tags/tag3681.xml" ContentType="application/vnd.openxmlformats-officedocument.presentationml.tags+xml"/>
  <Override PartName="/ppt/tags/tag3682.xml" ContentType="application/vnd.openxmlformats-officedocument.presentationml.tags+xml"/>
  <Override PartName="/ppt/tags/tag3683.xml" ContentType="application/vnd.openxmlformats-officedocument.presentationml.tags+xml"/>
  <Override PartName="/ppt/tags/tag3684.xml" ContentType="application/vnd.openxmlformats-officedocument.presentationml.tags+xml"/>
  <Override PartName="/ppt/tags/tag3685.xml" ContentType="application/vnd.openxmlformats-officedocument.presentationml.tags+xml"/>
  <Override PartName="/ppt/tags/tag3686.xml" ContentType="application/vnd.openxmlformats-officedocument.presentationml.tags+xml"/>
  <Override PartName="/ppt/tags/tag3687.xml" ContentType="application/vnd.openxmlformats-officedocument.presentationml.tags+xml"/>
  <Override PartName="/ppt/tags/tag3688.xml" ContentType="application/vnd.openxmlformats-officedocument.presentationml.tags+xml"/>
  <Override PartName="/ppt/tags/tag3689.xml" ContentType="application/vnd.openxmlformats-officedocument.presentationml.tags+xml"/>
  <Override PartName="/ppt/tags/tag369.xml" ContentType="application/vnd.openxmlformats-officedocument.presentationml.tags+xml"/>
  <Override PartName="/ppt/tags/tag3690.xml" ContentType="application/vnd.openxmlformats-officedocument.presentationml.tags+xml"/>
  <Override PartName="/ppt/tags/tag3691.xml" ContentType="application/vnd.openxmlformats-officedocument.presentationml.tags+xml"/>
  <Override PartName="/ppt/tags/tag3692.xml" ContentType="application/vnd.openxmlformats-officedocument.presentationml.tags+xml"/>
  <Override PartName="/ppt/tags/tag3693.xml" ContentType="application/vnd.openxmlformats-officedocument.presentationml.tags+xml"/>
  <Override PartName="/ppt/tags/tag3694.xml" ContentType="application/vnd.openxmlformats-officedocument.presentationml.tags+xml"/>
  <Override PartName="/ppt/tags/tag3695.xml" ContentType="application/vnd.openxmlformats-officedocument.presentationml.tags+xml"/>
  <Override PartName="/ppt/tags/tag3696.xml" ContentType="application/vnd.openxmlformats-officedocument.presentationml.tags+xml"/>
  <Override PartName="/ppt/tags/tag3697.xml" ContentType="application/vnd.openxmlformats-officedocument.presentationml.tags+xml"/>
  <Override PartName="/ppt/tags/tag3698.xml" ContentType="application/vnd.openxmlformats-officedocument.presentationml.tags+xml"/>
  <Override PartName="/ppt/tags/tag369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00.xml" ContentType="application/vnd.openxmlformats-officedocument.presentationml.tags+xml"/>
  <Override PartName="/ppt/tags/tag3701.xml" ContentType="application/vnd.openxmlformats-officedocument.presentationml.tags+xml"/>
  <Override PartName="/ppt/tags/tag3702.xml" ContentType="application/vnd.openxmlformats-officedocument.presentationml.tags+xml"/>
  <Override PartName="/ppt/tags/tag3703.xml" ContentType="application/vnd.openxmlformats-officedocument.presentationml.tags+xml"/>
  <Override PartName="/ppt/tags/tag3704.xml" ContentType="application/vnd.openxmlformats-officedocument.presentationml.tags+xml"/>
  <Override PartName="/ppt/tags/tag3705.xml" ContentType="application/vnd.openxmlformats-officedocument.presentationml.tags+xml"/>
  <Override PartName="/ppt/tags/tag3706.xml" ContentType="application/vnd.openxmlformats-officedocument.presentationml.tags+xml"/>
  <Override PartName="/ppt/tags/tag3707.xml" ContentType="application/vnd.openxmlformats-officedocument.presentationml.tags+xml"/>
  <Override PartName="/ppt/tags/tag3708.xml" ContentType="application/vnd.openxmlformats-officedocument.presentationml.tags+xml"/>
  <Override PartName="/ppt/tags/tag3709.xml" ContentType="application/vnd.openxmlformats-officedocument.presentationml.tags+xml"/>
  <Override PartName="/ppt/tags/tag371.xml" ContentType="application/vnd.openxmlformats-officedocument.presentationml.tags+xml"/>
  <Override PartName="/ppt/tags/tag3710.xml" ContentType="application/vnd.openxmlformats-officedocument.presentationml.tags+xml"/>
  <Override PartName="/ppt/tags/tag3711.xml" ContentType="application/vnd.openxmlformats-officedocument.presentationml.tags+xml"/>
  <Override PartName="/ppt/tags/tag3712.xml" ContentType="application/vnd.openxmlformats-officedocument.presentationml.tags+xml"/>
  <Override PartName="/ppt/tags/tag3713.xml" ContentType="application/vnd.openxmlformats-officedocument.presentationml.tags+xml"/>
  <Override PartName="/ppt/tags/tag3714.xml" ContentType="application/vnd.openxmlformats-officedocument.presentationml.tags+xml"/>
  <Override PartName="/ppt/tags/tag3715.xml" ContentType="application/vnd.openxmlformats-officedocument.presentationml.tags+xml"/>
  <Override PartName="/ppt/tags/tag3716.xml" ContentType="application/vnd.openxmlformats-officedocument.presentationml.tags+xml"/>
  <Override PartName="/ppt/tags/tag3717.xml" ContentType="application/vnd.openxmlformats-officedocument.presentationml.tags+xml"/>
  <Override PartName="/ppt/tags/tag3718.xml" ContentType="application/vnd.openxmlformats-officedocument.presentationml.tags+xml"/>
  <Override PartName="/ppt/tags/tag3719.xml" ContentType="application/vnd.openxmlformats-officedocument.presentationml.tags+xml"/>
  <Override PartName="/ppt/tags/tag372.xml" ContentType="application/vnd.openxmlformats-officedocument.presentationml.tags+xml"/>
  <Override PartName="/ppt/tags/tag3720.xml" ContentType="application/vnd.openxmlformats-officedocument.presentationml.tags+xml"/>
  <Override PartName="/ppt/tags/tag3721.xml" ContentType="application/vnd.openxmlformats-officedocument.presentationml.tags+xml"/>
  <Override PartName="/ppt/tags/tag3722.xml" ContentType="application/vnd.openxmlformats-officedocument.presentationml.tags+xml"/>
  <Override PartName="/ppt/tags/tag3723.xml" ContentType="application/vnd.openxmlformats-officedocument.presentationml.tags+xml"/>
  <Override PartName="/ppt/tags/tag3724.xml" ContentType="application/vnd.openxmlformats-officedocument.presentationml.tags+xml"/>
  <Override PartName="/ppt/tags/tag3725.xml" ContentType="application/vnd.openxmlformats-officedocument.presentationml.tags+xml"/>
  <Override PartName="/ppt/tags/tag3726.xml" ContentType="application/vnd.openxmlformats-officedocument.presentationml.tags+xml"/>
  <Override PartName="/ppt/tags/tag3727.xml" ContentType="application/vnd.openxmlformats-officedocument.presentationml.tags+xml"/>
  <Override PartName="/ppt/tags/tag3728.xml" ContentType="application/vnd.openxmlformats-officedocument.presentationml.tags+xml"/>
  <Override PartName="/ppt/tags/tag3729.xml" ContentType="application/vnd.openxmlformats-officedocument.presentationml.tags+xml"/>
  <Override PartName="/ppt/tags/tag373.xml" ContentType="application/vnd.openxmlformats-officedocument.presentationml.tags+xml"/>
  <Override PartName="/ppt/tags/tag3730.xml" ContentType="application/vnd.openxmlformats-officedocument.presentationml.tags+xml"/>
  <Override PartName="/ppt/tags/tag3731.xml" ContentType="application/vnd.openxmlformats-officedocument.presentationml.tags+xml"/>
  <Override PartName="/ppt/tags/tag3732.xml" ContentType="application/vnd.openxmlformats-officedocument.presentationml.tags+xml"/>
  <Override PartName="/ppt/tags/tag3733.xml" ContentType="application/vnd.openxmlformats-officedocument.presentationml.tags+xml"/>
  <Override PartName="/ppt/tags/tag3734.xml" ContentType="application/vnd.openxmlformats-officedocument.presentationml.tags+xml"/>
  <Override PartName="/ppt/tags/tag3735.xml" ContentType="application/vnd.openxmlformats-officedocument.presentationml.tags+xml"/>
  <Override PartName="/ppt/tags/tag3736.xml" ContentType="application/vnd.openxmlformats-officedocument.presentationml.tags+xml"/>
  <Override PartName="/ppt/tags/tag3737.xml" ContentType="application/vnd.openxmlformats-officedocument.presentationml.tags+xml"/>
  <Override PartName="/ppt/tags/tag3738.xml" ContentType="application/vnd.openxmlformats-officedocument.presentationml.tags+xml"/>
  <Override PartName="/ppt/tags/tag3739.xml" ContentType="application/vnd.openxmlformats-officedocument.presentationml.tags+xml"/>
  <Override PartName="/ppt/tags/tag374.xml" ContentType="application/vnd.openxmlformats-officedocument.presentationml.tags+xml"/>
  <Override PartName="/ppt/tags/tag3740.xml" ContentType="application/vnd.openxmlformats-officedocument.presentationml.tags+xml"/>
  <Override PartName="/ppt/tags/tag3741.xml" ContentType="application/vnd.openxmlformats-officedocument.presentationml.tags+xml"/>
  <Override PartName="/ppt/tags/tag3742.xml" ContentType="application/vnd.openxmlformats-officedocument.presentationml.tags+xml"/>
  <Override PartName="/ppt/tags/tag3743.xml" ContentType="application/vnd.openxmlformats-officedocument.presentationml.tags+xml"/>
  <Override PartName="/ppt/tags/tag3744.xml" ContentType="application/vnd.openxmlformats-officedocument.presentationml.tags+xml"/>
  <Override PartName="/ppt/tags/tag3745.xml" ContentType="application/vnd.openxmlformats-officedocument.presentationml.tags+xml"/>
  <Override PartName="/ppt/tags/tag3746.xml" ContentType="application/vnd.openxmlformats-officedocument.presentationml.tags+xml"/>
  <Override PartName="/ppt/tags/tag3747.xml" ContentType="application/vnd.openxmlformats-officedocument.presentationml.tags+xml"/>
  <Override PartName="/ppt/tags/tag3748.xml" ContentType="application/vnd.openxmlformats-officedocument.presentationml.tags+xml"/>
  <Override PartName="/ppt/tags/tag3749.xml" ContentType="application/vnd.openxmlformats-officedocument.presentationml.tags+xml"/>
  <Override PartName="/ppt/tags/tag375.xml" ContentType="application/vnd.openxmlformats-officedocument.presentationml.tags+xml"/>
  <Override PartName="/ppt/tags/tag3750.xml" ContentType="application/vnd.openxmlformats-officedocument.presentationml.tags+xml"/>
  <Override PartName="/ppt/tags/tag3751.xml" ContentType="application/vnd.openxmlformats-officedocument.presentationml.tags+xml"/>
  <Override PartName="/ppt/tags/tag3752.xml" ContentType="application/vnd.openxmlformats-officedocument.presentationml.tags+xml"/>
  <Override PartName="/ppt/tags/tag3753.xml" ContentType="application/vnd.openxmlformats-officedocument.presentationml.tags+xml"/>
  <Override PartName="/ppt/tags/tag3754.xml" ContentType="application/vnd.openxmlformats-officedocument.presentationml.tags+xml"/>
  <Override PartName="/ppt/tags/tag3755.xml" ContentType="application/vnd.openxmlformats-officedocument.presentationml.tags+xml"/>
  <Override PartName="/ppt/tags/tag3756.xml" ContentType="application/vnd.openxmlformats-officedocument.presentationml.tags+xml"/>
  <Override PartName="/ppt/tags/tag3757.xml" ContentType="application/vnd.openxmlformats-officedocument.presentationml.tags+xml"/>
  <Override PartName="/ppt/tags/tag3758.xml" ContentType="application/vnd.openxmlformats-officedocument.presentationml.tags+xml"/>
  <Override PartName="/ppt/tags/tag3759.xml" ContentType="application/vnd.openxmlformats-officedocument.presentationml.tags+xml"/>
  <Override PartName="/ppt/tags/tag376.xml" ContentType="application/vnd.openxmlformats-officedocument.presentationml.tags+xml"/>
  <Override PartName="/ppt/tags/tag3760.xml" ContentType="application/vnd.openxmlformats-officedocument.presentationml.tags+xml"/>
  <Override PartName="/ppt/tags/tag3761.xml" ContentType="application/vnd.openxmlformats-officedocument.presentationml.tags+xml"/>
  <Override PartName="/ppt/tags/tag3762.xml" ContentType="application/vnd.openxmlformats-officedocument.presentationml.tags+xml"/>
  <Override PartName="/ppt/tags/tag3763.xml" ContentType="application/vnd.openxmlformats-officedocument.presentationml.tags+xml"/>
  <Override PartName="/ppt/tags/tag3764.xml" ContentType="application/vnd.openxmlformats-officedocument.presentationml.tags+xml"/>
  <Override PartName="/ppt/tags/tag3765.xml" ContentType="application/vnd.openxmlformats-officedocument.presentationml.tags+xml"/>
  <Override PartName="/ppt/tags/tag3766.xml" ContentType="application/vnd.openxmlformats-officedocument.presentationml.tags+xml"/>
  <Override PartName="/ppt/tags/tag3767.xml" ContentType="application/vnd.openxmlformats-officedocument.presentationml.tags+xml"/>
  <Override PartName="/ppt/tags/tag3768.xml" ContentType="application/vnd.openxmlformats-officedocument.presentationml.tags+xml"/>
  <Override PartName="/ppt/tags/tag3769.xml" ContentType="application/vnd.openxmlformats-officedocument.presentationml.tags+xml"/>
  <Override PartName="/ppt/tags/tag377.xml" ContentType="application/vnd.openxmlformats-officedocument.presentationml.tags+xml"/>
  <Override PartName="/ppt/tags/tag3770.xml" ContentType="application/vnd.openxmlformats-officedocument.presentationml.tags+xml"/>
  <Override PartName="/ppt/tags/tag3771.xml" ContentType="application/vnd.openxmlformats-officedocument.presentationml.tags+xml"/>
  <Override PartName="/ppt/tags/tag3772.xml" ContentType="application/vnd.openxmlformats-officedocument.presentationml.tags+xml"/>
  <Override PartName="/ppt/tags/tag3773.xml" ContentType="application/vnd.openxmlformats-officedocument.presentationml.tags+xml"/>
  <Override PartName="/ppt/tags/tag3774.xml" ContentType="application/vnd.openxmlformats-officedocument.presentationml.tags+xml"/>
  <Override PartName="/ppt/tags/tag3775.xml" ContentType="application/vnd.openxmlformats-officedocument.presentationml.tags+xml"/>
  <Override PartName="/ppt/tags/tag3776.xml" ContentType="application/vnd.openxmlformats-officedocument.presentationml.tags+xml"/>
  <Override PartName="/ppt/tags/tag3777.xml" ContentType="application/vnd.openxmlformats-officedocument.presentationml.tags+xml"/>
  <Override PartName="/ppt/tags/tag3778.xml" ContentType="application/vnd.openxmlformats-officedocument.presentationml.tags+xml"/>
  <Override PartName="/ppt/tags/tag3779.xml" ContentType="application/vnd.openxmlformats-officedocument.presentationml.tags+xml"/>
  <Override PartName="/ppt/tags/tag378.xml" ContentType="application/vnd.openxmlformats-officedocument.presentationml.tags+xml"/>
  <Override PartName="/ppt/tags/tag3780.xml" ContentType="application/vnd.openxmlformats-officedocument.presentationml.tags+xml"/>
  <Override PartName="/ppt/tags/tag3781.xml" ContentType="application/vnd.openxmlformats-officedocument.presentationml.tags+xml"/>
  <Override PartName="/ppt/tags/tag3782.xml" ContentType="application/vnd.openxmlformats-officedocument.presentationml.tags+xml"/>
  <Override PartName="/ppt/tags/tag3783.xml" ContentType="application/vnd.openxmlformats-officedocument.presentationml.tags+xml"/>
  <Override PartName="/ppt/tags/tag3784.xml" ContentType="application/vnd.openxmlformats-officedocument.presentationml.tags+xml"/>
  <Override PartName="/ppt/tags/tag3785.xml" ContentType="application/vnd.openxmlformats-officedocument.presentationml.tags+xml"/>
  <Override PartName="/ppt/tags/tag3786.xml" ContentType="application/vnd.openxmlformats-officedocument.presentationml.tags+xml"/>
  <Override PartName="/ppt/tags/tag3787.xml" ContentType="application/vnd.openxmlformats-officedocument.presentationml.tags+xml"/>
  <Override PartName="/ppt/tags/tag3788.xml" ContentType="application/vnd.openxmlformats-officedocument.presentationml.tags+xml"/>
  <Override PartName="/ppt/tags/tag3789.xml" ContentType="application/vnd.openxmlformats-officedocument.presentationml.tags+xml"/>
  <Override PartName="/ppt/tags/tag379.xml" ContentType="application/vnd.openxmlformats-officedocument.presentationml.tags+xml"/>
  <Override PartName="/ppt/tags/tag3790.xml" ContentType="application/vnd.openxmlformats-officedocument.presentationml.tags+xml"/>
  <Override PartName="/ppt/tags/tag3791.xml" ContentType="application/vnd.openxmlformats-officedocument.presentationml.tags+xml"/>
  <Override PartName="/ppt/tags/tag3792.xml" ContentType="application/vnd.openxmlformats-officedocument.presentationml.tags+xml"/>
  <Override PartName="/ppt/tags/tag3793.xml" ContentType="application/vnd.openxmlformats-officedocument.presentationml.tags+xml"/>
  <Override PartName="/ppt/tags/tag3794.xml" ContentType="application/vnd.openxmlformats-officedocument.presentationml.tags+xml"/>
  <Override PartName="/ppt/tags/tag3795.xml" ContentType="application/vnd.openxmlformats-officedocument.presentationml.tags+xml"/>
  <Override PartName="/ppt/tags/tag3796.xml" ContentType="application/vnd.openxmlformats-officedocument.presentationml.tags+xml"/>
  <Override PartName="/ppt/tags/tag3797.xml" ContentType="application/vnd.openxmlformats-officedocument.presentationml.tags+xml"/>
  <Override PartName="/ppt/tags/tag3798.xml" ContentType="application/vnd.openxmlformats-officedocument.presentationml.tags+xml"/>
  <Override PartName="/ppt/tags/tag379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00.xml" ContentType="application/vnd.openxmlformats-officedocument.presentationml.tags+xml"/>
  <Override PartName="/ppt/tags/tag3801.xml" ContentType="application/vnd.openxmlformats-officedocument.presentationml.tags+xml"/>
  <Override PartName="/ppt/tags/tag3802.xml" ContentType="application/vnd.openxmlformats-officedocument.presentationml.tags+xml"/>
  <Override PartName="/ppt/tags/tag3803.xml" ContentType="application/vnd.openxmlformats-officedocument.presentationml.tags+xml"/>
  <Override PartName="/ppt/tags/tag3804.xml" ContentType="application/vnd.openxmlformats-officedocument.presentationml.tags+xml"/>
  <Override PartName="/ppt/tags/tag3805.xml" ContentType="application/vnd.openxmlformats-officedocument.presentationml.tags+xml"/>
  <Override PartName="/ppt/tags/tag3806.xml" ContentType="application/vnd.openxmlformats-officedocument.presentationml.tags+xml"/>
  <Override PartName="/ppt/tags/tag3807.xml" ContentType="application/vnd.openxmlformats-officedocument.presentationml.tags+xml"/>
  <Override PartName="/ppt/tags/tag3808.xml" ContentType="application/vnd.openxmlformats-officedocument.presentationml.tags+xml"/>
  <Override PartName="/ppt/tags/tag3809.xml" ContentType="application/vnd.openxmlformats-officedocument.presentationml.tags+xml"/>
  <Override PartName="/ppt/tags/tag381.xml" ContentType="application/vnd.openxmlformats-officedocument.presentationml.tags+xml"/>
  <Override PartName="/ppt/tags/tag3810.xml" ContentType="application/vnd.openxmlformats-officedocument.presentationml.tags+xml"/>
  <Override PartName="/ppt/tags/tag3811.xml" ContentType="application/vnd.openxmlformats-officedocument.presentationml.tags+xml"/>
  <Override PartName="/ppt/tags/tag3812.xml" ContentType="application/vnd.openxmlformats-officedocument.presentationml.tags+xml"/>
  <Override PartName="/ppt/tags/tag3813.xml" ContentType="application/vnd.openxmlformats-officedocument.presentationml.tags+xml"/>
  <Override PartName="/ppt/tags/tag3814.xml" ContentType="application/vnd.openxmlformats-officedocument.presentationml.tags+xml"/>
  <Override PartName="/ppt/tags/tag3815.xml" ContentType="application/vnd.openxmlformats-officedocument.presentationml.tags+xml"/>
  <Override PartName="/ppt/tags/tag3816.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391" r:id="rId4"/>
    <p:sldId id="256" r:id="rId5"/>
    <p:sldId id="343"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392" r:id="rId22"/>
    <p:sldId id="340" r:id="rId23"/>
    <p:sldId id="341" r:id="rId24"/>
    <p:sldId id="342" r:id="rId25"/>
    <p:sldId id="296" r:id="rId26"/>
    <p:sldId id="335" r:id="rId27"/>
    <p:sldId id="337" r:id="rId28"/>
    <p:sldId id="338" r:id="rId29"/>
    <p:sldId id="339" r:id="rId30"/>
    <p:sldId id="312" r:id="rId31"/>
    <p:sldId id="273" r:id="rId32"/>
    <p:sldId id="334" r:id="rId33"/>
    <p:sldId id="274" r:id="rId34"/>
    <p:sldId id="275" r:id="rId35"/>
    <p:sldId id="276" r:id="rId36"/>
    <p:sldId id="325" r:id="rId37"/>
    <p:sldId id="286" r:id="rId38"/>
    <p:sldId id="287" r:id="rId39"/>
    <p:sldId id="288" r:id="rId40"/>
    <p:sldId id="289" r:id="rId41"/>
    <p:sldId id="277" r:id="rId42"/>
    <p:sldId id="297" r:id="rId43"/>
    <p:sldId id="344" r:id="rId44"/>
    <p:sldId id="345" r:id="rId45"/>
    <p:sldId id="346" r:id="rId46"/>
    <p:sldId id="347" r:id="rId47"/>
    <p:sldId id="280" r:id="rId48"/>
    <p:sldId id="279" r:id="rId49"/>
    <p:sldId id="348" r:id="rId50"/>
    <p:sldId id="327" r:id="rId51"/>
    <p:sldId id="278" r:id="rId52"/>
    <p:sldId id="349" r:id="rId53"/>
    <p:sldId id="350" r:id="rId54"/>
    <p:sldId id="281" r:id="rId55"/>
    <p:sldId id="351" r:id="rId56"/>
    <p:sldId id="352" r:id="rId57"/>
    <p:sldId id="282" r:id="rId58"/>
    <p:sldId id="299" r:id="rId59"/>
    <p:sldId id="300" r:id="rId60"/>
    <p:sldId id="283" r:id="rId61"/>
    <p:sldId id="284" r:id="rId62"/>
    <p:sldId id="285" r:id="rId63"/>
    <p:sldId id="353" r:id="rId64"/>
    <p:sldId id="354" r:id="rId65"/>
    <p:sldId id="355" r:id="rId66"/>
    <p:sldId id="356" r:id="rId67"/>
    <p:sldId id="301" r:id="rId68"/>
    <p:sldId id="302" r:id="rId69"/>
    <p:sldId id="320" r:id="rId70"/>
    <p:sldId id="321" r:id="rId71"/>
    <p:sldId id="322" r:id="rId72"/>
    <p:sldId id="332" r:id="rId73"/>
    <p:sldId id="333" r:id="rId74"/>
    <p:sldId id="303" r:id="rId75"/>
    <p:sldId id="304" r:id="rId76"/>
    <p:sldId id="357" r:id="rId77"/>
    <p:sldId id="358" r:id="rId78"/>
    <p:sldId id="290" r:id="rId79"/>
    <p:sldId id="359" r:id="rId80"/>
    <p:sldId id="360" r:id="rId81"/>
    <p:sldId id="291" r:id="rId82"/>
    <p:sldId id="361" r:id="rId83"/>
    <p:sldId id="362" r:id="rId84"/>
    <p:sldId id="292" r:id="rId85"/>
    <p:sldId id="293" r:id="rId86"/>
    <p:sldId id="363" r:id="rId87"/>
    <p:sldId id="364" r:id="rId88"/>
    <p:sldId id="294" r:id="rId89"/>
    <p:sldId id="365" r:id="rId90"/>
    <p:sldId id="313" r:id="rId91"/>
    <p:sldId id="295" r:id="rId92"/>
    <p:sldId id="305" r:id="rId93"/>
    <p:sldId id="393" r:id="rId94"/>
    <p:sldId id="306" r:id="rId95"/>
    <p:sldId id="366" r:id="rId96"/>
    <p:sldId id="326" r:id="rId97"/>
    <p:sldId id="367" r:id="rId98"/>
    <p:sldId id="368" r:id="rId99"/>
    <p:sldId id="369" r:id="rId100"/>
    <p:sldId id="370" r:id="rId101"/>
    <p:sldId id="371" r:id="rId102"/>
    <p:sldId id="372" r:id="rId103"/>
    <p:sldId id="308" r:id="rId104"/>
    <p:sldId id="309" r:id="rId105"/>
    <p:sldId id="307" r:id="rId106"/>
    <p:sldId id="374" r:id="rId107"/>
    <p:sldId id="373" r:id="rId108"/>
    <p:sldId id="310" r:id="rId109"/>
    <p:sldId id="311" r:id="rId110"/>
    <p:sldId id="375" r:id="rId111"/>
    <p:sldId id="376" r:id="rId112"/>
    <p:sldId id="377" r:id="rId113"/>
    <p:sldId id="378" r:id="rId114"/>
    <p:sldId id="380" r:id="rId115"/>
    <p:sldId id="384" r:id="rId116"/>
    <p:sldId id="381" r:id="rId117"/>
    <p:sldId id="385" r:id="rId118"/>
    <p:sldId id="382" r:id="rId119"/>
    <p:sldId id="383" r:id="rId120"/>
    <p:sldId id="386" r:id="rId121"/>
    <p:sldId id="387" r:id="rId122"/>
    <p:sldId id="388" r:id="rId123"/>
    <p:sldId id="389" r:id="rId124"/>
    <p:sldId id="390" r:id="rId125"/>
    <p:sldId id="379" r:id="rId126"/>
    <p:sldId id="314" r:id="rId127"/>
    <p:sldId id="315" r:id="rId128"/>
    <p:sldId id="316" r:id="rId129"/>
    <p:sldId id="317" r:id="rId130"/>
    <p:sldId id="318" r:id="rId131"/>
    <p:sldId id="319" r:id="rId132"/>
    <p:sldId id="324" r:id="rId133"/>
    <p:sldId id="323" r:id="rId134"/>
    <p:sldId id="328" r:id="rId135"/>
    <p:sldId id="329" r:id="rId136"/>
    <p:sldId id="330" r:id="rId137"/>
    <p:sldId id="331" r:id="rId1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4" autoAdjust="0"/>
    <p:restoredTop sz="91038" autoAdjust="0"/>
  </p:normalViewPr>
  <p:slideViewPr>
    <p:cSldViewPr snapToGrid="0">
      <p:cViewPr varScale="1">
        <p:scale>
          <a:sx n="77" d="100"/>
          <a:sy n="77" d="100"/>
        </p:scale>
        <p:origin x="13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1" Type="http://schemas.openxmlformats.org/officeDocument/2006/relationships/tableStyles" Target="tableStyles.xml"/><Relationship Id="rId140" Type="http://schemas.openxmlformats.org/officeDocument/2006/relationships/viewProps" Target="viewProps.xml"/><Relationship Id="rId14" Type="http://schemas.openxmlformats.org/officeDocument/2006/relationships/slide" Target="slides/slide10.xml"/><Relationship Id="rId139" Type="http://schemas.openxmlformats.org/officeDocument/2006/relationships/presProps" Target="presProps.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24.wmf"/><Relationship Id="rId1" Type="http://schemas.openxmlformats.org/officeDocument/2006/relationships/image" Target="../media/image2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24.wmf"/><Relationship Id="rId1" Type="http://schemas.openxmlformats.org/officeDocument/2006/relationships/image" Target="../media/image2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24.wmf"/><Relationship Id="rId4" Type="http://schemas.openxmlformats.org/officeDocument/2006/relationships/image" Target="../media/image23.wmf"/><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1023" units="cm"/>
        </inkml:traceFormat>
        <inkml:channelProperties>
          <inkml:channelProperty channel="X" name="resolution" value="2540.01343" units="1/cm"/>
          <inkml:channelProperty channel="Y" name="resolution" value="2540.36597" units="1/cm"/>
          <inkml:channelProperty channel="F" name="resolution" value="2.84167" units="1/cm"/>
        </inkml:channelProperties>
      </inkml:inkSource>
      <inkml:timestamp xml:id="ts0" timeString="2010-11-26T03:38:39"/>
    </inkml:context>
    <inkml:brush xml:id="br0">
      <inkml:brushProperty name="width" value="0.05292" units="cm"/>
      <inkml:brushProperty name="height" value="0.05292" units="cm"/>
      <inkml:brushProperty name="color" value="#ff0000"/>
    </inkml:brush>
  </inkml:definitions>
  <inkml:trace contextRef="#ctx0" brushRef="#br0">2121 9708 2,'9'7'6,"-9"-7"1,9 4-1,-9-4 0,9 9-1,-9-9-1,8 16 1,-8-16-1,14 24 0,-11-9-1,5 4 0,-6 0 0,2 1-1,0 1 0,2 3 1,1-3-1,0 3 1,-4-1-1,1-2 1,3-3 0,-3 4 0,-2-5 1,5 0-2,-6-2 1,-1-2 0,6-1-1,-6-12-1,0 18 1,0-18-1,0 0 1,0 0 0,0 0 1,10 4 0,-10-4 0,11-17 0,0 5 0,-3-3 0,2-2-1,0-4-1,5 1 0,-2-4-1,5 2 0,-2-2 1,1 1-1,3-1 1,4 2 0,-2-2-1,0 4 1,-1 2-1,0 1 2,-1 2-2,-5 5 0,-1 0 0,-2 3 1,-4 2 0,-8 5-2,11-6 2,-11 6 0,0 0 0,0 0 0,7-11 0,-7 11-3,3-17 3,-1 4-2,0 1 1,3-4-2,1-1 1,-2-4-1,2 1 1,-1-1-1,3-2 0,0 1 1,2-1-1,0-1 0,2 3 0,-4 3-2,5 3-1,-7 4-3,-2 0-6,-4 11-10,0 0 2,0 0-1</inkml:trace>
  <inkml:trace contextRef="#ctx0" brushRef="#br0">2207 13668 9,'-16'5'17,"19"10"1,-3-15 0,0 15-5,0-15 0,-3 13-4,3-13-3,0 0-1,2 11-2,-2-11-2,0 0 0,0 0-1,0 0 1,-6 10-1,6-10 0,0 0 0,10 6 0,-10-6 0,9 6 0,-9-6 0,15 9 1,-15-9-1,13 18 0,-10-7 0,3 1 0,1 0 0,5 4 0,-2-2 0,4 2 0,-2-2 0,3-1 0,0-2 0,-6 2 0,4-3 0,-7 1 0,-6-11 0,12 17 0,-12-17 0,8 14 0,-8-14 0,11 8 0,-11-8 0,11 2 0,-11-2 1,13-5-1,-13 5 1,16-12 0,-16 12 0,13-18 0,-6 6 0,2-3 0,1-3 0,-1-2 0,2-2 0,1-2-1,4-4 0,-4-2 0,7 0 0,1-1-1,-2-1 0,3 2 0,1-4 1,0 6-2,-3-1 2,2 6-1,2 0 1,-11 4-1,0 4 2,-1 4-1,-2 1 0,-9 10 0,5-10 1,-5 10-1,0 0-1,0 0 0,-12-7-1,12 7-2,-13-1-3,13 1-6,-20 1-9,20-1 1,-16 8-1,13 4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CD41F-C0BA-4640-91FA-0A4F0766C4B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45B39-39F0-4EAF-A505-2022BF4B41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7D5A58F5-ABC2-4ABE-A33C-2E0A49C597C5}" type="slidenum">
              <a:rPr kumimoji="1" lang="en-US" altLang="zh-CN" sz="1300" b="0" i="0" u="none" strike="noStrike" kern="1200" cap="none" spc="0" normalizeH="0" baseline="0" noProof="0" smtClean="0">
                <a:ln>
                  <a:noFill/>
                </a:ln>
                <a:solidFill>
                  <a:prstClr val="black"/>
                </a:solidFill>
                <a:effectLst/>
                <a:uLnTx/>
                <a:uFillTx/>
                <a:latin typeface="Times New Roman" panose="02020603050405020304" pitchFamily="18" charset="0"/>
                <a:ea typeface="宋体" pitchFamily="2" charset="-122"/>
                <a:cs typeface="+mn-cs"/>
              </a:rPr>
            </a:fld>
            <a:endParaRPr kumimoji="1"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宋体" pitchFamily="2" charset="-122"/>
              <a:cs typeface="+mn-cs"/>
            </a:endParaRPr>
          </a:p>
        </p:txBody>
      </p:sp>
      <p:sp>
        <p:nvSpPr>
          <p:cNvPr id="74755" name="Rectangle 2"/>
          <p:cNvSpPr>
            <a:spLocks noGrp="1" noRot="1" noChangeAspect="1" noChangeArrowheads="1" noTextEdit="1"/>
          </p:cNvSpPr>
          <p:nvPr>
            <p:ph type="sldImg"/>
          </p:nvPr>
        </p:nvSpPr>
        <p:spPr>
          <a:xfrm>
            <a:off x="992188" y="768350"/>
            <a:ext cx="5114925" cy="3836988"/>
          </a:xfrm>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BE7CEA90-3C85-473B-91EA-C9E7B7CFAE4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E2E2ABF-39C8-48F7-86D8-DCBE1C76DA73}"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xfrm>
            <a:off x="992188" y="768350"/>
            <a:ext cx="5114925" cy="3836988"/>
          </a:xfrm>
        </p:spPr>
      </p:sp>
      <p:sp>
        <p:nvSpPr>
          <p:cNvPr id="44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A874CDB7-11FF-4AB0-947B-C4972B7C5901}"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45059" name="Rectangle 2"/>
          <p:cNvSpPr>
            <a:spLocks noGrp="1" noRot="1" noChangeAspect="1" noChangeArrowheads="1" noTextEdit="1"/>
          </p:cNvSpPr>
          <p:nvPr>
            <p:ph type="sldImg"/>
          </p:nvPr>
        </p:nvSpPr>
        <p:spPr>
          <a:xfrm>
            <a:off x="992188" y="768350"/>
            <a:ext cx="5114925" cy="3836988"/>
          </a:xfrm>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A874CDB7-11FF-4AB0-947B-C4972B7C5901}"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45059" name="Rectangle 2"/>
          <p:cNvSpPr>
            <a:spLocks noGrp="1" noRot="1" noChangeAspect="1" noChangeArrowheads="1" noTextEdit="1"/>
          </p:cNvSpPr>
          <p:nvPr>
            <p:ph type="sldImg"/>
          </p:nvPr>
        </p:nvSpPr>
        <p:spPr>
          <a:xfrm>
            <a:off x="992188" y="768350"/>
            <a:ext cx="5114925" cy="3836988"/>
          </a:xfrm>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861C904E-0D66-4E8F-8750-2A228FCF9CB4}" type="slidenum">
              <a:rPr lang="en-US" altLang="zh-CN" smtClean="0"/>
            </a:fld>
            <a:endParaRPr lang="en-US" altLang="zh-CN"/>
          </a:p>
        </p:txBody>
      </p:sp>
      <p:sp>
        <p:nvSpPr>
          <p:cNvPr id="117763" name="Rectangle 2"/>
          <p:cNvSpPr>
            <a:spLocks noGrp="1" noRot="1" noChangeAspect="1" noChangeArrowheads="1" noTextEdit="1"/>
          </p:cNvSpPr>
          <p:nvPr>
            <p:ph type="sldImg"/>
          </p:nvPr>
        </p:nvSpPr>
        <p:spPr/>
      </p:sp>
      <p:sp>
        <p:nvSpPr>
          <p:cNvPr id="11776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1600">
                <a:solidFill>
                  <a:schemeClr val="tx1"/>
                </a:solidFill>
                <a:latin typeface="Arial" panose="020B0604020202020204" pitchFamily="34" charset="0"/>
                <a:ea typeface="宋体" pitchFamily="2" charset="-122"/>
              </a:defRPr>
            </a:lvl1pPr>
            <a:lvl2pPr marL="742950" indent="-285750" defTabSz="990600" eaLnBrk="0" hangingPunct="0">
              <a:defRPr sz="1600">
                <a:solidFill>
                  <a:schemeClr val="tx1"/>
                </a:solidFill>
                <a:latin typeface="Arial" panose="020B0604020202020204" pitchFamily="34" charset="0"/>
                <a:ea typeface="宋体" pitchFamily="2" charset="-122"/>
              </a:defRPr>
            </a:lvl2pPr>
            <a:lvl3pPr marL="1143000" indent="-228600" defTabSz="990600" eaLnBrk="0" hangingPunct="0">
              <a:defRPr sz="1600">
                <a:solidFill>
                  <a:schemeClr val="tx1"/>
                </a:solidFill>
                <a:latin typeface="Arial" panose="020B0604020202020204" pitchFamily="34" charset="0"/>
                <a:ea typeface="宋体" pitchFamily="2" charset="-122"/>
              </a:defRPr>
            </a:lvl3pPr>
            <a:lvl4pPr marL="1600200" indent="-228600" defTabSz="990600" eaLnBrk="0" hangingPunct="0">
              <a:defRPr sz="1600">
                <a:solidFill>
                  <a:schemeClr val="tx1"/>
                </a:solidFill>
                <a:latin typeface="Arial" panose="020B0604020202020204" pitchFamily="34" charset="0"/>
                <a:ea typeface="宋体" pitchFamily="2" charset="-122"/>
              </a:defRPr>
            </a:lvl4pPr>
            <a:lvl5pPr marL="2057400" indent="-228600" defTabSz="990600" eaLnBrk="0" hangingPunct="0">
              <a:defRPr sz="1600">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eaLnBrk="1" hangingPunct="1"/>
            <a:fld id="{F3E430C5-FB81-41AA-A034-EB65D2EE3B1A}" type="slidenum">
              <a:rPr lang="en-US" altLang="zh-CN" sz="1300" smtClean="0">
                <a:solidFill>
                  <a:prstClr val="black"/>
                </a:solidFill>
                <a:latin typeface="Times New Roman" panose="02020603050405020304" pitchFamily="18" charset="0"/>
              </a:rPr>
            </a:fld>
            <a:endParaRPr lang="en-US" altLang="zh-CN" sz="1300">
              <a:solidFill>
                <a:prstClr val="black"/>
              </a:solidFill>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xfrm>
            <a:off x="990600" y="768350"/>
            <a:ext cx="5118100" cy="3838575"/>
          </a:xfrm>
        </p:spPr>
      </p:sp>
      <p:sp>
        <p:nvSpPr>
          <p:cNvPr id="97284" name="Rectangle 3"/>
          <p:cNvSpPr>
            <a:spLocks noGrp="1" noChangeArrowheads="1"/>
          </p:cNvSpPr>
          <p:nvPr>
            <p:ph type="body" idx="1"/>
          </p:nvPr>
        </p:nvSpPr>
        <p:spPr>
          <a:xfrm>
            <a:off x="946150" y="4862513"/>
            <a:ext cx="5207000" cy="460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1600">
                <a:solidFill>
                  <a:schemeClr val="tx1"/>
                </a:solidFill>
                <a:latin typeface="Arial" panose="020B0604020202020204" pitchFamily="34" charset="0"/>
                <a:ea typeface="宋体" pitchFamily="2" charset="-122"/>
              </a:defRPr>
            </a:lvl1pPr>
            <a:lvl2pPr marL="742950" indent="-285750" defTabSz="990600" eaLnBrk="0" hangingPunct="0">
              <a:defRPr sz="1600">
                <a:solidFill>
                  <a:schemeClr val="tx1"/>
                </a:solidFill>
                <a:latin typeface="Arial" panose="020B0604020202020204" pitchFamily="34" charset="0"/>
                <a:ea typeface="宋体" pitchFamily="2" charset="-122"/>
              </a:defRPr>
            </a:lvl2pPr>
            <a:lvl3pPr marL="1143000" indent="-228600" defTabSz="990600" eaLnBrk="0" hangingPunct="0">
              <a:defRPr sz="1600">
                <a:solidFill>
                  <a:schemeClr val="tx1"/>
                </a:solidFill>
                <a:latin typeface="Arial" panose="020B0604020202020204" pitchFamily="34" charset="0"/>
                <a:ea typeface="宋体" pitchFamily="2" charset="-122"/>
              </a:defRPr>
            </a:lvl3pPr>
            <a:lvl4pPr marL="1600200" indent="-228600" defTabSz="990600" eaLnBrk="0" hangingPunct="0">
              <a:defRPr sz="1600">
                <a:solidFill>
                  <a:schemeClr val="tx1"/>
                </a:solidFill>
                <a:latin typeface="Arial" panose="020B0604020202020204" pitchFamily="34" charset="0"/>
                <a:ea typeface="宋体" pitchFamily="2" charset="-122"/>
              </a:defRPr>
            </a:lvl4pPr>
            <a:lvl5pPr marL="2057400" indent="-228600" defTabSz="990600" eaLnBrk="0" hangingPunct="0">
              <a:defRPr sz="1600">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eaLnBrk="1" hangingPunct="1"/>
            <a:fld id="{B308E726-AF6B-4021-8B5D-FFE617DC020B}" type="slidenum">
              <a:rPr lang="en-US" altLang="zh-CN" sz="1300" smtClean="0">
                <a:solidFill>
                  <a:prstClr val="black"/>
                </a:solidFill>
                <a:latin typeface="Times New Roman" panose="02020603050405020304" pitchFamily="18" charset="0"/>
              </a:rPr>
            </a:fld>
            <a:endParaRPr lang="en-US" altLang="zh-CN" sz="1300">
              <a:solidFill>
                <a:prstClr val="black"/>
              </a:solidFill>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xfrm>
            <a:off x="990600" y="768350"/>
            <a:ext cx="5118100" cy="3838575"/>
          </a:xfrm>
        </p:spPr>
      </p:sp>
      <p:sp>
        <p:nvSpPr>
          <p:cNvPr id="98308" name="Rectangle 3"/>
          <p:cNvSpPr>
            <a:spLocks noGrp="1" noChangeArrowheads="1"/>
          </p:cNvSpPr>
          <p:nvPr>
            <p:ph type="body" idx="1"/>
          </p:nvPr>
        </p:nvSpPr>
        <p:spPr>
          <a:xfrm>
            <a:off x="946150" y="4862513"/>
            <a:ext cx="5207000" cy="460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1600">
                <a:solidFill>
                  <a:schemeClr val="tx1"/>
                </a:solidFill>
                <a:latin typeface="Arial" panose="020B0604020202020204" pitchFamily="34" charset="0"/>
                <a:ea typeface="宋体" pitchFamily="2" charset="-122"/>
              </a:defRPr>
            </a:lvl1pPr>
            <a:lvl2pPr marL="742950" indent="-285750" defTabSz="990600" eaLnBrk="0" hangingPunct="0">
              <a:defRPr sz="1600">
                <a:solidFill>
                  <a:schemeClr val="tx1"/>
                </a:solidFill>
                <a:latin typeface="Arial" panose="020B0604020202020204" pitchFamily="34" charset="0"/>
                <a:ea typeface="宋体" pitchFamily="2" charset="-122"/>
              </a:defRPr>
            </a:lvl2pPr>
            <a:lvl3pPr marL="1143000" indent="-228600" defTabSz="990600" eaLnBrk="0" hangingPunct="0">
              <a:defRPr sz="1600">
                <a:solidFill>
                  <a:schemeClr val="tx1"/>
                </a:solidFill>
                <a:latin typeface="Arial" panose="020B0604020202020204" pitchFamily="34" charset="0"/>
                <a:ea typeface="宋体" pitchFamily="2" charset="-122"/>
              </a:defRPr>
            </a:lvl3pPr>
            <a:lvl4pPr marL="1600200" indent="-228600" defTabSz="990600" eaLnBrk="0" hangingPunct="0">
              <a:defRPr sz="1600">
                <a:solidFill>
                  <a:schemeClr val="tx1"/>
                </a:solidFill>
                <a:latin typeface="Arial" panose="020B0604020202020204" pitchFamily="34" charset="0"/>
                <a:ea typeface="宋体" pitchFamily="2" charset="-122"/>
              </a:defRPr>
            </a:lvl4pPr>
            <a:lvl5pPr marL="2057400" indent="-228600" defTabSz="990600" eaLnBrk="0" hangingPunct="0">
              <a:defRPr sz="1600">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eaLnBrk="1" hangingPunct="1"/>
            <a:fld id="{06D3A5A4-B858-44AF-B563-B3FC82F500E7}" type="slidenum">
              <a:rPr lang="en-US" altLang="zh-CN" sz="1300" smtClean="0">
                <a:solidFill>
                  <a:prstClr val="black"/>
                </a:solidFill>
                <a:latin typeface="Times New Roman" panose="02020603050405020304" pitchFamily="18" charset="0"/>
              </a:rPr>
            </a:fld>
            <a:endParaRPr lang="en-US" altLang="zh-CN" sz="1300">
              <a:solidFill>
                <a:prstClr val="black"/>
              </a:solidFill>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xfrm>
            <a:off x="990600" y="768350"/>
            <a:ext cx="5118100" cy="3838575"/>
          </a:xfrm>
        </p:spPr>
      </p:sp>
      <p:sp>
        <p:nvSpPr>
          <p:cNvPr id="100356" name="Rectangle 3"/>
          <p:cNvSpPr>
            <a:spLocks noGrp="1" noChangeArrowheads="1"/>
          </p:cNvSpPr>
          <p:nvPr>
            <p:ph type="body" idx="1"/>
          </p:nvPr>
        </p:nvSpPr>
        <p:spPr>
          <a:xfrm>
            <a:off x="946150" y="4862513"/>
            <a:ext cx="5207000" cy="460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zh-CN" sz="1200" b="1" kern="1200" dirty="0">
                <a:solidFill>
                  <a:schemeClr val="tx1"/>
                </a:solidFill>
                <a:effectLst/>
                <a:latin typeface="+mn-lt"/>
                <a:ea typeface="+mn-ea"/>
                <a:cs typeface="+mn-cs"/>
              </a:rPr>
              <a:t>错误情况：</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c</a:t>
            </a:r>
            <a:r>
              <a:rPr lang="zh-CN" altLang="zh-CN" sz="1200" b="1" kern="1200" dirty="0">
                <a:solidFill>
                  <a:schemeClr val="tx1"/>
                </a:solidFill>
                <a:effectLst/>
                <a:latin typeface="+mn-lt"/>
                <a:ea typeface="+mn-ea"/>
                <a:cs typeface="+mn-cs"/>
              </a:rPr>
              <a:t>）错的最多，需要讲解</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其它几问错的很少，但有个同学反映对这类问题都不清楚，需要进行细致分析！</a:t>
            </a:r>
            <a:endParaRPr lang="zh-CN" altLang="zh-CN" sz="1200" kern="1200" dirty="0">
              <a:solidFill>
                <a:schemeClr val="tx1"/>
              </a:solidFill>
              <a:effectLst/>
              <a:latin typeface="+mn-lt"/>
              <a:ea typeface="+mn-ea"/>
              <a:cs typeface="+mn-cs"/>
            </a:endParaRPr>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03B229A0-4D85-4150-BFB0-800B5ED6152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C276829B-2634-467B-9983-82A93FB529C2}"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xfrm>
            <a:off x="992188" y="768350"/>
            <a:ext cx="5114925" cy="3836988"/>
          </a:xfrm>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45B39-39F0-4EAF-A505-2022BF4B41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6AB840BF-0F7C-4D65-AAAA-1C4C7754EC3F}"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a:xfrm>
            <a:off x="992188" y="768350"/>
            <a:ext cx="5114925" cy="3836988"/>
          </a:xfrm>
        </p:spPr>
      </p:sp>
      <p:sp>
        <p:nvSpPr>
          <p:cNvPr id="51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D83E320C-2F39-4F66-BC33-97B139ACF7B3}"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xfrm>
            <a:off x="742950" y="835025"/>
            <a:ext cx="5551488" cy="4165600"/>
          </a:xfrm>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E95A15B2-6CBB-4ADE-96D6-A92C71F2151F}"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xfrm>
            <a:off x="742950" y="835025"/>
            <a:ext cx="5551488" cy="4165600"/>
          </a:xfrm>
        </p:spPr>
      </p:sp>
      <p:sp>
        <p:nvSpPr>
          <p:cNvPr id="50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E8978328-2A87-423B-9CA9-25B54491E549}"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57347" name="Rectangle 2"/>
          <p:cNvSpPr>
            <a:spLocks noGrp="1" noRot="1" noChangeAspect="1" noChangeArrowheads="1" noTextEdit="1"/>
          </p:cNvSpPr>
          <p:nvPr>
            <p:ph type="sldImg"/>
          </p:nvPr>
        </p:nvSpPr>
        <p:spPr>
          <a:xfrm>
            <a:off x="919163" y="746125"/>
            <a:ext cx="4959350" cy="3721100"/>
          </a:xfrm>
        </p:spPr>
      </p:sp>
      <p:sp>
        <p:nvSpPr>
          <p:cNvPr id="57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pitchFamily="2" charset="-122"/>
              </a:rPr>
              <a:t>TCP</a:t>
            </a:r>
            <a:r>
              <a:rPr lang="zh-CN" altLang="en-US">
                <a:ea typeface="宋体" pitchFamily="2" charset="-122"/>
              </a:rPr>
              <a:t>把数据看成一个无结构但是有序的字节流。序号是建立在传送的字节流之上。</a:t>
            </a:r>
            <a:endParaRPr lang="zh-CN" altLang="en-US">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2A2BC8E-9210-4709-83D7-4EBC6AAB8A13}"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a:xfrm>
            <a:off x="919163" y="746125"/>
            <a:ext cx="4959350" cy="3721100"/>
          </a:xfrm>
        </p:spPr>
      </p:sp>
      <p:sp>
        <p:nvSpPr>
          <p:cNvPr id="69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FC2154B5-6891-4234-9A68-4FCAF080DAA1}"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xfrm>
            <a:off x="990600" y="766763"/>
            <a:ext cx="5118100" cy="3838575"/>
          </a:xfrm>
        </p:spPr>
      </p:sp>
      <p:sp>
        <p:nvSpPr>
          <p:cNvPr id="78852" name="Rectangle 3"/>
          <p:cNvSpPr>
            <a:spLocks noGrp="1" noChangeArrowheads="1"/>
          </p:cNvSpPr>
          <p:nvPr>
            <p:ph type="body" idx="1"/>
          </p:nvPr>
        </p:nvSpPr>
        <p:spPr>
          <a:xfrm>
            <a:off x="946150" y="4862513"/>
            <a:ext cx="5207000" cy="4605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a:solidFill>
                  <a:schemeClr val="tx1"/>
                </a:solidFill>
                <a:latin typeface="Arial" panose="020B0604020202020204" pitchFamily="34" charset="0"/>
                <a:ea typeface="宋体" pitchFamily="2" charset="-122"/>
              </a:defRPr>
            </a:lvl1pPr>
            <a:lvl2pPr marL="685800" indent="-263525" defTabSz="914400" eaLnBrk="0" hangingPunct="0">
              <a:defRPr>
                <a:solidFill>
                  <a:schemeClr val="tx1"/>
                </a:solidFill>
                <a:latin typeface="Arial" panose="020B0604020202020204" pitchFamily="34" charset="0"/>
                <a:ea typeface="宋体" pitchFamily="2" charset="-122"/>
              </a:defRPr>
            </a:lvl2pPr>
            <a:lvl3pPr marL="1055370" indent="-210820" defTabSz="914400" eaLnBrk="0" hangingPunct="0">
              <a:defRPr>
                <a:solidFill>
                  <a:schemeClr val="tx1"/>
                </a:solidFill>
                <a:latin typeface="Arial" panose="020B0604020202020204" pitchFamily="34" charset="0"/>
                <a:ea typeface="宋体" pitchFamily="2" charset="-122"/>
              </a:defRPr>
            </a:lvl3pPr>
            <a:lvl4pPr marL="1477010" indent="-210820" defTabSz="914400" eaLnBrk="0" hangingPunct="0">
              <a:defRPr>
                <a:solidFill>
                  <a:schemeClr val="tx1"/>
                </a:solidFill>
                <a:latin typeface="Arial" panose="020B0604020202020204" pitchFamily="34" charset="0"/>
                <a:ea typeface="宋体" pitchFamily="2" charset="-122"/>
              </a:defRPr>
            </a:lvl4pPr>
            <a:lvl5pPr marL="1899285" indent="-210820" defTabSz="914400" eaLnBrk="0" hangingPunct="0">
              <a:defRPr>
                <a:solidFill>
                  <a:schemeClr val="tx1"/>
                </a:solidFill>
                <a:latin typeface="Arial" panose="020B0604020202020204" pitchFamily="34" charset="0"/>
                <a:ea typeface="宋体" pitchFamily="2" charset="-122"/>
              </a:defRPr>
            </a:lvl5pPr>
            <a:lvl6pPr marL="2320925" indent="-210820" defTabSz="9144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743200" indent="-210820" defTabSz="9144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165475" indent="-210820" defTabSz="9144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587115" indent="-210820" defTabSz="9144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B674E624-C963-40C2-A36D-D965EEB5B9A3}"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xfrm>
            <a:off x="1143000" y="685800"/>
            <a:ext cx="4572000" cy="3429000"/>
          </a:xfrm>
        </p:spPr>
      </p:sp>
      <p:sp>
        <p:nvSpPr>
          <p:cNvPr id="81924" name="Rectangle 3"/>
          <p:cNvSpPr>
            <a:spLocks noGrp="1" noChangeArrowheads="1"/>
          </p:cNvSpPr>
          <p:nvPr>
            <p:ph type="body" idx="1"/>
          </p:nvPr>
        </p:nvSpPr>
        <p:spPr>
          <a:xfrm>
            <a:off x="913991" y="4344358"/>
            <a:ext cx="5030018" cy="4114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58A3D351-36FF-4F7A-A1F1-79155EE7E996}"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xfrm>
            <a:off x="919163" y="746125"/>
            <a:ext cx="4959350" cy="3721100"/>
          </a:xfrm>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1178CE2-B53A-484F-BDF6-83154BACC8D8}"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xfrm>
            <a:off x="919163" y="746125"/>
            <a:ext cx="4959350" cy="37211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i="1">
                <a:solidFill>
                  <a:schemeClr val="accent2"/>
                </a:solidFill>
              </a:rPr>
              <a:t>forwarding:</a:t>
            </a:r>
            <a:r>
              <a:rPr lang="en-US" altLang="zh-CN"/>
              <a:t> move packets from router</a:t>
            </a:r>
            <a:r>
              <a:rPr lang="en-US" altLang="zh-CN">
                <a:latin typeface="Comic Sans MS" panose="030F0702030302020204" pitchFamily="66" charset="0"/>
              </a:rPr>
              <a:t>’</a:t>
            </a:r>
            <a:r>
              <a:rPr lang="en-US" altLang="zh-CN"/>
              <a:t>s input to appropriate router output.  Analogy: process of getting through single interchange</a:t>
            </a:r>
            <a:endParaRPr lang="en-US" altLang="zh-CN"/>
          </a:p>
          <a:p>
            <a:pPr eaLnBrk="1" hangingPunct="1"/>
            <a:r>
              <a:rPr lang="en-US" altLang="zh-CN"/>
              <a:t> </a:t>
            </a:r>
            <a:r>
              <a:rPr lang="en-US" altLang="zh-CN" i="1">
                <a:solidFill>
                  <a:schemeClr val="accent2"/>
                </a:solidFill>
              </a:rPr>
              <a:t>routing:</a:t>
            </a:r>
            <a:r>
              <a:rPr lang="en-US" altLang="zh-CN"/>
              <a:t> determine route taken by packets from source to dest.  Analogy:process of planning trip from source to dest.</a:t>
            </a:r>
            <a:endParaRPr lang="en-US" altLang="zh-CN"/>
          </a:p>
          <a:p>
            <a:pPr eaLnBrk="1" hangingPunct="1"/>
            <a:endParaRPr lang="en-US" altLang="zh-CN"/>
          </a:p>
          <a:p>
            <a:pPr eaLnBrk="1" hangingPunct="1"/>
            <a:r>
              <a:rPr lang="en-US" altLang="zh-CN"/>
              <a:t>Connection setup: 1) 3</a:t>
            </a:r>
            <a:r>
              <a:rPr lang="en-US" altLang="zh-CN" baseline="30000"/>
              <a:t>rd</a:t>
            </a:r>
            <a:r>
              <a:rPr lang="en-US" altLang="zh-CN"/>
              <a:t> important function in </a:t>
            </a:r>
            <a:r>
              <a:rPr lang="en-US" altLang="zh-CN" i="1"/>
              <a:t>some</a:t>
            </a:r>
            <a:r>
              <a:rPr lang="en-US" altLang="zh-CN"/>
              <a:t> network architectures: </a:t>
            </a:r>
            <a:r>
              <a:rPr lang="en-US" altLang="zh-CN" sz="1400"/>
              <a:t>ATM, frame relay, X.25</a:t>
            </a:r>
            <a:endParaRPr lang="en-US" altLang="zh-CN" sz="1400"/>
          </a:p>
          <a:p>
            <a:pPr eaLnBrk="1" hangingPunct="1"/>
            <a:r>
              <a:rPr lang="en-US" altLang="zh-CN"/>
              <a:t>                            2) before datagrams flow, two end hosts </a:t>
            </a:r>
            <a:r>
              <a:rPr lang="en-US" altLang="zh-CN" i="1"/>
              <a:t>and</a:t>
            </a:r>
            <a:r>
              <a:rPr lang="en-US" altLang="zh-CN"/>
              <a:t> intervening routers establish virtual connection, </a:t>
            </a:r>
            <a:r>
              <a:rPr lang="en-US" altLang="zh-CN" sz="1400"/>
              <a:t>routers get involved</a:t>
            </a:r>
            <a:endParaRPr lang="en-US" altLang="zh-CN" sz="1400"/>
          </a:p>
          <a:p>
            <a:pPr eaLnBrk="1" hangingPunct="1"/>
            <a:r>
              <a:rPr lang="en-US" altLang="zh-CN"/>
              <a:t>                            3) network vs. transport layer connection service:  </a:t>
            </a:r>
            <a:endParaRPr lang="en-US" altLang="zh-CN"/>
          </a:p>
          <a:p>
            <a:pPr eaLnBrk="1" hangingPunct="1"/>
            <a:r>
              <a:rPr lang="en-US" altLang="zh-CN"/>
              <a:t>                                     </a:t>
            </a:r>
            <a:r>
              <a:rPr lang="en-US" altLang="zh-CN" sz="1400">
                <a:solidFill>
                  <a:srgbClr val="FF0000"/>
                </a:solidFill>
              </a:rPr>
              <a:t>network:</a:t>
            </a:r>
            <a:r>
              <a:rPr lang="en-US" altLang="zh-CN" sz="1400"/>
              <a:t> between two hosts (may also involve intervening routers in case of VCs)</a:t>
            </a:r>
            <a:endParaRPr lang="en-US" altLang="zh-CN" sz="1400"/>
          </a:p>
          <a:p>
            <a:pPr lvl="1" eaLnBrk="1" hangingPunct="1"/>
            <a:r>
              <a:rPr lang="en-US" altLang="zh-CN" sz="1400">
                <a:solidFill>
                  <a:srgbClr val="FF0000"/>
                </a:solidFill>
              </a:rPr>
              <a:t>                                 transport:</a:t>
            </a:r>
            <a:r>
              <a:rPr lang="en-US" altLang="zh-CN" sz="1400"/>
              <a:t> between two processes</a:t>
            </a:r>
            <a:endParaRPr lang="en-US" altLang="zh-CN"/>
          </a:p>
          <a:p>
            <a:pPr eaLnBrk="1" hangingPunct="1"/>
            <a:endParaRPr lang="en-US" altLang="zh-CN"/>
          </a:p>
          <a:p>
            <a:pPr eaLnBrk="1" hangingPunct="1"/>
            <a:endParaRPr lang="en-US" altLang="zh-CN"/>
          </a:p>
          <a:p>
            <a:pPr eaLnBrk="1" hangingPunct="1"/>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2DCE4856-6B3C-470B-BF3B-D52FE0570384}"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xfrm>
            <a:off x="919163" y="746125"/>
            <a:ext cx="4959350" cy="3721100"/>
          </a:xfrm>
        </p:spPr>
      </p:sp>
      <p:sp>
        <p:nvSpPr>
          <p:cNvPr id="68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20EA220C-BCD1-4CBA-A385-1056E44B15B5}"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xfrm>
            <a:off x="992188" y="768350"/>
            <a:ext cx="5114925" cy="3836988"/>
          </a:xfrm>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992188" y="768350"/>
            <a:ext cx="5114925" cy="3836988"/>
          </a:xfrm>
        </p:spPr>
      </p:sp>
      <p:sp>
        <p:nvSpPr>
          <p:cNvPr id="737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itchFamily="2" charset="-122"/>
            </a:endParaRPr>
          </a:p>
        </p:txBody>
      </p:sp>
      <p:sp>
        <p:nvSpPr>
          <p:cNvPr id="737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26020372-1D49-4F3C-9F2C-4946CBF3B034}"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56313E35-4E47-4E7E-8703-4B6B8C019CA1}"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xfrm>
            <a:off x="919163" y="746125"/>
            <a:ext cx="4959350" cy="3721100"/>
          </a:xfrm>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773CC1C1-FA0D-4AEA-A45B-CAD9EBB0F8A2}"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917575" y="746125"/>
            <a:ext cx="4962525" cy="3722688"/>
          </a:xfrm>
        </p:spPr>
      </p:sp>
      <p:sp>
        <p:nvSpPr>
          <p:cNvPr id="80900" name="Rectangle 3"/>
          <p:cNvSpPr>
            <a:spLocks noGrp="1" noChangeArrowheads="1"/>
          </p:cNvSpPr>
          <p:nvPr>
            <p:ph type="body" idx="1"/>
          </p:nvPr>
        </p:nvSpPr>
        <p:spPr>
          <a:xfrm>
            <a:off x="905952" y="4716947"/>
            <a:ext cx="4985772" cy="44659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6B111BA4-DE73-46B3-A66E-8E4295E92846}"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xfrm>
            <a:off x="919163" y="746125"/>
            <a:ext cx="4959350" cy="3721100"/>
          </a:xfrm>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74AD37E3-BE12-4FEC-A679-D384E33F1885}"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xfrm>
            <a:off x="919163" y="746125"/>
            <a:ext cx="4959350" cy="3721100"/>
          </a:xfrm>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xfrm>
            <a:off x="919163" y="746125"/>
            <a:ext cx="4959350" cy="3721100"/>
          </a:xfrm>
        </p:spPr>
      </p:sp>
      <p:sp>
        <p:nvSpPr>
          <p:cNvPr id="839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FA2E1373-FFC2-4CE6-B3A1-64F827860002}"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6D69E59F-D54F-4A05-A8F5-BA1FEBFF4BBC}"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xfrm>
            <a:off x="919163" y="746125"/>
            <a:ext cx="4959350" cy="3721100"/>
          </a:xfrm>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xfrm>
            <a:off x="919163" y="746125"/>
            <a:ext cx="4959350" cy="3721100"/>
          </a:xfrm>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60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a:solidFill>
                  <a:schemeClr val="tx1"/>
                </a:solidFill>
                <a:latin typeface="Arial" panose="020B0604020202020204" pitchFamily="34" charset="0"/>
                <a:ea typeface="宋体" pitchFamily="2" charset="-122"/>
              </a:defRPr>
            </a:lvl1pPr>
            <a:lvl2pPr marL="716915" indent="-275590" defTabSz="955675" eaLnBrk="0" hangingPunct="0">
              <a:defRPr>
                <a:solidFill>
                  <a:schemeClr val="tx1"/>
                </a:solidFill>
                <a:latin typeface="Arial" panose="020B0604020202020204" pitchFamily="34" charset="0"/>
                <a:ea typeface="宋体" pitchFamily="2" charset="-122"/>
              </a:defRPr>
            </a:lvl2pPr>
            <a:lvl3pPr marL="1102995" indent="-220345" defTabSz="955675" eaLnBrk="0" hangingPunct="0">
              <a:defRPr>
                <a:solidFill>
                  <a:schemeClr val="tx1"/>
                </a:solidFill>
                <a:latin typeface="Arial" panose="020B0604020202020204" pitchFamily="34" charset="0"/>
                <a:ea typeface="宋体" pitchFamily="2" charset="-122"/>
              </a:defRPr>
            </a:lvl3pPr>
            <a:lvl4pPr marL="1544320" indent="-220345" defTabSz="955675" eaLnBrk="0" hangingPunct="0">
              <a:defRPr>
                <a:solidFill>
                  <a:schemeClr val="tx1"/>
                </a:solidFill>
                <a:latin typeface="Arial" panose="020B0604020202020204" pitchFamily="34" charset="0"/>
                <a:ea typeface="宋体" pitchFamily="2" charset="-122"/>
              </a:defRPr>
            </a:lvl4pPr>
            <a:lvl5pPr marL="1985010" indent="-220345" defTabSz="955675" eaLnBrk="0" hangingPunct="0">
              <a:defRPr>
                <a:solidFill>
                  <a:schemeClr val="tx1"/>
                </a:solidFill>
                <a:latin typeface="Arial" panose="020B0604020202020204" pitchFamily="34" charset="0"/>
                <a:ea typeface="宋体" pitchFamily="2" charset="-122"/>
              </a:defRPr>
            </a:lvl5pPr>
            <a:lvl6pPr marL="242633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86766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308350"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749675" indent="-220345" defTabSz="955675"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CEE32AC8-FEEF-425F-9592-7E9D605EA3E3}"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0CD1C01A-8CA5-426B-ABB6-806AFF4B806E}"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xfrm>
            <a:off x="992188" y="768350"/>
            <a:ext cx="5114925" cy="3836988"/>
          </a:xfrm>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96CD4436-A669-4832-A120-D6C36591D917}"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xfrm>
            <a:off x="992188" y="768350"/>
            <a:ext cx="5114925" cy="3836988"/>
          </a:xfrm>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325EAB5D-910F-45D0-812E-715F01787549}"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a:xfrm>
            <a:off x="992188" y="768350"/>
            <a:ext cx="5114925" cy="3836988"/>
          </a:xfrm>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224D406A-926A-415C-848A-780BEC8D6D72}"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xfrm>
            <a:off x="992188" y="768350"/>
            <a:ext cx="5114925" cy="3836988"/>
          </a:xfrm>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DEC6FB72-241D-4A96-8847-1FFFA800ECBF}"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992188" y="768350"/>
            <a:ext cx="5114925" cy="3836988"/>
          </a:xfrm>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125E6ACB-C275-459B-915B-444C04A31148}"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xfrm>
            <a:off x="992188" y="768350"/>
            <a:ext cx="5114925" cy="3836988"/>
          </a:xfrm>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13BFFED3-A652-440E-A9D8-7995E8C427E1}"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992188" y="768350"/>
            <a:ext cx="5114925" cy="3836988"/>
          </a:xfrm>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F697F053-9B06-41AA-B146-0F2A3264B55C}"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xfrm>
            <a:off x="992188" y="768350"/>
            <a:ext cx="5114925" cy="3836988"/>
          </a:xfrm>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xfrm>
            <a:off x="992188" y="768350"/>
            <a:ext cx="5114925" cy="3836988"/>
          </a:xfrm>
        </p:spPr>
      </p:sp>
      <p:sp>
        <p:nvSpPr>
          <p:cNvPr id="686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86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ADC5119B-D6ED-479F-95CB-F35718E7E42B}"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a:solidFill>
                  <a:schemeClr val="tx1"/>
                </a:solidFill>
                <a:latin typeface="Arial" panose="020B0604020202020204" pitchFamily="34" charset="0"/>
                <a:ea typeface="宋体" pitchFamily="2" charset="-122"/>
              </a:defRPr>
            </a:lvl1pPr>
            <a:lvl2pPr marL="685800" indent="-263525" defTabSz="914400" eaLnBrk="0" hangingPunct="0">
              <a:defRPr>
                <a:solidFill>
                  <a:schemeClr val="tx1"/>
                </a:solidFill>
                <a:latin typeface="Arial" panose="020B0604020202020204" pitchFamily="34" charset="0"/>
                <a:ea typeface="宋体" pitchFamily="2" charset="-122"/>
              </a:defRPr>
            </a:lvl2pPr>
            <a:lvl3pPr marL="1055370" indent="-210820" defTabSz="914400" eaLnBrk="0" hangingPunct="0">
              <a:defRPr>
                <a:solidFill>
                  <a:schemeClr val="tx1"/>
                </a:solidFill>
                <a:latin typeface="Arial" panose="020B0604020202020204" pitchFamily="34" charset="0"/>
                <a:ea typeface="宋体" pitchFamily="2" charset="-122"/>
              </a:defRPr>
            </a:lvl3pPr>
            <a:lvl4pPr marL="1477010" indent="-210820" defTabSz="914400" eaLnBrk="0" hangingPunct="0">
              <a:defRPr>
                <a:solidFill>
                  <a:schemeClr val="tx1"/>
                </a:solidFill>
                <a:latin typeface="Arial" panose="020B0604020202020204" pitchFamily="34" charset="0"/>
                <a:ea typeface="宋体" pitchFamily="2" charset="-122"/>
              </a:defRPr>
            </a:lvl4pPr>
            <a:lvl5pPr marL="1899285" indent="-210820" defTabSz="914400" eaLnBrk="0" hangingPunct="0">
              <a:defRPr>
                <a:solidFill>
                  <a:schemeClr val="tx1"/>
                </a:solidFill>
                <a:latin typeface="Arial" panose="020B0604020202020204" pitchFamily="34" charset="0"/>
                <a:ea typeface="宋体" pitchFamily="2" charset="-122"/>
              </a:defRPr>
            </a:lvl5pPr>
            <a:lvl6pPr marL="2320925" indent="-210820" defTabSz="9144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743200" indent="-210820" defTabSz="9144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165475" indent="-210820" defTabSz="9144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587115" indent="-210820" defTabSz="9144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176B49F6-7EC8-4998-81F4-30D045363949}"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a:xfrm>
            <a:off x="1143000" y="685800"/>
            <a:ext cx="4572000" cy="3429000"/>
          </a:xfrm>
        </p:spPr>
      </p:sp>
      <p:sp>
        <p:nvSpPr>
          <p:cNvPr id="71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EB556D7A-671B-4617-B50D-8F7B1258796B}"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xfrm>
            <a:off x="992188" y="768350"/>
            <a:ext cx="5114925" cy="3836988"/>
          </a:xfrm>
        </p:spPr>
      </p:sp>
      <p:sp>
        <p:nvSpPr>
          <p:cNvPr id="75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xfrm>
            <a:off x="992188" y="768350"/>
            <a:ext cx="5114925" cy="3836988"/>
          </a:xfrm>
        </p:spPr>
      </p:sp>
      <p:sp>
        <p:nvSpPr>
          <p:cNvPr id="747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47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D6E8999A-DD17-4702-9BB4-F2220917A23F}"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xfrm>
            <a:off x="992188" y="768350"/>
            <a:ext cx="5114925" cy="3836988"/>
          </a:xfrm>
        </p:spPr>
      </p:sp>
      <p:sp>
        <p:nvSpPr>
          <p:cNvPr id="757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57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7D01EBB-0739-4F0F-90F8-9BE7E51C451B}"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97B3A030-64B3-42A6-A412-447931BA0245}"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xfrm>
            <a:off x="990600" y="766763"/>
            <a:ext cx="5118100" cy="3838575"/>
          </a:xfrm>
        </p:spPr>
      </p:sp>
      <p:sp>
        <p:nvSpPr>
          <p:cNvPr id="87044" name="Rectangle 3"/>
          <p:cNvSpPr>
            <a:spLocks noGrp="1" noChangeArrowheads="1"/>
          </p:cNvSpPr>
          <p:nvPr>
            <p:ph type="body" idx="1"/>
          </p:nvPr>
        </p:nvSpPr>
        <p:spPr>
          <a:xfrm>
            <a:off x="946150" y="4862513"/>
            <a:ext cx="5207000" cy="4605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E3EFA79-5914-4344-BAEE-7E7C03427A3F}" type="slidenum">
              <a:rPr lang="en-US" altLang="zh-CN"/>
            </a:fld>
            <a:endParaRPr lang="en-US" altLang="zh-CN"/>
          </a:p>
        </p:txBody>
      </p:sp>
      <p:sp>
        <p:nvSpPr>
          <p:cNvPr id="81923" name="Rectangle 2"/>
          <p:cNvSpPr>
            <a:spLocks noGrp="1" noRot="1" noChangeAspect="1" noChangeArrowheads="1" noTextEdit="1"/>
          </p:cNvSpPr>
          <p:nvPr>
            <p:ph type="sldImg"/>
          </p:nvPr>
        </p:nvSpPr>
        <p:spPr>
          <a:xfrm>
            <a:off x="992188" y="768350"/>
            <a:ext cx="5114925" cy="3836988"/>
          </a:xfrm>
        </p:spPr>
      </p:sp>
      <p:sp>
        <p:nvSpPr>
          <p:cNvPr id="81924"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xfrm>
            <a:off x="992188" y="768350"/>
            <a:ext cx="5114925" cy="3836988"/>
          </a:xfrm>
        </p:spPr>
      </p:sp>
      <p:sp>
        <p:nvSpPr>
          <p:cNvPr id="808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09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28ECF40-4EEB-4826-85C4-D97C47D3CF1E}"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xfrm>
            <a:off x="992188" y="768350"/>
            <a:ext cx="5114925" cy="3836988"/>
          </a:xfrm>
        </p:spPr>
      </p:sp>
      <p:sp>
        <p:nvSpPr>
          <p:cNvPr id="819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EF6A9848-B7B6-48B6-9344-94C4C8EBFE3F}"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xfrm>
            <a:off x="992188" y="768350"/>
            <a:ext cx="5114925" cy="3836988"/>
          </a:xfrm>
        </p:spPr>
      </p:sp>
      <p:sp>
        <p:nvSpPr>
          <p:cNvPr id="880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80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0DCD7A32-B7F0-4960-BDCD-562ACB229A71}"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xfrm>
            <a:off x="992188" y="768350"/>
            <a:ext cx="5114925" cy="3836988"/>
          </a:xfrm>
        </p:spPr>
      </p:sp>
      <p:sp>
        <p:nvSpPr>
          <p:cNvPr id="890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90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997DC246-2877-4ED9-8F25-FF24666CC5E8}"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xfrm>
            <a:off x="992188" y="768350"/>
            <a:ext cx="5114925" cy="3836988"/>
          </a:xfrm>
        </p:spPr>
      </p:sp>
      <p:sp>
        <p:nvSpPr>
          <p:cNvPr id="901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1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265F8C28-0E3A-4513-9E44-0BCB605E7037}"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992188" y="768350"/>
            <a:ext cx="5114925" cy="3836988"/>
          </a:xfrm>
        </p:spPr>
      </p:sp>
      <p:sp>
        <p:nvSpPr>
          <p:cNvPr id="911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EDDF8915-136A-4F3A-90F0-542A77951654}"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xfrm>
            <a:off x="992188" y="768350"/>
            <a:ext cx="5114925" cy="3836988"/>
          </a:xfrm>
        </p:spPr>
      </p:sp>
      <p:sp>
        <p:nvSpPr>
          <p:cNvPr id="921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1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E149A3F4-3D84-4180-8DBF-36A1F28CEFDB}"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70CC3FA3-AE77-4C30-9559-657D5C7F4552}" type="slidenum">
              <a:rPr lang="en-US" altLang="zh-CN"/>
            </a:fld>
            <a:endParaRPr lang="en-US" altLang="zh-CN"/>
          </a:p>
        </p:txBody>
      </p:sp>
      <p:sp>
        <p:nvSpPr>
          <p:cNvPr id="103427" name="Rectangle 2"/>
          <p:cNvSpPr>
            <a:spLocks noGrp="1" noRot="1" noChangeAspect="1" noChangeArrowheads="1" noTextEdit="1"/>
          </p:cNvSpPr>
          <p:nvPr>
            <p:ph type="sldImg"/>
          </p:nvPr>
        </p:nvSpPr>
        <p:spPr>
          <a:xfrm>
            <a:off x="992188" y="768350"/>
            <a:ext cx="5114925" cy="3836988"/>
          </a:xfrm>
        </p:spPr>
      </p:sp>
      <p:sp>
        <p:nvSpPr>
          <p:cNvPr id="103428"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992188" y="768350"/>
            <a:ext cx="5114925" cy="3836988"/>
          </a:xfrm>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B1C56C59-025D-4521-95D6-8D053DE08AD6}"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xfrm>
            <a:off x="992188" y="768350"/>
            <a:ext cx="5114925" cy="3836988"/>
          </a:xfrm>
        </p:spPr>
      </p:sp>
      <p:sp>
        <p:nvSpPr>
          <p:cNvPr id="890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90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31DA58C4-A3E2-45D1-882F-B4CCDCFF8ADC}"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xfrm>
            <a:off x="992188" y="768350"/>
            <a:ext cx="5114925" cy="3836988"/>
          </a:xfrm>
        </p:spPr>
      </p:sp>
      <p:sp>
        <p:nvSpPr>
          <p:cNvPr id="317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3BFCF855-9C31-40DD-AD9C-869B9C5D307A}" type="slidenum">
              <a:rPr lang="en-US" altLang="zh-CN" sz="1300" smtClean="0">
                <a:solidFill>
                  <a:srgbClr val="000000"/>
                </a:solidFill>
              </a:rPr>
            </a:fld>
            <a:endParaRPr lang="en-US" altLang="zh-CN" sz="1300">
              <a:solidFill>
                <a:srgbClr val="000000"/>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xfrm>
            <a:off x="992188" y="768350"/>
            <a:ext cx="5114925" cy="3836988"/>
          </a:xfrm>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D0C660AC-7021-454D-B8C9-219096792F50}" type="slidenum">
              <a:rPr lang="en-US" altLang="zh-CN" sz="1300" smtClean="0">
                <a:solidFill>
                  <a:srgbClr val="000000"/>
                </a:solidFill>
              </a:rPr>
            </a:fld>
            <a:endParaRPr lang="en-US" altLang="zh-CN" sz="1300">
              <a:solidFill>
                <a:srgbClr val="000000"/>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992188" y="768350"/>
            <a:ext cx="5114925" cy="3836988"/>
          </a:xfrm>
        </p:spPr>
      </p:sp>
      <p:sp>
        <p:nvSpPr>
          <p:cNvPr id="337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7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B4CEAAD4-57F4-4ACD-90B8-36CC77671075}" type="slidenum">
              <a:rPr lang="en-US" altLang="zh-CN" sz="1300" smtClean="0">
                <a:solidFill>
                  <a:srgbClr val="000000"/>
                </a:solidFill>
              </a:rPr>
            </a:fld>
            <a:endParaRPr lang="en-US" altLang="zh-CN" sz="1300">
              <a:solidFill>
                <a:srgbClr val="000000"/>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xfrm>
            <a:off x="992188" y="768350"/>
            <a:ext cx="5114925" cy="3836988"/>
          </a:xfrm>
        </p:spPr>
      </p:sp>
      <p:sp>
        <p:nvSpPr>
          <p:cNvPr id="583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3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D44725CF-612D-4B14-9331-645B23C5F5D8}" type="slidenum">
              <a:rPr lang="en-US" altLang="zh-CN" sz="1300" smtClean="0">
                <a:solidFill>
                  <a:srgbClr val="000000"/>
                </a:solidFill>
              </a:rPr>
            </a:fld>
            <a:endParaRPr lang="en-US" altLang="zh-CN" sz="1300">
              <a:solidFill>
                <a:srgbClr val="000000"/>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xfrm>
            <a:off x="992188" y="768350"/>
            <a:ext cx="5114925" cy="3836988"/>
          </a:xfrm>
        </p:spPr>
      </p:sp>
      <p:sp>
        <p:nvSpPr>
          <p:cNvPr id="378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6979AED5-329B-4C04-87AA-F157863058D5}" type="slidenum">
              <a:rPr lang="en-US" altLang="zh-CN" sz="1300" smtClean="0">
                <a:solidFill>
                  <a:srgbClr val="000000"/>
                </a:solidFill>
              </a:rPr>
            </a:fld>
            <a:endParaRPr lang="en-US" altLang="zh-CN" sz="1300">
              <a:solidFill>
                <a:srgbClr val="000000"/>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xfrm>
            <a:off x="992188" y="768350"/>
            <a:ext cx="5114925" cy="3836988"/>
          </a:xfrm>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36B7420E-D603-4747-97BD-2445BA6F599B}" type="slidenum">
              <a:rPr lang="en-US" altLang="zh-CN" sz="1300" smtClean="0">
                <a:solidFill>
                  <a:srgbClr val="000000"/>
                </a:solidFill>
              </a:rPr>
            </a:fld>
            <a:endParaRPr lang="en-US" altLang="zh-CN" sz="1300">
              <a:solidFill>
                <a:srgbClr val="000000"/>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xfrm>
            <a:off x="992188" y="768350"/>
            <a:ext cx="5114925" cy="3836988"/>
          </a:xfrm>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06FB1623-1608-4D3B-A146-7AD6B84EA878}" type="slidenum">
              <a:rPr lang="en-US" altLang="zh-CN" sz="1300" smtClean="0">
                <a:solidFill>
                  <a:srgbClr val="000000"/>
                </a:solidFill>
              </a:rPr>
            </a:fld>
            <a:endParaRPr lang="en-US" altLang="zh-CN" sz="1300">
              <a:solidFill>
                <a:srgbClr val="000000"/>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xfrm>
            <a:off x="992188" y="768350"/>
            <a:ext cx="5114925" cy="3836988"/>
          </a:xfrm>
        </p:spPr>
      </p:sp>
      <p:sp>
        <p:nvSpPr>
          <p:cNvPr id="624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E9A42801-18BE-409B-BA81-590BA9820A66}" type="slidenum">
              <a:rPr lang="en-US" altLang="zh-CN" sz="1300" smtClean="0">
                <a:solidFill>
                  <a:srgbClr val="000000"/>
                </a:solidFill>
              </a:rPr>
            </a:fld>
            <a:endParaRPr lang="en-US" altLang="zh-CN" sz="1300">
              <a:solidFill>
                <a:srgbClr val="000000"/>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xfrm>
            <a:off x="992188" y="768350"/>
            <a:ext cx="5114925" cy="3836988"/>
          </a:xfrm>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31CA9E30-6EF3-4FA4-9DAD-2DF85B418EE5}" type="slidenum">
              <a:rPr lang="en-US" altLang="zh-CN" sz="1300" smtClean="0">
                <a:solidFill>
                  <a:srgbClr val="000000"/>
                </a:solidFill>
              </a:rPr>
            </a:fld>
            <a:endParaRPr lang="en-US" altLang="zh-CN" sz="1300">
              <a:solidFill>
                <a:srgbClr val="000000"/>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xfrm>
            <a:off x="992188" y="768350"/>
            <a:ext cx="5114925" cy="3836988"/>
          </a:xfrm>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65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345F6944-C0C0-481F-B9D7-B381676D0AAA}" type="slidenum">
              <a:rPr lang="en-US" altLang="zh-CN" sz="1300" smtClean="0">
                <a:solidFill>
                  <a:srgbClr val="000000"/>
                </a:solidFill>
              </a:rPr>
            </a:fld>
            <a:endParaRPr lang="en-US" altLang="zh-CN" sz="130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EB64A4A3-265B-43C6-9A2C-0750ABD9F1B1}"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xfrm>
            <a:off x="992188" y="768350"/>
            <a:ext cx="5114925" cy="3836988"/>
          </a:xfrm>
        </p:spPr>
      </p:sp>
      <p:sp>
        <p:nvSpPr>
          <p:cNvPr id="727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27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F8916636-D9AE-4214-8D3C-88CDC8FFFBEE}" type="slidenum">
              <a:rPr lang="en-US" altLang="zh-CN" sz="1300" smtClean="0">
                <a:solidFill>
                  <a:srgbClr val="000000"/>
                </a:solidFill>
              </a:rPr>
            </a:fld>
            <a:endParaRPr lang="en-US" altLang="zh-CN" sz="1300">
              <a:solidFill>
                <a:srgbClr val="000000"/>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56A78F37-015C-4373-BCCA-D096B2C6217C}"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79DDB33C-52C7-4F3C-B0C5-A8DC24A48AF2}"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itchFamily="2" charset="-122"/>
              </a:defRPr>
            </a:lvl1pPr>
            <a:lvl2pPr marL="742950" indent="-285750" defTabSz="990600" eaLnBrk="0" hangingPunct="0">
              <a:defRPr>
                <a:solidFill>
                  <a:schemeClr val="tx1"/>
                </a:solidFill>
                <a:latin typeface="Arial" panose="020B0604020202020204" pitchFamily="34" charset="0"/>
                <a:ea typeface="宋体" pitchFamily="2" charset="-122"/>
              </a:defRPr>
            </a:lvl2pPr>
            <a:lvl3pPr marL="1143000" indent="-228600" defTabSz="990600" eaLnBrk="0" hangingPunct="0">
              <a:defRPr>
                <a:solidFill>
                  <a:schemeClr val="tx1"/>
                </a:solidFill>
                <a:latin typeface="Arial" panose="020B0604020202020204" pitchFamily="34" charset="0"/>
                <a:ea typeface="宋体" pitchFamily="2" charset="-122"/>
              </a:defRPr>
            </a:lvl3pPr>
            <a:lvl4pPr marL="1600200" indent="-228600" defTabSz="990600" eaLnBrk="0" hangingPunct="0">
              <a:defRPr>
                <a:solidFill>
                  <a:schemeClr val="tx1"/>
                </a:solidFill>
                <a:latin typeface="Arial" panose="020B0604020202020204" pitchFamily="34" charset="0"/>
                <a:ea typeface="宋体" pitchFamily="2" charset="-122"/>
              </a:defRPr>
            </a:lvl4pPr>
            <a:lvl5pPr marL="2057400" indent="-228600" defTabSz="990600" eaLnBrk="0" hangingPunct="0">
              <a:defRPr>
                <a:solidFill>
                  <a:schemeClr val="tx1"/>
                </a:solidFill>
                <a:latin typeface="Arial" panose="020B0604020202020204" pitchFamily="34" charset="0"/>
                <a:ea typeface="宋体"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3BD233B0-2222-4651-A76E-82AA207513DE}" type="slidenum">
              <a:rPr lang="en-US" altLang="zh-CN"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xfrm>
            <a:off x="992188" y="768350"/>
            <a:ext cx="5114925" cy="3836988"/>
          </a:xfrm>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C78D28E2-4443-477B-83E2-EC8B1BBC00C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tags" Target="../tags/tag5.xml"/><Relationship Id="rId7" Type="http://schemas.openxmlformats.org/officeDocument/2006/relationships/image" Target="../media/image2.jpe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ACB2A0E4-1E18-4272-847C-223613D9C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7F310-99D7-4738-AECE-B63BB77B505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CB2A0E4-1E18-4272-847C-223613D9C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7F310-99D7-4738-AECE-B63BB77B505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CB2A0E4-1E18-4272-847C-223613D9C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7F310-99D7-4738-AECE-B63BB77B505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8622" y="0"/>
            <a:ext cx="9144000" cy="5149794"/>
          </a:xfrm>
          <a:prstGeom prst="rect">
            <a:avLst/>
          </a:prstGeom>
        </p:spPr>
      </p:pic>
      <p:sp>
        <p:nvSpPr>
          <p:cNvPr id="2" name="标题 1"/>
          <p:cNvSpPr>
            <a:spLocks noGrp="1"/>
          </p:cNvSpPr>
          <p:nvPr>
            <p:ph type="ctrTitle"/>
            <p:custDataLst>
              <p:tags r:id="rId4"/>
            </p:custDataLst>
          </p:nvPr>
        </p:nvSpPr>
        <p:spPr>
          <a:xfrm>
            <a:off x="1259632" y="908722"/>
            <a:ext cx="7772400" cy="1470025"/>
          </a:xfrm>
        </p:spPr>
        <p:txBody>
          <a:bodyPr>
            <a:normAutofit/>
          </a:bodyPr>
          <a:lstStyle>
            <a:lvl1pPr>
              <a:defRPr sz="4400" b="0">
                <a:solidFill>
                  <a:schemeClr val="bg1"/>
                </a:solidFill>
                <a:effectLst>
                  <a:outerShdw blurRad="38100" dist="38100" dir="2700000" algn="tl">
                    <a:srgbClr val="000000">
                      <a:alpha val="43137"/>
                    </a:srgbClr>
                  </a:outerShdw>
                </a:effectLst>
              </a:defRPr>
            </a:lvl1pPr>
          </a:lstStyle>
          <a:p>
            <a:r>
              <a:rPr lang="zh-CN" altLang="en-US"/>
              <a:t>单击此处编辑母版标题样式</a:t>
            </a:r>
            <a:endParaRPr lang="zh-CN" altLang="en-US" dirty="0"/>
          </a:p>
        </p:txBody>
      </p:sp>
      <p:sp>
        <p:nvSpPr>
          <p:cNvPr id="3" name="副标题 2"/>
          <p:cNvSpPr>
            <a:spLocks noGrp="1"/>
          </p:cNvSpPr>
          <p:nvPr>
            <p:ph type="subTitle" idx="1"/>
            <p:custDataLst>
              <p:tags r:id="rId5"/>
            </p:custDataLst>
          </p:nvPr>
        </p:nvSpPr>
        <p:spPr>
          <a:xfrm>
            <a:off x="3851920" y="5949280"/>
            <a:ext cx="4248472" cy="648072"/>
          </a:xfrm>
        </p:spPr>
        <p:txBody>
          <a:bodyPr>
            <a:normAutofit/>
          </a:bodyPr>
          <a:lstStyle>
            <a:lvl1pPr marL="0" indent="0" algn="ctr">
              <a:buNone/>
              <a:defRPr sz="2400">
                <a:solidFill>
                  <a:srgbClr val="7030A0"/>
                </a:solidFill>
                <a:effectLst>
                  <a:outerShdw blurRad="38100" dist="38100" dir="2700000" algn="tl">
                    <a:srgbClr val="000000">
                      <a:alpha val="43137"/>
                    </a:srgbClr>
                  </a:outerShdw>
                </a:effectLst>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pic>
        <p:nvPicPr>
          <p:cNvPr id="8" name="图片 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4716016" y="5301208"/>
            <a:ext cx="1584176" cy="625502"/>
          </a:xfrm>
          <a:prstGeom prst="rect">
            <a:avLst/>
          </a:prstGeom>
        </p:spPr>
      </p:pic>
      <p:pic>
        <p:nvPicPr>
          <p:cNvPr id="9" name="图片 8"/>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3942922" y="5301208"/>
            <a:ext cx="647700" cy="64674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274638"/>
            <a:ext cx="8229600" cy="994122"/>
          </a:xfrm>
        </p:spPr>
        <p:txBody>
          <a:bodyPr/>
          <a:lstStyle>
            <a:lvl1pPr algn="l">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a:xfrm>
            <a:off x="457200" y="1412778"/>
            <a:ext cx="8229600" cy="4713387"/>
          </a:xfrm>
        </p:spPr>
        <p:txBody>
          <a:bodyPr/>
          <a:lstStyle>
            <a:lvl1pPr marL="342900" indent="-342900">
              <a:buClr>
                <a:srgbClr val="0070C0"/>
              </a:buClr>
              <a:buSzPct val="70000"/>
              <a:buFont typeface="Wingdings" panose="05000000000000000000" pitchFamily="2" charset="2"/>
              <a:buChar char="p"/>
              <a:defRPr/>
            </a:lvl1pPr>
            <a:lvl2pPr marL="742950" indent="-285750">
              <a:buClr>
                <a:schemeClr val="bg1">
                  <a:lumMod val="50000"/>
                </a:schemeClr>
              </a:buClr>
              <a:buSzPct val="70000"/>
              <a:buFont typeface="Verdana" panose="020B0604030504040204" pitchFamily="34" charset="0"/>
              <a:buChar char="●"/>
              <a:defRPr/>
            </a:lvl2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0" name="矩形 9"/>
          <p:cNvSpPr/>
          <p:nvPr>
            <p:custDataLst>
              <p:tags r:id="rId4"/>
            </p:custDataLst>
          </p:nvPr>
        </p:nvSpPr>
        <p:spPr>
          <a:xfrm>
            <a:off x="467545" y="1268760"/>
            <a:ext cx="8280920" cy="72008"/>
          </a:xfrm>
          <a:prstGeom prst="rect">
            <a:avLst/>
          </a:prstGeom>
          <a:gradFill flip="none" rotWithShape="1">
            <a:gsLst>
              <a:gs pos="0">
                <a:srgbClr val="6B19FF"/>
              </a:gs>
              <a:gs pos="39999">
                <a:srgbClr val="85C2FF"/>
              </a:gs>
              <a:gs pos="70000">
                <a:srgbClr val="C4D6EB"/>
              </a:gs>
              <a:gs pos="100000">
                <a:srgbClr val="FFEBFA"/>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buClrTx/>
              <a:buSzTx/>
              <a:buFontTx/>
              <a:buNone/>
            </a:pPr>
            <a:endParaRPr lang="zh-CN" altLang="en-US" sz="1800">
              <a:solidFill>
                <a:srgbClr val="FFFFFF"/>
              </a:solidFill>
            </a:endParaRPr>
          </a:p>
        </p:txBody>
      </p:sp>
      <p:sp>
        <p:nvSpPr>
          <p:cNvPr id="11" name="日期占位符 10"/>
          <p:cNvSpPr>
            <a:spLocks noGrp="1"/>
          </p:cNvSpPr>
          <p:nvPr>
            <p:ph type="dt" sz="half" idx="10"/>
          </p:nvPr>
        </p:nvSpPr>
        <p:spPr/>
        <p:txBody>
          <a:bodyPr/>
          <a:lstStyle>
            <a:lvl1pPr>
              <a:defRPr/>
            </a:lvl1p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12" name="页脚占位符 11"/>
          <p:cNvSpPr>
            <a:spLocks noGrp="1"/>
          </p:cNvSpPr>
          <p:nvPr>
            <p:ph type="ftr" sz="quarter" idx="11"/>
          </p:nvPr>
        </p:nvSpPr>
        <p:spPr/>
        <p:txBody>
          <a:bodyPr/>
          <a:lstStyle/>
          <a:p>
            <a:pPr>
              <a:defRPr/>
            </a:pPr>
            <a:endParaRPr lang="zh-CN" altLang="zh-CN">
              <a:solidFill>
                <a:srgbClr val="000000">
                  <a:tint val="75000"/>
                </a:srgbClr>
              </a:solidFill>
            </a:endParaRPr>
          </a:p>
        </p:txBody>
      </p:sp>
      <p:sp>
        <p:nvSpPr>
          <p:cNvPr id="13" name="灯片编号占位符 12"/>
          <p:cNvSpPr>
            <a:spLocks noGrp="1"/>
          </p:cNvSpPr>
          <p:nvPr>
            <p:ph type="sldNum" sz="quarter" idx="12"/>
          </p:nvPr>
        </p:nvSpPr>
        <p:spPr/>
        <p:txBody>
          <a:bodyPr/>
          <a:lstStyle/>
          <a:p>
            <a:pPr>
              <a:defRPr/>
            </a:pPr>
            <a:fld id="{EE855B8A-211C-4A36-A5B7-60073258FA0F}" type="slidenum">
              <a:rPr lang="en-US" altLang="zh-CN" smtClean="0">
                <a:solidFill>
                  <a:srgbClr val="FFFFFF">
                    <a:lumMod val="50000"/>
                  </a:srgbClr>
                </a:solidFill>
              </a:rPr>
            </a:fld>
            <a:endParaRPr lang="en-US" altLang="zh-CN">
              <a:solidFill>
                <a:srgbClr val="FFFFFF">
                  <a:lumMod val="50000"/>
                </a:srgb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994122"/>
          </a:xfrm>
        </p:spPr>
        <p:txBody>
          <a:bodyPr/>
          <a:lstStyle>
            <a:lvl1pPr algn="l">
              <a:defRPr/>
            </a:lvl1pPr>
          </a:lstStyle>
          <a:p>
            <a:r>
              <a:rPr lang="zh-CN" altLang="en-US"/>
              <a:t>单击此处编辑母版标题样式</a:t>
            </a:r>
            <a:endParaRPr lang="zh-CN" altLang="en-US" dirty="0"/>
          </a:p>
        </p:txBody>
      </p:sp>
      <p:sp>
        <p:nvSpPr>
          <p:cNvPr id="3" name="日期占位符 2"/>
          <p:cNvSpPr>
            <a:spLocks noGrp="1"/>
          </p:cNvSpPr>
          <p:nvPr>
            <p:ph type="dt" sz="half" idx="10"/>
          </p:nvPr>
        </p:nvSpPr>
        <p:spPr/>
        <p:txBody>
          <a:bodyPr/>
          <a:lstStyle>
            <a:lvl1pPr>
              <a:defRPr/>
            </a:lvl1p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4" name="页脚占位符 3"/>
          <p:cNvSpPr>
            <a:spLocks noGrp="1"/>
          </p:cNvSpPr>
          <p:nvPr>
            <p:ph type="ftr" sz="quarter" idx="11"/>
          </p:nvPr>
        </p:nvSpPr>
        <p:spPr/>
        <p:txBody>
          <a:bodyPr/>
          <a:lstStyle/>
          <a:p>
            <a:pPr>
              <a:defRPr/>
            </a:pPr>
            <a:endParaRPr lang="zh-CN" altLang="zh-CN">
              <a:solidFill>
                <a:srgbClr val="000000">
                  <a:tint val="75000"/>
                </a:srgbClr>
              </a:solidFill>
            </a:endParaRPr>
          </a:p>
        </p:txBody>
      </p:sp>
      <p:sp>
        <p:nvSpPr>
          <p:cNvPr id="5" name="灯片编号占位符 4"/>
          <p:cNvSpPr>
            <a:spLocks noGrp="1"/>
          </p:cNvSpPr>
          <p:nvPr>
            <p:ph type="sldNum" sz="quarter" idx="12"/>
          </p:nvPr>
        </p:nvSpPr>
        <p:spPr/>
        <p:txBody>
          <a:bodyPr/>
          <a:lstStyle/>
          <a:p>
            <a:pPr>
              <a:defRPr/>
            </a:pPr>
            <a:fld id="{F044E630-A29D-4D2A-A49D-1186A32D70C4}" type="slidenum">
              <a:rPr lang="en-US" altLang="zh-CN" smtClean="0">
                <a:solidFill>
                  <a:srgbClr val="FFFFFF">
                    <a:lumMod val="50000"/>
                  </a:srgbClr>
                </a:solidFill>
              </a:rPr>
            </a:fld>
            <a:endParaRPr lang="en-US" altLang="zh-CN">
              <a:solidFill>
                <a:srgbClr val="FFFFFF">
                  <a:lumMod val="50000"/>
                </a:srgbClr>
              </a:solidFill>
            </a:endParaRPr>
          </a:p>
        </p:txBody>
      </p:sp>
      <p:sp>
        <p:nvSpPr>
          <p:cNvPr id="6" name="矩形 5"/>
          <p:cNvSpPr/>
          <p:nvPr>
            <p:custDataLst>
              <p:tags r:id="rId2"/>
            </p:custDataLst>
          </p:nvPr>
        </p:nvSpPr>
        <p:spPr>
          <a:xfrm>
            <a:off x="467545" y="1268760"/>
            <a:ext cx="8280920" cy="72008"/>
          </a:xfrm>
          <a:prstGeom prst="rect">
            <a:avLst/>
          </a:prstGeom>
          <a:gradFill flip="none" rotWithShape="1">
            <a:gsLst>
              <a:gs pos="0">
                <a:srgbClr val="6B19FF"/>
              </a:gs>
              <a:gs pos="39999">
                <a:srgbClr val="85C2FF"/>
              </a:gs>
              <a:gs pos="70000">
                <a:srgbClr val="C4D6EB"/>
              </a:gs>
              <a:gs pos="100000">
                <a:srgbClr val="FFEBFA"/>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buClrTx/>
              <a:buSzTx/>
              <a:buFontTx/>
              <a:buNone/>
            </a:pPr>
            <a:endParaRPr lang="zh-CN" altLang="en-US" sz="1800">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页脚占位符 2"/>
          <p:cNvSpPr>
            <a:spLocks noGrp="1"/>
          </p:cNvSpPr>
          <p:nvPr>
            <p:ph type="ftr" sz="quarter" idx="11"/>
          </p:nvPr>
        </p:nvSpPr>
        <p:spPr/>
        <p:txBody>
          <a:bodyPr/>
          <a:lstStyle/>
          <a:p>
            <a:pPr>
              <a:defRPr/>
            </a:pPr>
            <a:endParaRPr lang="zh-CN" altLang="zh-CN">
              <a:solidFill>
                <a:srgbClr val="000000">
                  <a:tint val="75000"/>
                </a:srgbClr>
              </a:solidFill>
            </a:endParaRPr>
          </a:p>
        </p:txBody>
      </p:sp>
      <p:sp>
        <p:nvSpPr>
          <p:cNvPr id="4" name="灯片编号占位符 3"/>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994122"/>
          </a:xfrm>
        </p:spPr>
        <p:txBody>
          <a:bodyPr/>
          <a:lstStyle>
            <a:lvl1pPr algn="l">
              <a:defRPr/>
            </a:lvl1pPr>
          </a:lstStyle>
          <a:p>
            <a:r>
              <a:rPr kumimoji="0" lang="zh-CN" altLang="en-US"/>
              <a:t>单击此处编辑母版标题样式</a:t>
            </a:r>
            <a:endParaRPr kumimoji="0" lang="en-US" dirty="0"/>
          </a:p>
        </p:txBody>
      </p:sp>
      <p:sp>
        <p:nvSpPr>
          <p:cNvPr id="5" name="日期占位符 4"/>
          <p:cNvSpPr>
            <a:spLocks noGrp="1"/>
          </p:cNvSpPr>
          <p:nvPr>
            <p:ph type="dt" sz="half" idx="10"/>
          </p:nvPr>
        </p:nvSpPr>
        <p:spPr/>
        <p:txBody>
          <a:bodyPr/>
          <a:lstStyle>
            <a:lvl1pPr>
              <a:defRPr/>
            </a:lvl1p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6" name="页脚占位符 5"/>
          <p:cNvSpPr>
            <a:spLocks noGrp="1"/>
          </p:cNvSpPr>
          <p:nvPr>
            <p:ph type="ftr" sz="quarter" idx="11"/>
          </p:nvPr>
        </p:nvSpPr>
        <p:spPr/>
        <p:txBody>
          <a:bodyPr/>
          <a:lstStyle/>
          <a:p>
            <a:pPr>
              <a:defRPr/>
            </a:pPr>
            <a:endParaRPr lang="zh-CN" altLang="zh-CN">
              <a:solidFill>
                <a:srgbClr val="000000">
                  <a:tint val="75000"/>
                </a:srgbClr>
              </a:solidFill>
            </a:endParaRPr>
          </a:p>
        </p:txBody>
      </p:sp>
      <p:sp>
        <p:nvSpPr>
          <p:cNvPr id="7" name="灯片编号占位符 6"/>
          <p:cNvSpPr>
            <a:spLocks noGrp="1"/>
          </p:cNvSpPr>
          <p:nvPr>
            <p:ph type="sldNum" sz="quarter" idx="12"/>
          </p:nvPr>
        </p:nvSpPr>
        <p:spPr/>
        <p:txBody>
          <a:bodyPr/>
          <a:lstStyle/>
          <a:p>
            <a:pPr>
              <a:defRPr/>
            </a:pPr>
            <a:fld id="{22B43B6B-E28F-4038-B5E8-337DFEF9D481}" type="slidenum">
              <a:rPr lang="en-US" altLang="zh-CN" smtClean="0">
                <a:solidFill>
                  <a:srgbClr val="FFFFFF">
                    <a:lumMod val="50000"/>
                  </a:srgbClr>
                </a:solidFill>
              </a:rPr>
            </a:fld>
            <a:endParaRPr lang="en-US" altLang="zh-CN">
              <a:solidFill>
                <a:srgbClr val="FFFFFF">
                  <a:lumMod val="50000"/>
                </a:srgbClr>
              </a:solidFill>
            </a:endParaRPr>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dirty="0"/>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8" name="矩形 7"/>
          <p:cNvSpPr/>
          <p:nvPr>
            <p:custDataLst>
              <p:tags r:id="rId2"/>
            </p:custDataLst>
          </p:nvPr>
        </p:nvSpPr>
        <p:spPr>
          <a:xfrm>
            <a:off x="467545" y="1268760"/>
            <a:ext cx="8280920" cy="72008"/>
          </a:xfrm>
          <a:prstGeom prst="rect">
            <a:avLst/>
          </a:prstGeom>
          <a:gradFill flip="none" rotWithShape="1">
            <a:gsLst>
              <a:gs pos="0">
                <a:srgbClr val="6B19FF"/>
              </a:gs>
              <a:gs pos="39999">
                <a:srgbClr val="85C2FF"/>
              </a:gs>
              <a:gs pos="70000">
                <a:srgbClr val="C4D6EB"/>
              </a:gs>
              <a:gs pos="100000">
                <a:srgbClr val="FFEBFA"/>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buClrTx/>
              <a:buSzTx/>
              <a:buFontTx/>
              <a:buNone/>
            </a:pPr>
            <a:endParaRPr lang="zh-CN" altLang="en-US" sz="1800">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100138"/>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zh-CN" altLang="zh-CN">
              <a:solidFill>
                <a:srgbClr val="000000">
                  <a:tint val="75000"/>
                </a:srgbClr>
              </a:solidFill>
            </a:endParaRPr>
          </a:p>
        </p:txBody>
      </p:sp>
      <p:sp>
        <p:nvSpPr>
          <p:cNvPr id="6" name="Rectangle 3"/>
          <p:cNvSpPr>
            <a:spLocks noGrp="1" noChangeArrowheads="1"/>
          </p:cNvSpPr>
          <p:nvPr>
            <p:ph type="sldNum" sz="quarter" idx="11"/>
          </p:nvPr>
        </p:nvSpPr>
        <p:spPr/>
        <p:txBody>
          <a:bodyPr/>
          <a:lstStyle>
            <a:lvl1pPr>
              <a:defRPr/>
            </a:lvl1pPr>
          </a:lstStyle>
          <a:p>
            <a:pPr>
              <a:defRPr/>
            </a:pPr>
            <a:fld id="{5E6ECA0E-8DCB-42FC-8FF3-FB8BB711E715}" type="slidenum">
              <a:rPr lang="en-US" altLang="zh-CN" smtClean="0">
                <a:solidFill>
                  <a:srgbClr val="FFFFFF">
                    <a:lumMod val="50000"/>
                  </a:srgbClr>
                </a:solidFill>
              </a:rPr>
            </a:fld>
            <a:endParaRPr lang="en-US" altLang="zh-CN">
              <a:solidFill>
                <a:srgbClr val="FFFFFF">
                  <a:lumMod val="50000"/>
                </a:srgbClr>
              </a:solidFill>
            </a:endParaRPr>
          </a:p>
        </p:txBody>
      </p:sp>
      <p:sp>
        <p:nvSpPr>
          <p:cNvPr id="7" name="Rectangle 16"/>
          <p:cNvSpPr>
            <a:spLocks noGrp="1" noChangeArrowheads="1"/>
          </p:cNvSpPr>
          <p:nvPr>
            <p:ph type="dt" sz="half" idx="12"/>
          </p:nvPr>
        </p:nvSpPr>
        <p:spPr/>
        <p:txBody>
          <a:bodyPr/>
          <a:lstStyle>
            <a:lvl1pPr>
              <a:defRPr/>
            </a:lvl1p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hart">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100138"/>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图表占位符 3"/>
          <p:cNvSpPr>
            <a:spLocks noGrp="1"/>
          </p:cNvSpPr>
          <p:nvPr>
            <p:ph type="chart" sz="half" idx="2" hasCustomPrompt="1"/>
          </p:nvPr>
        </p:nvSpPr>
        <p:spPr>
          <a:xfrm>
            <a:off x="4648200" y="1981200"/>
            <a:ext cx="4038600" cy="3886200"/>
          </a:xfrm>
        </p:spPr>
        <p:txBody>
          <a:bodyPr/>
          <a:lstStyle/>
          <a:p>
            <a:pPr lvl="0"/>
            <a:r>
              <a:rPr lang="zh-CN" altLang="en-US" noProof="0"/>
              <a:t>单击图标添加图表</a:t>
            </a:r>
            <a:endParaRPr lang="zh-CN" altLang="en-US" noProof="0"/>
          </a:p>
        </p:txBody>
      </p:sp>
      <p:sp>
        <p:nvSpPr>
          <p:cNvPr id="5" name="Rectangle 2"/>
          <p:cNvSpPr>
            <a:spLocks noGrp="1" noChangeArrowheads="1"/>
          </p:cNvSpPr>
          <p:nvPr>
            <p:ph type="ftr" sz="quarter" idx="10"/>
          </p:nvPr>
        </p:nvSpPr>
        <p:spPr/>
        <p:txBody>
          <a:bodyPr/>
          <a:lstStyle>
            <a:lvl1pPr>
              <a:defRPr/>
            </a:lvl1pPr>
          </a:lstStyle>
          <a:p>
            <a:pPr>
              <a:defRPr/>
            </a:pPr>
            <a:endParaRPr lang="zh-CN" altLang="zh-CN">
              <a:solidFill>
                <a:srgbClr val="000000">
                  <a:tint val="75000"/>
                </a:srgbClr>
              </a:solidFill>
            </a:endParaRPr>
          </a:p>
        </p:txBody>
      </p:sp>
      <p:sp>
        <p:nvSpPr>
          <p:cNvPr id="6" name="Rectangle 3"/>
          <p:cNvSpPr>
            <a:spLocks noGrp="1" noChangeArrowheads="1"/>
          </p:cNvSpPr>
          <p:nvPr>
            <p:ph type="sldNum" sz="quarter" idx="11"/>
          </p:nvPr>
        </p:nvSpPr>
        <p:spPr/>
        <p:txBody>
          <a:bodyPr/>
          <a:lstStyle>
            <a:lvl1pPr>
              <a:defRPr/>
            </a:lvl1pPr>
          </a:lstStyle>
          <a:p>
            <a:pPr>
              <a:defRPr/>
            </a:pPr>
            <a:fld id="{5E6ECA0E-8DCB-42FC-8FF3-FB8BB711E715}" type="slidenum">
              <a:rPr lang="en-US" altLang="zh-CN" smtClean="0">
                <a:solidFill>
                  <a:srgbClr val="FFFFFF">
                    <a:lumMod val="50000"/>
                  </a:srgbClr>
                </a:solidFill>
              </a:rPr>
            </a:fld>
            <a:endParaRPr lang="en-US" altLang="zh-CN">
              <a:solidFill>
                <a:srgbClr val="FFFFFF">
                  <a:lumMod val="50000"/>
                </a:srgbClr>
              </a:solidFill>
            </a:endParaRPr>
          </a:p>
        </p:txBody>
      </p:sp>
      <p:sp>
        <p:nvSpPr>
          <p:cNvPr id="7" name="Rectangle 16"/>
          <p:cNvSpPr>
            <a:spLocks noGrp="1" noChangeArrowheads="1"/>
          </p:cNvSpPr>
          <p:nvPr>
            <p:ph type="dt" sz="half" idx="12"/>
          </p:nvPr>
        </p:nvSpPr>
        <p:spPr/>
        <p:txBody>
          <a:bodyPr/>
          <a:lstStyle>
            <a:lvl1pPr>
              <a:defRPr/>
            </a:lvl1p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CB2A0E4-1E18-4272-847C-223613D9C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7F310-99D7-4738-AECE-B63BB77B505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CB2A0E4-1E18-4272-847C-223613D9C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7F310-99D7-4738-AECE-B63BB77B505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CB2A0E4-1E18-4272-847C-223613D9C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7F310-99D7-4738-AECE-B63BB77B505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CB2A0E4-1E18-4272-847C-223613D9C2C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47F310-99D7-4738-AECE-B63BB77B505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CB2A0E4-1E18-4272-847C-223613D9C2C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47F310-99D7-4738-AECE-B63BB77B505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B2A0E4-1E18-4272-847C-223613D9C2C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47F310-99D7-4738-AECE-B63BB77B505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CB2A0E4-1E18-4272-847C-223613D9C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7F310-99D7-4738-AECE-B63BB77B505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CB2A0E4-1E18-4272-847C-223613D9C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7F310-99D7-4738-AECE-B63BB77B505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2A0E4-1E18-4272-847C-223613D9C2C6}"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7F310-99D7-4738-AECE-B63BB77B505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buNone/>
              <a:defRPr sz="1200">
                <a:solidFill>
                  <a:schemeClr val="tx1">
                    <a:tint val="75000"/>
                  </a:schemeClr>
                </a:solidFill>
              </a:defRPr>
            </a:lvl1pPr>
          </a:lstStyle>
          <a:p>
            <a:pPr>
              <a:spcBef>
                <a:spcPct val="0"/>
              </a:spcBef>
              <a:buClrTx/>
              <a:buSzTx/>
              <a:buFontTx/>
              <a:buNone/>
              <a:defRPr/>
            </a:pPr>
            <a:r>
              <a:rPr lang="zh-CN" altLang="en-US">
                <a:solidFill>
                  <a:srgbClr val="000000">
                    <a:tint val="75000"/>
                  </a:srgbClr>
                </a:solidFill>
                <a:ea typeface="宋体" pitchFamily="2" charset="-122"/>
              </a:rPr>
              <a:t>清华大学</a:t>
            </a:r>
            <a:r>
              <a:rPr lang="en-US" altLang="zh-CN">
                <a:solidFill>
                  <a:srgbClr val="000000">
                    <a:tint val="75000"/>
                  </a:srgbClr>
                </a:solidFill>
                <a:ea typeface="宋体" pitchFamily="2" charset="-122"/>
              </a:rPr>
              <a:t>2016</a:t>
            </a:r>
            <a:r>
              <a:rPr lang="zh-CN" altLang="en-US">
                <a:solidFill>
                  <a:srgbClr val="000000">
                    <a:tint val="75000"/>
                  </a:srgbClr>
                </a:solidFill>
                <a:ea typeface="宋体" pitchFamily="2" charset="-122"/>
              </a:rPr>
              <a:t>秋 </a:t>
            </a:r>
            <a:r>
              <a:rPr lang="en-US" altLang="zh-CN">
                <a:solidFill>
                  <a:srgbClr val="000000">
                    <a:tint val="75000"/>
                  </a:srgbClr>
                </a:solidFill>
                <a:ea typeface="宋体" pitchFamily="2" charset="-122"/>
              </a:rPr>
              <a:t>W7</a:t>
            </a:r>
            <a:endParaRPr lang="en-US" altLang="zh-CN" dirty="0">
              <a:solidFill>
                <a:srgbClr val="000000">
                  <a:tint val="75000"/>
                </a:srgbClr>
              </a:solidFill>
              <a:ea typeface="宋体" pitchFamily="2" charset="-122"/>
            </a:endParaRPr>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buNone/>
              <a:defRPr sz="1200">
                <a:solidFill>
                  <a:schemeClr val="tx1">
                    <a:tint val="75000"/>
                  </a:schemeClr>
                </a:solidFill>
              </a:defRPr>
            </a:lvl1pPr>
          </a:lstStyle>
          <a:p>
            <a:pPr>
              <a:spcBef>
                <a:spcPct val="0"/>
              </a:spcBef>
              <a:buClrTx/>
              <a:buSzTx/>
              <a:buFontTx/>
              <a:buNone/>
              <a:defRPr/>
            </a:pPr>
            <a:endParaRPr lang="zh-CN" altLang="zh-CN">
              <a:solidFill>
                <a:srgbClr val="000000">
                  <a:tint val="75000"/>
                </a:srgbClr>
              </a:solidFill>
              <a:ea typeface="宋体" pitchFamily="2" charset="-122"/>
            </a:endParaRPr>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buNone/>
              <a:defRPr sz="1200" b="0">
                <a:solidFill>
                  <a:schemeClr val="bg1">
                    <a:lumMod val="50000"/>
                  </a:schemeClr>
                </a:solidFill>
                <a:latin typeface="Arial" panose="020B0604020202020204" pitchFamily="34" charset="0"/>
                <a:cs typeface="Arial" panose="020B0604020202020204" pitchFamily="34" charset="0"/>
              </a:defRPr>
            </a:lvl1pPr>
          </a:lstStyle>
          <a:p>
            <a:pPr>
              <a:spcBef>
                <a:spcPct val="0"/>
              </a:spcBef>
              <a:buClrTx/>
              <a:buSzTx/>
              <a:buFontTx/>
              <a:buNone/>
              <a:defRPr/>
            </a:pPr>
            <a:fld id="{5E6ECA0E-8DCB-42FC-8FF3-FB8BB711E715}" type="slidenum">
              <a:rPr lang="en-US" altLang="zh-CN" smtClean="0">
                <a:solidFill>
                  <a:srgbClr val="FFFFFF">
                    <a:lumMod val="50000"/>
                  </a:srgbClr>
                </a:solidFill>
                <a:ea typeface="宋体" pitchFamily="2" charset="-122"/>
              </a:rPr>
            </a:fld>
            <a:endParaRPr lang="en-US" altLang="zh-CN">
              <a:solidFill>
                <a:srgbClr val="FFFFFF">
                  <a:lumMod val="50000"/>
                </a:srgbClr>
              </a:solidFill>
              <a:ea typeface="宋体"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p:txStyles>
    <p:titleStyle>
      <a:lvl1pPr algn="l" defTabSz="914400" rtl="0" eaLnBrk="1" latinLnBrk="0" hangingPunct="1">
        <a:spcBef>
          <a:spcPct val="0"/>
        </a:spcBef>
        <a:buNone/>
        <a:defRPr sz="4000" kern="1200">
          <a:solidFill>
            <a:schemeClr val="tx1"/>
          </a:solidFill>
          <a:latin typeface="黑体" pitchFamily="49" charset="-122"/>
          <a:ea typeface="黑体" pitchFamily="49" charset="-122"/>
          <a:cs typeface="+mj-cs"/>
        </a:defRPr>
      </a:lvl1pPr>
    </p:titleStyle>
    <p:bodyStyle>
      <a:lvl1pPr marL="342900" indent="-342900" algn="l" defTabSz="914400" rtl="0" eaLnBrk="1" latinLnBrk="0" hangingPunct="1">
        <a:spcBef>
          <a:spcPct val="20000"/>
        </a:spcBef>
        <a:buClr>
          <a:srgbClr val="0070C0"/>
        </a:buClr>
        <a:buSzPct val="70000"/>
        <a:buFont typeface="Wingdings" panose="05000000000000000000" pitchFamily="2" charset="2"/>
        <a:buChar char="p"/>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bg1">
            <a:lumMod val="50000"/>
          </a:schemeClr>
        </a:buClr>
        <a:buSzPct val="70000"/>
        <a:buFont typeface="Verdana" panose="020B060403050404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9" Type="http://schemas.openxmlformats.org/officeDocument/2006/relationships/notesSlide" Target="../notesSlides/notesSlide7.xml"/><Relationship Id="rId58" Type="http://schemas.openxmlformats.org/officeDocument/2006/relationships/slideLayout" Target="../slideLayouts/slideLayout14.xml"/><Relationship Id="rId57" Type="http://schemas.openxmlformats.org/officeDocument/2006/relationships/tags" Target="../tags/tag276.xml"/><Relationship Id="rId56" Type="http://schemas.openxmlformats.org/officeDocument/2006/relationships/tags" Target="../tags/tag275.xml"/><Relationship Id="rId55" Type="http://schemas.openxmlformats.org/officeDocument/2006/relationships/tags" Target="../tags/tag274.xml"/><Relationship Id="rId54" Type="http://schemas.openxmlformats.org/officeDocument/2006/relationships/tags" Target="../tags/tag273.xml"/><Relationship Id="rId53" Type="http://schemas.openxmlformats.org/officeDocument/2006/relationships/tags" Target="../tags/tag272.xml"/><Relationship Id="rId52" Type="http://schemas.openxmlformats.org/officeDocument/2006/relationships/tags" Target="../tags/tag271.xml"/><Relationship Id="rId51" Type="http://schemas.openxmlformats.org/officeDocument/2006/relationships/tags" Target="../tags/tag270.xml"/><Relationship Id="rId50" Type="http://schemas.openxmlformats.org/officeDocument/2006/relationships/tags" Target="../tags/tag269.xml"/><Relationship Id="rId5" Type="http://schemas.openxmlformats.org/officeDocument/2006/relationships/tags" Target="../tags/tag224.xml"/><Relationship Id="rId49" Type="http://schemas.openxmlformats.org/officeDocument/2006/relationships/tags" Target="../tags/tag268.xml"/><Relationship Id="rId48" Type="http://schemas.openxmlformats.org/officeDocument/2006/relationships/tags" Target="../tags/tag267.xml"/><Relationship Id="rId47" Type="http://schemas.openxmlformats.org/officeDocument/2006/relationships/tags" Target="../tags/tag266.xml"/><Relationship Id="rId46" Type="http://schemas.openxmlformats.org/officeDocument/2006/relationships/tags" Target="../tags/tag265.xml"/><Relationship Id="rId45" Type="http://schemas.openxmlformats.org/officeDocument/2006/relationships/tags" Target="../tags/tag264.xml"/><Relationship Id="rId44" Type="http://schemas.openxmlformats.org/officeDocument/2006/relationships/tags" Target="../tags/tag263.xml"/><Relationship Id="rId43" Type="http://schemas.openxmlformats.org/officeDocument/2006/relationships/tags" Target="../tags/tag262.xml"/><Relationship Id="rId42" Type="http://schemas.openxmlformats.org/officeDocument/2006/relationships/tags" Target="../tags/tag261.xml"/><Relationship Id="rId41" Type="http://schemas.openxmlformats.org/officeDocument/2006/relationships/tags" Target="../tags/tag260.xml"/><Relationship Id="rId40" Type="http://schemas.openxmlformats.org/officeDocument/2006/relationships/tags" Target="../tags/tag259.xml"/><Relationship Id="rId4" Type="http://schemas.openxmlformats.org/officeDocument/2006/relationships/tags" Target="../tags/tag223.xml"/><Relationship Id="rId39" Type="http://schemas.openxmlformats.org/officeDocument/2006/relationships/tags" Target="../tags/tag258.xml"/><Relationship Id="rId38" Type="http://schemas.openxmlformats.org/officeDocument/2006/relationships/tags" Target="../tags/tag257.xml"/><Relationship Id="rId37" Type="http://schemas.openxmlformats.org/officeDocument/2006/relationships/tags" Target="../tags/tag256.xml"/><Relationship Id="rId36" Type="http://schemas.openxmlformats.org/officeDocument/2006/relationships/tags" Target="../tags/tag255.xml"/><Relationship Id="rId35" Type="http://schemas.openxmlformats.org/officeDocument/2006/relationships/tags" Target="../tags/tag254.xml"/><Relationship Id="rId34" Type="http://schemas.openxmlformats.org/officeDocument/2006/relationships/tags" Target="../tags/tag253.xml"/><Relationship Id="rId33" Type="http://schemas.openxmlformats.org/officeDocument/2006/relationships/tags" Target="../tags/tag252.xml"/><Relationship Id="rId32" Type="http://schemas.openxmlformats.org/officeDocument/2006/relationships/tags" Target="../tags/tag251.xml"/><Relationship Id="rId31" Type="http://schemas.openxmlformats.org/officeDocument/2006/relationships/tags" Target="../tags/tag250.xml"/><Relationship Id="rId30" Type="http://schemas.openxmlformats.org/officeDocument/2006/relationships/tags" Target="../tags/tag249.xml"/><Relationship Id="rId3" Type="http://schemas.openxmlformats.org/officeDocument/2006/relationships/tags" Target="../tags/tag222.xml"/><Relationship Id="rId29" Type="http://schemas.openxmlformats.org/officeDocument/2006/relationships/tags" Target="../tags/tag248.xml"/><Relationship Id="rId28" Type="http://schemas.openxmlformats.org/officeDocument/2006/relationships/tags" Target="../tags/tag247.xml"/><Relationship Id="rId27" Type="http://schemas.openxmlformats.org/officeDocument/2006/relationships/tags" Target="../tags/tag246.xml"/><Relationship Id="rId26" Type="http://schemas.openxmlformats.org/officeDocument/2006/relationships/tags" Target="../tags/tag245.xml"/><Relationship Id="rId25" Type="http://schemas.openxmlformats.org/officeDocument/2006/relationships/tags" Target="../tags/tag244.xml"/><Relationship Id="rId24" Type="http://schemas.openxmlformats.org/officeDocument/2006/relationships/tags" Target="../tags/tag243.xml"/><Relationship Id="rId23" Type="http://schemas.openxmlformats.org/officeDocument/2006/relationships/tags" Target="../tags/tag242.xml"/><Relationship Id="rId22" Type="http://schemas.openxmlformats.org/officeDocument/2006/relationships/tags" Target="../tags/tag241.xml"/><Relationship Id="rId21" Type="http://schemas.openxmlformats.org/officeDocument/2006/relationships/tags" Target="../tags/tag240.xml"/><Relationship Id="rId20" Type="http://schemas.openxmlformats.org/officeDocument/2006/relationships/tags" Target="../tags/tag239.xml"/><Relationship Id="rId2" Type="http://schemas.openxmlformats.org/officeDocument/2006/relationships/tags" Target="../tags/tag221.xml"/><Relationship Id="rId19" Type="http://schemas.openxmlformats.org/officeDocument/2006/relationships/tags" Target="../tags/tag238.xml"/><Relationship Id="rId18" Type="http://schemas.openxmlformats.org/officeDocument/2006/relationships/tags" Target="../tags/tag237.xml"/><Relationship Id="rId17" Type="http://schemas.openxmlformats.org/officeDocument/2006/relationships/tags" Target="../tags/tag236.xml"/><Relationship Id="rId16" Type="http://schemas.openxmlformats.org/officeDocument/2006/relationships/tags" Target="../tags/tag235.xml"/><Relationship Id="rId15" Type="http://schemas.openxmlformats.org/officeDocument/2006/relationships/tags" Target="../tags/tag234.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tags" Target="../tags/tag220.xml"/></Relationships>
</file>

<file path=ppt/slides/_rels/slide100.xml.rels><?xml version="1.0" encoding="UTF-8" standalone="yes"?>
<Relationships xmlns="http://schemas.openxmlformats.org/package/2006/relationships"><Relationship Id="rId9" Type="http://schemas.openxmlformats.org/officeDocument/2006/relationships/tags" Target="../tags/tag1753.xml"/><Relationship Id="rId8" Type="http://schemas.openxmlformats.org/officeDocument/2006/relationships/tags" Target="../tags/tag1752.xml"/><Relationship Id="rId7" Type="http://schemas.openxmlformats.org/officeDocument/2006/relationships/tags" Target="../tags/tag1751.xml"/><Relationship Id="rId6" Type="http://schemas.openxmlformats.org/officeDocument/2006/relationships/tags" Target="../tags/tag1750.xml"/><Relationship Id="rId5" Type="http://schemas.openxmlformats.org/officeDocument/2006/relationships/tags" Target="../tags/tag1749.xml"/><Relationship Id="rId4" Type="http://schemas.openxmlformats.org/officeDocument/2006/relationships/tags" Target="../tags/tag1748.xml"/><Relationship Id="rId3" Type="http://schemas.openxmlformats.org/officeDocument/2006/relationships/tags" Target="../tags/tag1747.xml"/><Relationship Id="rId24" Type="http://schemas.openxmlformats.org/officeDocument/2006/relationships/notesSlide" Target="../notesSlides/notesSlide63.xml"/><Relationship Id="rId23" Type="http://schemas.openxmlformats.org/officeDocument/2006/relationships/slideLayout" Target="../slideLayouts/slideLayout14.xml"/><Relationship Id="rId22" Type="http://schemas.openxmlformats.org/officeDocument/2006/relationships/tags" Target="../tags/tag1766.xml"/><Relationship Id="rId21" Type="http://schemas.openxmlformats.org/officeDocument/2006/relationships/tags" Target="../tags/tag1765.xml"/><Relationship Id="rId20" Type="http://schemas.openxmlformats.org/officeDocument/2006/relationships/tags" Target="../tags/tag1764.xml"/><Relationship Id="rId2" Type="http://schemas.openxmlformats.org/officeDocument/2006/relationships/tags" Target="../tags/tag1746.xml"/><Relationship Id="rId19" Type="http://schemas.openxmlformats.org/officeDocument/2006/relationships/tags" Target="../tags/tag1763.xml"/><Relationship Id="rId18" Type="http://schemas.openxmlformats.org/officeDocument/2006/relationships/tags" Target="../tags/tag1762.xml"/><Relationship Id="rId17" Type="http://schemas.openxmlformats.org/officeDocument/2006/relationships/tags" Target="../tags/tag1761.xml"/><Relationship Id="rId16" Type="http://schemas.openxmlformats.org/officeDocument/2006/relationships/tags" Target="../tags/tag1760.xml"/><Relationship Id="rId15" Type="http://schemas.openxmlformats.org/officeDocument/2006/relationships/tags" Target="../tags/tag1759.xml"/><Relationship Id="rId14" Type="http://schemas.openxmlformats.org/officeDocument/2006/relationships/tags" Target="../tags/tag1758.xml"/><Relationship Id="rId13" Type="http://schemas.openxmlformats.org/officeDocument/2006/relationships/tags" Target="../tags/tag1757.xml"/><Relationship Id="rId12" Type="http://schemas.openxmlformats.org/officeDocument/2006/relationships/tags" Target="../tags/tag1756.xml"/><Relationship Id="rId11" Type="http://schemas.openxmlformats.org/officeDocument/2006/relationships/tags" Target="../tags/tag1755.xml"/><Relationship Id="rId10" Type="http://schemas.openxmlformats.org/officeDocument/2006/relationships/tags" Target="../tags/tag1754.xml"/><Relationship Id="rId1" Type="http://schemas.openxmlformats.org/officeDocument/2006/relationships/tags" Target="../tags/tag174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7" Type="http://schemas.openxmlformats.org/officeDocument/2006/relationships/notesSlide" Target="../notesSlides/notesSlide64.xml"/><Relationship Id="rId6" Type="http://schemas.openxmlformats.org/officeDocument/2006/relationships/slideLayout" Target="../slideLayouts/slideLayout13.xml"/><Relationship Id="rId5" Type="http://schemas.openxmlformats.org/officeDocument/2006/relationships/tags" Target="../tags/tag1771.xml"/><Relationship Id="rId4" Type="http://schemas.openxmlformats.org/officeDocument/2006/relationships/tags" Target="../tags/tag1770.xml"/><Relationship Id="rId3" Type="http://schemas.openxmlformats.org/officeDocument/2006/relationships/tags" Target="../tags/tag1769.xml"/><Relationship Id="rId2" Type="http://schemas.openxmlformats.org/officeDocument/2006/relationships/tags" Target="../tags/tag1768.xml"/><Relationship Id="rId1" Type="http://schemas.openxmlformats.org/officeDocument/2006/relationships/tags" Target="../tags/tag1767.xml"/></Relationships>
</file>

<file path=ppt/slides/_rels/slide105.xml.rels><?xml version="1.0" encoding="UTF-8" standalone="yes"?>
<Relationships xmlns="http://schemas.openxmlformats.org/package/2006/relationships"><Relationship Id="rId9" Type="http://schemas.openxmlformats.org/officeDocument/2006/relationships/tags" Target="../tags/tag1779.xml"/><Relationship Id="rId8" Type="http://schemas.openxmlformats.org/officeDocument/2006/relationships/image" Target="../media/image59.png"/><Relationship Id="rId7" Type="http://schemas.openxmlformats.org/officeDocument/2006/relationships/tags" Target="../tags/tag1778.xml"/><Relationship Id="rId69" Type="http://schemas.openxmlformats.org/officeDocument/2006/relationships/notesSlide" Target="../notesSlides/notesSlide65.xml"/><Relationship Id="rId68" Type="http://schemas.openxmlformats.org/officeDocument/2006/relationships/vmlDrawing" Target="../drawings/vmlDrawing15.vml"/><Relationship Id="rId67" Type="http://schemas.openxmlformats.org/officeDocument/2006/relationships/slideLayout" Target="../slideLayouts/slideLayout15.xml"/><Relationship Id="rId66" Type="http://schemas.openxmlformats.org/officeDocument/2006/relationships/tags" Target="../tags/tag1830.xml"/><Relationship Id="rId65" Type="http://schemas.openxmlformats.org/officeDocument/2006/relationships/tags" Target="../tags/tag1829.xml"/><Relationship Id="rId64" Type="http://schemas.openxmlformats.org/officeDocument/2006/relationships/tags" Target="../tags/tag1828.xml"/><Relationship Id="rId63" Type="http://schemas.openxmlformats.org/officeDocument/2006/relationships/tags" Target="../tags/tag1827.xml"/><Relationship Id="rId62" Type="http://schemas.openxmlformats.org/officeDocument/2006/relationships/tags" Target="../tags/tag1826.xml"/><Relationship Id="rId61" Type="http://schemas.openxmlformats.org/officeDocument/2006/relationships/tags" Target="../tags/tag1825.xml"/><Relationship Id="rId60" Type="http://schemas.openxmlformats.org/officeDocument/2006/relationships/tags" Target="../tags/tag1824.xml"/><Relationship Id="rId6" Type="http://schemas.openxmlformats.org/officeDocument/2006/relationships/tags" Target="../tags/tag1777.xml"/><Relationship Id="rId59" Type="http://schemas.openxmlformats.org/officeDocument/2006/relationships/tags" Target="../tags/tag1823.xml"/><Relationship Id="rId58" Type="http://schemas.openxmlformats.org/officeDocument/2006/relationships/tags" Target="../tags/tag1822.xml"/><Relationship Id="rId57" Type="http://schemas.openxmlformats.org/officeDocument/2006/relationships/tags" Target="../tags/tag1821.xml"/><Relationship Id="rId56" Type="http://schemas.openxmlformats.org/officeDocument/2006/relationships/tags" Target="../tags/tag1820.xml"/><Relationship Id="rId55" Type="http://schemas.openxmlformats.org/officeDocument/2006/relationships/tags" Target="../tags/tag1819.xml"/><Relationship Id="rId54" Type="http://schemas.openxmlformats.org/officeDocument/2006/relationships/tags" Target="../tags/tag1818.xml"/><Relationship Id="rId53" Type="http://schemas.openxmlformats.org/officeDocument/2006/relationships/tags" Target="../tags/tag1817.xml"/><Relationship Id="rId52" Type="http://schemas.openxmlformats.org/officeDocument/2006/relationships/tags" Target="../tags/tag1816.xml"/><Relationship Id="rId51" Type="http://schemas.openxmlformats.org/officeDocument/2006/relationships/tags" Target="../tags/tag1815.xml"/><Relationship Id="rId50" Type="http://schemas.openxmlformats.org/officeDocument/2006/relationships/tags" Target="../tags/tag1814.xml"/><Relationship Id="rId5" Type="http://schemas.openxmlformats.org/officeDocument/2006/relationships/tags" Target="../tags/tag1776.xml"/><Relationship Id="rId49" Type="http://schemas.openxmlformats.org/officeDocument/2006/relationships/tags" Target="../tags/tag1813.xml"/><Relationship Id="rId48" Type="http://schemas.openxmlformats.org/officeDocument/2006/relationships/tags" Target="../tags/tag1812.xml"/><Relationship Id="rId47" Type="http://schemas.openxmlformats.org/officeDocument/2006/relationships/tags" Target="../tags/tag1811.xml"/><Relationship Id="rId46" Type="http://schemas.openxmlformats.org/officeDocument/2006/relationships/tags" Target="../tags/tag1810.xml"/><Relationship Id="rId45" Type="http://schemas.openxmlformats.org/officeDocument/2006/relationships/tags" Target="../tags/tag1809.xml"/><Relationship Id="rId44" Type="http://schemas.openxmlformats.org/officeDocument/2006/relationships/tags" Target="../tags/tag1808.xml"/><Relationship Id="rId43" Type="http://schemas.openxmlformats.org/officeDocument/2006/relationships/tags" Target="../tags/tag1807.xml"/><Relationship Id="rId42" Type="http://schemas.openxmlformats.org/officeDocument/2006/relationships/tags" Target="../tags/tag1806.xml"/><Relationship Id="rId41" Type="http://schemas.openxmlformats.org/officeDocument/2006/relationships/tags" Target="../tags/tag1805.xml"/><Relationship Id="rId40" Type="http://schemas.openxmlformats.org/officeDocument/2006/relationships/tags" Target="../tags/tag1804.xml"/><Relationship Id="rId4" Type="http://schemas.openxmlformats.org/officeDocument/2006/relationships/tags" Target="../tags/tag1775.xml"/><Relationship Id="rId39" Type="http://schemas.openxmlformats.org/officeDocument/2006/relationships/tags" Target="../tags/tag1803.xml"/><Relationship Id="rId38" Type="http://schemas.openxmlformats.org/officeDocument/2006/relationships/tags" Target="../tags/tag1802.xml"/><Relationship Id="rId37" Type="http://schemas.openxmlformats.org/officeDocument/2006/relationships/oleObject" Target="../embeddings/oleObject83.bin"/><Relationship Id="rId36" Type="http://schemas.openxmlformats.org/officeDocument/2006/relationships/tags" Target="../tags/tag1801.xml"/><Relationship Id="rId35" Type="http://schemas.openxmlformats.org/officeDocument/2006/relationships/oleObject" Target="../embeddings/oleObject82.bin"/><Relationship Id="rId34" Type="http://schemas.openxmlformats.org/officeDocument/2006/relationships/tags" Target="../tags/tag1800.xml"/><Relationship Id="rId33" Type="http://schemas.openxmlformats.org/officeDocument/2006/relationships/tags" Target="../tags/tag1799.xml"/><Relationship Id="rId32" Type="http://schemas.openxmlformats.org/officeDocument/2006/relationships/image" Target="../media/image24.wmf"/><Relationship Id="rId31" Type="http://schemas.openxmlformats.org/officeDocument/2006/relationships/oleObject" Target="../embeddings/oleObject81.bin"/><Relationship Id="rId30" Type="http://schemas.openxmlformats.org/officeDocument/2006/relationships/tags" Target="../tags/tag1798.xml"/><Relationship Id="rId3" Type="http://schemas.openxmlformats.org/officeDocument/2006/relationships/tags" Target="../tags/tag1774.xml"/><Relationship Id="rId29" Type="http://schemas.openxmlformats.org/officeDocument/2006/relationships/image" Target="../media/image23.wmf"/><Relationship Id="rId28" Type="http://schemas.openxmlformats.org/officeDocument/2006/relationships/oleObject" Target="../embeddings/oleObject80.bin"/><Relationship Id="rId27" Type="http://schemas.openxmlformats.org/officeDocument/2006/relationships/tags" Target="../tags/tag1797.xml"/><Relationship Id="rId26" Type="http://schemas.openxmlformats.org/officeDocument/2006/relationships/tags" Target="../tags/tag1796.xml"/><Relationship Id="rId25" Type="http://schemas.openxmlformats.org/officeDocument/2006/relationships/tags" Target="../tags/tag1795.xml"/><Relationship Id="rId24" Type="http://schemas.openxmlformats.org/officeDocument/2006/relationships/tags" Target="../tags/tag1794.xml"/><Relationship Id="rId23" Type="http://schemas.openxmlformats.org/officeDocument/2006/relationships/tags" Target="../tags/tag1793.xml"/><Relationship Id="rId22" Type="http://schemas.openxmlformats.org/officeDocument/2006/relationships/tags" Target="../tags/tag1792.xml"/><Relationship Id="rId21" Type="http://schemas.openxmlformats.org/officeDocument/2006/relationships/tags" Target="../tags/tag1791.xml"/><Relationship Id="rId20" Type="http://schemas.openxmlformats.org/officeDocument/2006/relationships/tags" Target="../tags/tag1790.xml"/><Relationship Id="rId2" Type="http://schemas.openxmlformats.org/officeDocument/2006/relationships/tags" Target="../tags/tag1773.xml"/><Relationship Id="rId19" Type="http://schemas.openxmlformats.org/officeDocument/2006/relationships/tags" Target="../tags/tag1789.xml"/><Relationship Id="rId18" Type="http://schemas.openxmlformats.org/officeDocument/2006/relationships/tags" Target="../tags/tag1788.xml"/><Relationship Id="rId17" Type="http://schemas.openxmlformats.org/officeDocument/2006/relationships/tags" Target="../tags/tag1787.xml"/><Relationship Id="rId16" Type="http://schemas.openxmlformats.org/officeDocument/2006/relationships/tags" Target="../tags/tag1786.xml"/><Relationship Id="rId15" Type="http://schemas.openxmlformats.org/officeDocument/2006/relationships/tags" Target="../tags/tag1785.xml"/><Relationship Id="rId14" Type="http://schemas.openxmlformats.org/officeDocument/2006/relationships/tags" Target="../tags/tag1784.xml"/><Relationship Id="rId13" Type="http://schemas.openxmlformats.org/officeDocument/2006/relationships/tags" Target="../tags/tag1783.xml"/><Relationship Id="rId12" Type="http://schemas.openxmlformats.org/officeDocument/2006/relationships/tags" Target="../tags/tag1782.xml"/><Relationship Id="rId11" Type="http://schemas.openxmlformats.org/officeDocument/2006/relationships/tags" Target="../tags/tag1781.xml"/><Relationship Id="rId10" Type="http://schemas.openxmlformats.org/officeDocument/2006/relationships/tags" Target="../tags/tag1780.xml"/><Relationship Id="rId1" Type="http://schemas.openxmlformats.org/officeDocument/2006/relationships/tags" Target="../tags/tag1772.xml"/></Relationships>
</file>

<file path=ppt/slides/_rels/slide106.xml.rels><?xml version="1.0" encoding="UTF-8" standalone="yes"?>
<Relationships xmlns="http://schemas.openxmlformats.org/package/2006/relationships"><Relationship Id="rId9" Type="http://schemas.openxmlformats.org/officeDocument/2006/relationships/tags" Target="../tags/tag1839.xml"/><Relationship Id="rId8" Type="http://schemas.openxmlformats.org/officeDocument/2006/relationships/tags" Target="../tags/tag1838.xml"/><Relationship Id="rId7" Type="http://schemas.openxmlformats.org/officeDocument/2006/relationships/tags" Target="../tags/tag1837.xml"/><Relationship Id="rId6" Type="http://schemas.openxmlformats.org/officeDocument/2006/relationships/tags" Target="../tags/tag1836.xml"/><Relationship Id="rId5" Type="http://schemas.openxmlformats.org/officeDocument/2006/relationships/tags" Target="../tags/tag1835.xml"/><Relationship Id="rId4" Type="http://schemas.openxmlformats.org/officeDocument/2006/relationships/tags" Target="../tags/tag1834.xml"/><Relationship Id="rId32" Type="http://schemas.openxmlformats.org/officeDocument/2006/relationships/notesSlide" Target="../notesSlides/notesSlide66.xml"/><Relationship Id="rId31" Type="http://schemas.openxmlformats.org/officeDocument/2006/relationships/slideLayout" Target="../slideLayouts/slideLayout16.xml"/><Relationship Id="rId30" Type="http://schemas.openxmlformats.org/officeDocument/2006/relationships/tags" Target="../tags/tag1860.xml"/><Relationship Id="rId3" Type="http://schemas.openxmlformats.org/officeDocument/2006/relationships/tags" Target="../tags/tag1833.xml"/><Relationship Id="rId29" Type="http://schemas.openxmlformats.org/officeDocument/2006/relationships/tags" Target="../tags/tag1859.xml"/><Relationship Id="rId28" Type="http://schemas.openxmlformats.org/officeDocument/2006/relationships/tags" Target="../tags/tag1858.xml"/><Relationship Id="rId27" Type="http://schemas.openxmlformats.org/officeDocument/2006/relationships/tags" Target="../tags/tag1857.xml"/><Relationship Id="rId26" Type="http://schemas.openxmlformats.org/officeDocument/2006/relationships/tags" Target="../tags/tag1856.xml"/><Relationship Id="rId25" Type="http://schemas.openxmlformats.org/officeDocument/2006/relationships/tags" Target="../tags/tag1855.xml"/><Relationship Id="rId24" Type="http://schemas.openxmlformats.org/officeDocument/2006/relationships/tags" Target="../tags/tag1854.xml"/><Relationship Id="rId23" Type="http://schemas.openxmlformats.org/officeDocument/2006/relationships/tags" Target="../tags/tag1853.xml"/><Relationship Id="rId22" Type="http://schemas.openxmlformats.org/officeDocument/2006/relationships/tags" Target="../tags/tag1852.xml"/><Relationship Id="rId21" Type="http://schemas.openxmlformats.org/officeDocument/2006/relationships/tags" Target="../tags/tag1851.xml"/><Relationship Id="rId20" Type="http://schemas.openxmlformats.org/officeDocument/2006/relationships/tags" Target="../tags/tag1850.xml"/><Relationship Id="rId2" Type="http://schemas.openxmlformats.org/officeDocument/2006/relationships/tags" Target="../tags/tag1832.xml"/><Relationship Id="rId19" Type="http://schemas.openxmlformats.org/officeDocument/2006/relationships/tags" Target="../tags/tag1849.xml"/><Relationship Id="rId18" Type="http://schemas.openxmlformats.org/officeDocument/2006/relationships/tags" Target="../tags/tag1848.xml"/><Relationship Id="rId17" Type="http://schemas.openxmlformats.org/officeDocument/2006/relationships/tags" Target="../tags/tag1847.xml"/><Relationship Id="rId16" Type="http://schemas.openxmlformats.org/officeDocument/2006/relationships/tags" Target="../tags/tag1846.xml"/><Relationship Id="rId15" Type="http://schemas.openxmlformats.org/officeDocument/2006/relationships/tags" Target="../tags/tag1845.xml"/><Relationship Id="rId14" Type="http://schemas.openxmlformats.org/officeDocument/2006/relationships/tags" Target="../tags/tag1844.xml"/><Relationship Id="rId13" Type="http://schemas.openxmlformats.org/officeDocument/2006/relationships/tags" Target="../tags/tag1843.xml"/><Relationship Id="rId12" Type="http://schemas.openxmlformats.org/officeDocument/2006/relationships/tags" Target="../tags/tag1842.xml"/><Relationship Id="rId11" Type="http://schemas.openxmlformats.org/officeDocument/2006/relationships/tags" Target="../tags/tag1841.xml"/><Relationship Id="rId10" Type="http://schemas.openxmlformats.org/officeDocument/2006/relationships/tags" Target="../tags/tag1840.xml"/><Relationship Id="rId1" Type="http://schemas.openxmlformats.org/officeDocument/2006/relationships/tags" Target="../tags/tag1831.xml"/></Relationships>
</file>

<file path=ppt/slides/_rels/slide107.xml.rels><?xml version="1.0" encoding="UTF-8" standalone="yes"?>
<Relationships xmlns="http://schemas.openxmlformats.org/package/2006/relationships"><Relationship Id="rId9" Type="http://schemas.openxmlformats.org/officeDocument/2006/relationships/notesSlide" Target="../notesSlides/notesSlide67.xml"/><Relationship Id="rId8" Type="http://schemas.openxmlformats.org/officeDocument/2006/relationships/slideLayout" Target="../slideLayouts/slideLayout15.xml"/><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tags" Target="../tags/tag1863.xml"/><Relationship Id="rId2" Type="http://schemas.openxmlformats.org/officeDocument/2006/relationships/tags" Target="../tags/tag1862.xml"/><Relationship Id="rId1" Type="http://schemas.openxmlformats.org/officeDocument/2006/relationships/tags" Target="../tags/tag1861.xml"/></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16.xml"/><Relationship Id="rId2" Type="http://schemas.openxmlformats.org/officeDocument/2006/relationships/tags" Target="../tags/tag1865.xml"/><Relationship Id="rId1" Type="http://schemas.openxmlformats.org/officeDocument/2006/relationships/tags" Target="../tags/tag1864.xml"/></Relationships>
</file>

<file path=ppt/slides/_rels/slide109.xml.rels><?xml version="1.0" encoding="UTF-8" standalone="yes"?>
<Relationships xmlns="http://schemas.openxmlformats.org/package/2006/relationships"><Relationship Id="rId9" Type="http://schemas.openxmlformats.org/officeDocument/2006/relationships/tags" Target="../tags/tag1874.xml"/><Relationship Id="rId8" Type="http://schemas.openxmlformats.org/officeDocument/2006/relationships/tags" Target="../tags/tag1873.xml"/><Relationship Id="rId7" Type="http://schemas.openxmlformats.org/officeDocument/2006/relationships/tags" Target="../tags/tag1872.xml"/><Relationship Id="rId6" Type="http://schemas.openxmlformats.org/officeDocument/2006/relationships/tags" Target="../tags/tag1871.xml"/><Relationship Id="rId5" Type="http://schemas.openxmlformats.org/officeDocument/2006/relationships/tags" Target="../tags/tag1870.xml"/><Relationship Id="rId41" Type="http://schemas.openxmlformats.org/officeDocument/2006/relationships/notesSlide" Target="../notesSlides/notesSlide69.xml"/><Relationship Id="rId40" Type="http://schemas.openxmlformats.org/officeDocument/2006/relationships/slideLayout" Target="../slideLayouts/slideLayout13.xml"/><Relationship Id="rId4" Type="http://schemas.openxmlformats.org/officeDocument/2006/relationships/tags" Target="../tags/tag1869.xml"/><Relationship Id="rId39" Type="http://schemas.openxmlformats.org/officeDocument/2006/relationships/tags" Target="../tags/tag1904.xml"/><Relationship Id="rId38" Type="http://schemas.openxmlformats.org/officeDocument/2006/relationships/tags" Target="../tags/tag1903.xml"/><Relationship Id="rId37" Type="http://schemas.openxmlformats.org/officeDocument/2006/relationships/tags" Target="../tags/tag1902.xml"/><Relationship Id="rId36" Type="http://schemas.openxmlformats.org/officeDocument/2006/relationships/tags" Target="../tags/tag1901.xml"/><Relationship Id="rId35" Type="http://schemas.openxmlformats.org/officeDocument/2006/relationships/tags" Target="../tags/tag1900.xml"/><Relationship Id="rId34" Type="http://schemas.openxmlformats.org/officeDocument/2006/relationships/tags" Target="../tags/tag1899.xml"/><Relationship Id="rId33" Type="http://schemas.openxmlformats.org/officeDocument/2006/relationships/tags" Target="../tags/tag1898.xml"/><Relationship Id="rId32" Type="http://schemas.openxmlformats.org/officeDocument/2006/relationships/tags" Target="../tags/tag1897.xml"/><Relationship Id="rId31" Type="http://schemas.openxmlformats.org/officeDocument/2006/relationships/tags" Target="../tags/tag1896.xml"/><Relationship Id="rId30" Type="http://schemas.openxmlformats.org/officeDocument/2006/relationships/tags" Target="../tags/tag1895.xml"/><Relationship Id="rId3" Type="http://schemas.openxmlformats.org/officeDocument/2006/relationships/tags" Target="../tags/tag1868.xml"/><Relationship Id="rId29" Type="http://schemas.openxmlformats.org/officeDocument/2006/relationships/tags" Target="../tags/tag1894.xml"/><Relationship Id="rId28" Type="http://schemas.openxmlformats.org/officeDocument/2006/relationships/tags" Target="../tags/tag1893.xml"/><Relationship Id="rId27" Type="http://schemas.openxmlformats.org/officeDocument/2006/relationships/tags" Target="../tags/tag1892.xml"/><Relationship Id="rId26" Type="http://schemas.openxmlformats.org/officeDocument/2006/relationships/tags" Target="../tags/tag1891.xml"/><Relationship Id="rId25" Type="http://schemas.openxmlformats.org/officeDocument/2006/relationships/tags" Target="../tags/tag1890.xml"/><Relationship Id="rId24" Type="http://schemas.openxmlformats.org/officeDocument/2006/relationships/tags" Target="../tags/tag1889.xml"/><Relationship Id="rId23" Type="http://schemas.openxmlformats.org/officeDocument/2006/relationships/tags" Target="../tags/tag1888.xml"/><Relationship Id="rId22" Type="http://schemas.openxmlformats.org/officeDocument/2006/relationships/tags" Target="../tags/tag1887.xml"/><Relationship Id="rId21" Type="http://schemas.openxmlformats.org/officeDocument/2006/relationships/tags" Target="../tags/tag1886.xml"/><Relationship Id="rId20" Type="http://schemas.openxmlformats.org/officeDocument/2006/relationships/tags" Target="../tags/tag1885.xml"/><Relationship Id="rId2" Type="http://schemas.openxmlformats.org/officeDocument/2006/relationships/tags" Target="../tags/tag1867.xml"/><Relationship Id="rId19" Type="http://schemas.openxmlformats.org/officeDocument/2006/relationships/tags" Target="../tags/tag1884.xml"/><Relationship Id="rId18" Type="http://schemas.openxmlformats.org/officeDocument/2006/relationships/tags" Target="../tags/tag1883.xml"/><Relationship Id="rId17" Type="http://schemas.openxmlformats.org/officeDocument/2006/relationships/tags" Target="../tags/tag1882.xml"/><Relationship Id="rId16" Type="http://schemas.openxmlformats.org/officeDocument/2006/relationships/tags" Target="../tags/tag1881.xml"/><Relationship Id="rId15" Type="http://schemas.openxmlformats.org/officeDocument/2006/relationships/tags" Target="../tags/tag1880.xml"/><Relationship Id="rId14" Type="http://schemas.openxmlformats.org/officeDocument/2006/relationships/tags" Target="../tags/tag1879.xml"/><Relationship Id="rId13" Type="http://schemas.openxmlformats.org/officeDocument/2006/relationships/tags" Target="../tags/tag1878.xml"/><Relationship Id="rId12" Type="http://schemas.openxmlformats.org/officeDocument/2006/relationships/tags" Target="../tags/tag1877.xml"/><Relationship Id="rId11" Type="http://schemas.openxmlformats.org/officeDocument/2006/relationships/tags" Target="../tags/tag1876.xml"/><Relationship Id="rId10" Type="http://schemas.openxmlformats.org/officeDocument/2006/relationships/tags" Target="../tags/tag1875.xml"/><Relationship Id="rId1" Type="http://schemas.openxmlformats.org/officeDocument/2006/relationships/tags" Target="../tags/tag1866.xml"/></Relationships>
</file>

<file path=ppt/slides/_rels/slide11.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tags" Target="../tags/tag278.xml"/><Relationship Id="rId15" Type="http://schemas.openxmlformats.org/officeDocument/2006/relationships/slideLayout" Target="../slideLayouts/slideLayout15.xml"/><Relationship Id="rId14" Type="http://schemas.openxmlformats.org/officeDocument/2006/relationships/tags" Target="../tags/tag290.xml"/><Relationship Id="rId13" Type="http://schemas.openxmlformats.org/officeDocument/2006/relationships/tags" Target="../tags/tag289.xml"/><Relationship Id="rId12" Type="http://schemas.openxmlformats.org/officeDocument/2006/relationships/tags" Target="../tags/tag288.xml"/><Relationship Id="rId11" Type="http://schemas.openxmlformats.org/officeDocument/2006/relationships/tags" Target="../tags/tag287.xml"/><Relationship Id="rId10" Type="http://schemas.openxmlformats.org/officeDocument/2006/relationships/tags" Target="../tags/tag286.xml"/><Relationship Id="rId1" Type="http://schemas.openxmlformats.org/officeDocument/2006/relationships/tags" Target="../tags/tag27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99" Type="http://schemas.openxmlformats.org/officeDocument/2006/relationships/tags" Target="../tags/tag2003.xml"/><Relationship Id="rId98" Type="http://schemas.openxmlformats.org/officeDocument/2006/relationships/tags" Target="../tags/tag2002.xml"/><Relationship Id="rId97" Type="http://schemas.openxmlformats.org/officeDocument/2006/relationships/tags" Target="../tags/tag2001.xml"/><Relationship Id="rId96" Type="http://schemas.openxmlformats.org/officeDocument/2006/relationships/tags" Target="../tags/tag2000.xml"/><Relationship Id="rId95" Type="http://schemas.openxmlformats.org/officeDocument/2006/relationships/tags" Target="../tags/tag1999.xml"/><Relationship Id="rId94" Type="http://schemas.openxmlformats.org/officeDocument/2006/relationships/tags" Target="../tags/tag1998.xml"/><Relationship Id="rId93" Type="http://schemas.openxmlformats.org/officeDocument/2006/relationships/tags" Target="../tags/tag1997.xml"/><Relationship Id="rId92" Type="http://schemas.openxmlformats.org/officeDocument/2006/relationships/tags" Target="../tags/tag1996.xml"/><Relationship Id="rId91" Type="http://schemas.openxmlformats.org/officeDocument/2006/relationships/tags" Target="../tags/tag1995.xml"/><Relationship Id="rId90" Type="http://schemas.openxmlformats.org/officeDocument/2006/relationships/tags" Target="../tags/tag1994.xml"/><Relationship Id="rId9" Type="http://schemas.openxmlformats.org/officeDocument/2006/relationships/tags" Target="../tags/tag1913.xml"/><Relationship Id="rId89" Type="http://schemas.openxmlformats.org/officeDocument/2006/relationships/tags" Target="../tags/tag1993.xml"/><Relationship Id="rId88" Type="http://schemas.openxmlformats.org/officeDocument/2006/relationships/tags" Target="../tags/tag1992.xml"/><Relationship Id="rId87" Type="http://schemas.openxmlformats.org/officeDocument/2006/relationships/tags" Target="../tags/tag1991.xml"/><Relationship Id="rId86" Type="http://schemas.openxmlformats.org/officeDocument/2006/relationships/tags" Target="../tags/tag1990.xml"/><Relationship Id="rId85" Type="http://schemas.openxmlformats.org/officeDocument/2006/relationships/tags" Target="../tags/tag1989.xml"/><Relationship Id="rId84" Type="http://schemas.openxmlformats.org/officeDocument/2006/relationships/tags" Target="../tags/tag1988.xml"/><Relationship Id="rId83" Type="http://schemas.openxmlformats.org/officeDocument/2006/relationships/tags" Target="../tags/tag1987.xml"/><Relationship Id="rId82" Type="http://schemas.openxmlformats.org/officeDocument/2006/relationships/tags" Target="../tags/tag1986.xml"/><Relationship Id="rId81" Type="http://schemas.openxmlformats.org/officeDocument/2006/relationships/tags" Target="../tags/tag1985.xml"/><Relationship Id="rId80" Type="http://schemas.openxmlformats.org/officeDocument/2006/relationships/tags" Target="../tags/tag1984.xml"/><Relationship Id="rId8" Type="http://schemas.openxmlformats.org/officeDocument/2006/relationships/tags" Target="../tags/tag1912.xml"/><Relationship Id="rId79" Type="http://schemas.openxmlformats.org/officeDocument/2006/relationships/tags" Target="../tags/tag1983.xml"/><Relationship Id="rId78" Type="http://schemas.openxmlformats.org/officeDocument/2006/relationships/tags" Target="../tags/tag1982.xml"/><Relationship Id="rId77" Type="http://schemas.openxmlformats.org/officeDocument/2006/relationships/tags" Target="../tags/tag1981.xml"/><Relationship Id="rId76" Type="http://schemas.openxmlformats.org/officeDocument/2006/relationships/tags" Target="../tags/tag1980.xml"/><Relationship Id="rId75" Type="http://schemas.openxmlformats.org/officeDocument/2006/relationships/tags" Target="../tags/tag1979.xml"/><Relationship Id="rId74" Type="http://schemas.openxmlformats.org/officeDocument/2006/relationships/tags" Target="../tags/tag1978.xml"/><Relationship Id="rId73" Type="http://schemas.openxmlformats.org/officeDocument/2006/relationships/tags" Target="../tags/tag1977.xml"/><Relationship Id="rId72" Type="http://schemas.openxmlformats.org/officeDocument/2006/relationships/tags" Target="../tags/tag1976.xml"/><Relationship Id="rId71" Type="http://schemas.openxmlformats.org/officeDocument/2006/relationships/tags" Target="../tags/tag1975.xml"/><Relationship Id="rId70" Type="http://schemas.openxmlformats.org/officeDocument/2006/relationships/tags" Target="../tags/tag1974.xml"/><Relationship Id="rId7" Type="http://schemas.openxmlformats.org/officeDocument/2006/relationships/tags" Target="../tags/tag1911.xml"/><Relationship Id="rId69" Type="http://schemas.openxmlformats.org/officeDocument/2006/relationships/tags" Target="../tags/tag1973.xml"/><Relationship Id="rId68" Type="http://schemas.openxmlformats.org/officeDocument/2006/relationships/tags" Target="../tags/tag1972.xml"/><Relationship Id="rId67" Type="http://schemas.openxmlformats.org/officeDocument/2006/relationships/tags" Target="../tags/tag1971.xml"/><Relationship Id="rId66" Type="http://schemas.openxmlformats.org/officeDocument/2006/relationships/tags" Target="../tags/tag1970.xml"/><Relationship Id="rId65" Type="http://schemas.openxmlformats.org/officeDocument/2006/relationships/tags" Target="../tags/tag1969.xml"/><Relationship Id="rId64" Type="http://schemas.openxmlformats.org/officeDocument/2006/relationships/tags" Target="../tags/tag1968.xml"/><Relationship Id="rId63" Type="http://schemas.openxmlformats.org/officeDocument/2006/relationships/tags" Target="../tags/tag1967.xml"/><Relationship Id="rId62" Type="http://schemas.openxmlformats.org/officeDocument/2006/relationships/tags" Target="../tags/tag1966.xml"/><Relationship Id="rId61" Type="http://schemas.openxmlformats.org/officeDocument/2006/relationships/tags" Target="../tags/tag1965.xml"/><Relationship Id="rId60" Type="http://schemas.openxmlformats.org/officeDocument/2006/relationships/tags" Target="../tags/tag1964.xml"/><Relationship Id="rId6" Type="http://schemas.openxmlformats.org/officeDocument/2006/relationships/tags" Target="../tags/tag1910.xml"/><Relationship Id="rId59" Type="http://schemas.openxmlformats.org/officeDocument/2006/relationships/tags" Target="../tags/tag1963.xml"/><Relationship Id="rId58" Type="http://schemas.openxmlformats.org/officeDocument/2006/relationships/tags" Target="../tags/tag1962.xml"/><Relationship Id="rId57" Type="http://schemas.openxmlformats.org/officeDocument/2006/relationships/tags" Target="../tags/tag1961.xml"/><Relationship Id="rId56" Type="http://schemas.openxmlformats.org/officeDocument/2006/relationships/tags" Target="../tags/tag1960.xml"/><Relationship Id="rId55" Type="http://schemas.openxmlformats.org/officeDocument/2006/relationships/tags" Target="../tags/tag1959.xml"/><Relationship Id="rId54" Type="http://schemas.openxmlformats.org/officeDocument/2006/relationships/tags" Target="../tags/tag1958.xml"/><Relationship Id="rId53" Type="http://schemas.openxmlformats.org/officeDocument/2006/relationships/tags" Target="../tags/tag1957.xml"/><Relationship Id="rId52" Type="http://schemas.openxmlformats.org/officeDocument/2006/relationships/tags" Target="../tags/tag1956.xml"/><Relationship Id="rId51" Type="http://schemas.openxmlformats.org/officeDocument/2006/relationships/tags" Target="../tags/tag1955.xml"/><Relationship Id="rId50" Type="http://schemas.openxmlformats.org/officeDocument/2006/relationships/tags" Target="../tags/tag1954.xml"/><Relationship Id="rId5" Type="http://schemas.openxmlformats.org/officeDocument/2006/relationships/tags" Target="../tags/tag1909.xml"/><Relationship Id="rId49" Type="http://schemas.openxmlformats.org/officeDocument/2006/relationships/tags" Target="../tags/tag1953.xml"/><Relationship Id="rId48" Type="http://schemas.openxmlformats.org/officeDocument/2006/relationships/tags" Target="../tags/tag1952.xml"/><Relationship Id="rId47" Type="http://schemas.openxmlformats.org/officeDocument/2006/relationships/tags" Target="../tags/tag1951.xml"/><Relationship Id="rId46" Type="http://schemas.openxmlformats.org/officeDocument/2006/relationships/tags" Target="../tags/tag1950.xml"/><Relationship Id="rId45" Type="http://schemas.openxmlformats.org/officeDocument/2006/relationships/tags" Target="../tags/tag1949.xml"/><Relationship Id="rId44" Type="http://schemas.openxmlformats.org/officeDocument/2006/relationships/tags" Target="../tags/tag1948.xml"/><Relationship Id="rId43" Type="http://schemas.openxmlformats.org/officeDocument/2006/relationships/tags" Target="../tags/tag1947.xml"/><Relationship Id="rId42" Type="http://schemas.openxmlformats.org/officeDocument/2006/relationships/tags" Target="../tags/tag1946.xml"/><Relationship Id="rId41" Type="http://schemas.openxmlformats.org/officeDocument/2006/relationships/tags" Target="../tags/tag1945.xml"/><Relationship Id="rId40" Type="http://schemas.openxmlformats.org/officeDocument/2006/relationships/tags" Target="../tags/tag1944.xml"/><Relationship Id="rId4" Type="http://schemas.openxmlformats.org/officeDocument/2006/relationships/tags" Target="../tags/tag1908.xml"/><Relationship Id="rId39" Type="http://schemas.openxmlformats.org/officeDocument/2006/relationships/tags" Target="../tags/tag1943.xml"/><Relationship Id="rId38" Type="http://schemas.openxmlformats.org/officeDocument/2006/relationships/tags" Target="../tags/tag1942.xml"/><Relationship Id="rId37" Type="http://schemas.openxmlformats.org/officeDocument/2006/relationships/tags" Target="../tags/tag1941.xml"/><Relationship Id="rId36" Type="http://schemas.openxmlformats.org/officeDocument/2006/relationships/tags" Target="../tags/tag1940.xml"/><Relationship Id="rId35" Type="http://schemas.openxmlformats.org/officeDocument/2006/relationships/tags" Target="../tags/tag1939.xml"/><Relationship Id="rId34" Type="http://schemas.openxmlformats.org/officeDocument/2006/relationships/tags" Target="../tags/tag1938.xml"/><Relationship Id="rId33" Type="http://schemas.openxmlformats.org/officeDocument/2006/relationships/tags" Target="../tags/tag1937.xml"/><Relationship Id="rId32" Type="http://schemas.openxmlformats.org/officeDocument/2006/relationships/tags" Target="../tags/tag1936.xml"/><Relationship Id="rId31" Type="http://schemas.openxmlformats.org/officeDocument/2006/relationships/tags" Target="../tags/tag1935.xml"/><Relationship Id="rId30" Type="http://schemas.openxmlformats.org/officeDocument/2006/relationships/tags" Target="../tags/tag1934.xml"/><Relationship Id="rId3" Type="http://schemas.openxmlformats.org/officeDocument/2006/relationships/tags" Target="../tags/tag1907.xml"/><Relationship Id="rId29" Type="http://schemas.openxmlformats.org/officeDocument/2006/relationships/tags" Target="../tags/tag1933.xml"/><Relationship Id="rId28" Type="http://schemas.openxmlformats.org/officeDocument/2006/relationships/tags" Target="../tags/tag1932.xml"/><Relationship Id="rId27" Type="http://schemas.openxmlformats.org/officeDocument/2006/relationships/tags" Target="../tags/tag1931.xml"/><Relationship Id="rId26" Type="http://schemas.openxmlformats.org/officeDocument/2006/relationships/tags" Target="../tags/tag1930.xml"/><Relationship Id="rId25" Type="http://schemas.openxmlformats.org/officeDocument/2006/relationships/tags" Target="../tags/tag1929.xml"/><Relationship Id="rId24" Type="http://schemas.openxmlformats.org/officeDocument/2006/relationships/tags" Target="../tags/tag1928.xml"/><Relationship Id="rId23" Type="http://schemas.openxmlformats.org/officeDocument/2006/relationships/tags" Target="../tags/tag1927.xml"/><Relationship Id="rId22" Type="http://schemas.openxmlformats.org/officeDocument/2006/relationships/tags" Target="../tags/tag1926.xml"/><Relationship Id="rId21" Type="http://schemas.openxmlformats.org/officeDocument/2006/relationships/tags" Target="../tags/tag1925.xml"/><Relationship Id="rId20" Type="http://schemas.openxmlformats.org/officeDocument/2006/relationships/tags" Target="../tags/tag1924.xml"/><Relationship Id="rId2" Type="http://schemas.openxmlformats.org/officeDocument/2006/relationships/tags" Target="../tags/tag1906.xml"/><Relationship Id="rId19" Type="http://schemas.openxmlformats.org/officeDocument/2006/relationships/tags" Target="../tags/tag1923.xml"/><Relationship Id="rId18" Type="http://schemas.openxmlformats.org/officeDocument/2006/relationships/tags" Target="../tags/tag1922.xml"/><Relationship Id="rId17" Type="http://schemas.openxmlformats.org/officeDocument/2006/relationships/tags" Target="../tags/tag1921.xml"/><Relationship Id="rId16" Type="http://schemas.openxmlformats.org/officeDocument/2006/relationships/tags" Target="../tags/tag1920.xml"/><Relationship Id="rId155" Type="http://schemas.openxmlformats.org/officeDocument/2006/relationships/notesSlide" Target="../notesSlides/notesSlide70.xml"/><Relationship Id="rId154" Type="http://schemas.openxmlformats.org/officeDocument/2006/relationships/vmlDrawing" Target="../drawings/vmlDrawing16.vml"/><Relationship Id="rId153" Type="http://schemas.openxmlformats.org/officeDocument/2006/relationships/slideLayout" Target="../slideLayouts/slideLayout14.xml"/><Relationship Id="rId152" Type="http://schemas.openxmlformats.org/officeDocument/2006/relationships/image" Target="../media/image67.png"/><Relationship Id="rId151" Type="http://schemas.openxmlformats.org/officeDocument/2006/relationships/image" Target="../media/image66.png"/><Relationship Id="rId150" Type="http://schemas.openxmlformats.org/officeDocument/2006/relationships/tags" Target="../tags/tag2048.xml"/><Relationship Id="rId15" Type="http://schemas.openxmlformats.org/officeDocument/2006/relationships/tags" Target="../tags/tag1919.xml"/><Relationship Id="rId149" Type="http://schemas.openxmlformats.org/officeDocument/2006/relationships/tags" Target="../tags/tag2047.xml"/><Relationship Id="rId148" Type="http://schemas.openxmlformats.org/officeDocument/2006/relationships/tags" Target="../tags/tag2046.xml"/><Relationship Id="rId147" Type="http://schemas.openxmlformats.org/officeDocument/2006/relationships/tags" Target="../tags/tag2045.xml"/><Relationship Id="rId146" Type="http://schemas.openxmlformats.org/officeDocument/2006/relationships/tags" Target="../tags/tag2044.xml"/><Relationship Id="rId145" Type="http://schemas.openxmlformats.org/officeDocument/2006/relationships/tags" Target="../tags/tag2043.xml"/><Relationship Id="rId144" Type="http://schemas.openxmlformats.org/officeDocument/2006/relationships/tags" Target="../tags/tag2042.xml"/><Relationship Id="rId143" Type="http://schemas.openxmlformats.org/officeDocument/2006/relationships/tags" Target="../tags/tag2041.xml"/><Relationship Id="rId142" Type="http://schemas.openxmlformats.org/officeDocument/2006/relationships/tags" Target="../tags/tag2040.xml"/><Relationship Id="rId141" Type="http://schemas.openxmlformats.org/officeDocument/2006/relationships/tags" Target="../tags/tag2039.xml"/><Relationship Id="rId140" Type="http://schemas.openxmlformats.org/officeDocument/2006/relationships/tags" Target="../tags/tag2038.xml"/><Relationship Id="rId14" Type="http://schemas.openxmlformats.org/officeDocument/2006/relationships/tags" Target="../tags/tag1918.xml"/><Relationship Id="rId139" Type="http://schemas.openxmlformats.org/officeDocument/2006/relationships/tags" Target="../tags/tag2037.xml"/><Relationship Id="rId138" Type="http://schemas.openxmlformats.org/officeDocument/2006/relationships/tags" Target="../tags/tag2036.xml"/><Relationship Id="rId137" Type="http://schemas.openxmlformats.org/officeDocument/2006/relationships/tags" Target="../tags/tag2035.xml"/><Relationship Id="rId136" Type="http://schemas.openxmlformats.org/officeDocument/2006/relationships/tags" Target="../tags/tag2034.xml"/><Relationship Id="rId135" Type="http://schemas.openxmlformats.org/officeDocument/2006/relationships/tags" Target="../tags/tag2033.xml"/><Relationship Id="rId134" Type="http://schemas.openxmlformats.org/officeDocument/2006/relationships/tags" Target="../tags/tag2032.xml"/><Relationship Id="rId133" Type="http://schemas.openxmlformats.org/officeDocument/2006/relationships/tags" Target="../tags/tag2031.xml"/><Relationship Id="rId132" Type="http://schemas.openxmlformats.org/officeDocument/2006/relationships/tags" Target="../tags/tag2030.xml"/><Relationship Id="rId131" Type="http://schemas.openxmlformats.org/officeDocument/2006/relationships/tags" Target="../tags/tag2029.xml"/><Relationship Id="rId130" Type="http://schemas.openxmlformats.org/officeDocument/2006/relationships/tags" Target="../tags/tag2028.xml"/><Relationship Id="rId13" Type="http://schemas.openxmlformats.org/officeDocument/2006/relationships/tags" Target="../tags/tag1917.xml"/><Relationship Id="rId129" Type="http://schemas.openxmlformats.org/officeDocument/2006/relationships/tags" Target="../tags/tag2027.xml"/><Relationship Id="rId128" Type="http://schemas.openxmlformats.org/officeDocument/2006/relationships/tags" Target="../tags/tag2026.xml"/><Relationship Id="rId127" Type="http://schemas.openxmlformats.org/officeDocument/2006/relationships/tags" Target="../tags/tag2025.xml"/><Relationship Id="rId126" Type="http://schemas.openxmlformats.org/officeDocument/2006/relationships/tags" Target="../tags/tag2024.xml"/><Relationship Id="rId125" Type="http://schemas.openxmlformats.org/officeDocument/2006/relationships/tags" Target="../tags/tag2023.xml"/><Relationship Id="rId124" Type="http://schemas.openxmlformats.org/officeDocument/2006/relationships/tags" Target="../tags/tag2022.xml"/><Relationship Id="rId123" Type="http://schemas.openxmlformats.org/officeDocument/2006/relationships/tags" Target="../tags/tag2021.xml"/><Relationship Id="rId122" Type="http://schemas.openxmlformats.org/officeDocument/2006/relationships/tags" Target="../tags/tag2020.xml"/><Relationship Id="rId121" Type="http://schemas.openxmlformats.org/officeDocument/2006/relationships/tags" Target="../tags/tag2019.xml"/><Relationship Id="rId120" Type="http://schemas.openxmlformats.org/officeDocument/2006/relationships/image" Target="../media/image9.wmf"/><Relationship Id="rId12" Type="http://schemas.openxmlformats.org/officeDocument/2006/relationships/tags" Target="../tags/tag1916.xml"/><Relationship Id="rId119" Type="http://schemas.openxmlformats.org/officeDocument/2006/relationships/oleObject" Target="../embeddings/oleObject86.bin"/><Relationship Id="rId118" Type="http://schemas.openxmlformats.org/officeDocument/2006/relationships/tags" Target="../tags/tag2018.xml"/><Relationship Id="rId117" Type="http://schemas.openxmlformats.org/officeDocument/2006/relationships/tags" Target="../tags/tag2017.xml"/><Relationship Id="rId116" Type="http://schemas.openxmlformats.org/officeDocument/2006/relationships/tags" Target="../tags/tag2016.xml"/><Relationship Id="rId115" Type="http://schemas.openxmlformats.org/officeDocument/2006/relationships/tags" Target="../tags/tag2015.xml"/><Relationship Id="rId114" Type="http://schemas.openxmlformats.org/officeDocument/2006/relationships/image" Target="../media/image24.wmf"/><Relationship Id="rId113" Type="http://schemas.openxmlformats.org/officeDocument/2006/relationships/oleObject" Target="../embeddings/oleObject85.bin"/><Relationship Id="rId112" Type="http://schemas.openxmlformats.org/officeDocument/2006/relationships/tags" Target="../tags/tag2014.xml"/><Relationship Id="rId111" Type="http://schemas.openxmlformats.org/officeDocument/2006/relationships/image" Target="../media/image23.wmf"/><Relationship Id="rId110" Type="http://schemas.openxmlformats.org/officeDocument/2006/relationships/oleObject" Target="../embeddings/oleObject84.bin"/><Relationship Id="rId11" Type="http://schemas.openxmlformats.org/officeDocument/2006/relationships/tags" Target="../tags/tag1915.xml"/><Relationship Id="rId109" Type="http://schemas.openxmlformats.org/officeDocument/2006/relationships/tags" Target="../tags/tag2013.xml"/><Relationship Id="rId108" Type="http://schemas.openxmlformats.org/officeDocument/2006/relationships/tags" Target="../tags/tag2012.xml"/><Relationship Id="rId107" Type="http://schemas.openxmlformats.org/officeDocument/2006/relationships/tags" Target="../tags/tag2011.xml"/><Relationship Id="rId106" Type="http://schemas.openxmlformats.org/officeDocument/2006/relationships/tags" Target="../tags/tag2010.xml"/><Relationship Id="rId105" Type="http://schemas.openxmlformats.org/officeDocument/2006/relationships/tags" Target="../tags/tag2009.xml"/><Relationship Id="rId104" Type="http://schemas.openxmlformats.org/officeDocument/2006/relationships/tags" Target="../tags/tag2008.xml"/><Relationship Id="rId103" Type="http://schemas.openxmlformats.org/officeDocument/2006/relationships/tags" Target="../tags/tag2007.xml"/><Relationship Id="rId102" Type="http://schemas.openxmlformats.org/officeDocument/2006/relationships/tags" Target="../tags/tag2006.xml"/><Relationship Id="rId101" Type="http://schemas.openxmlformats.org/officeDocument/2006/relationships/tags" Target="../tags/tag2005.xml"/><Relationship Id="rId100" Type="http://schemas.openxmlformats.org/officeDocument/2006/relationships/tags" Target="../tags/tag2004.xml"/><Relationship Id="rId10" Type="http://schemas.openxmlformats.org/officeDocument/2006/relationships/tags" Target="../tags/tag1914.xml"/><Relationship Id="rId1" Type="http://schemas.openxmlformats.org/officeDocument/2006/relationships/tags" Target="../tags/tag1905.xml"/></Relationships>
</file>

<file path=ppt/slides/_rels/slide112.xml.rels><?xml version="1.0" encoding="UTF-8" standalone="yes"?>
<Relationships xmlns="http://schemas.openxmlformats.org/package/2006/relationships"><Relationship Id="rId9" Type="http://schemas.openxmlformats.org/officeDocument/2006/relationships/notesSlide" Target="../notesSlides/notesSlide71.xml"/><Relationship Id="rId8" Type="http://schemas.openxmlformats.org/officeDocument/2006/relationships/vmlDrawing" Target="../drawings/vmlDrawing17.vml"/><Relationship Id="rId7" Type="http://schemas.openxmlformats.org/officeDocument/2006/relationships/slideLayout" Target="../slideLayouts/slideLayout14.xml"/><Relationship Id="rId6" Type="http://schemas.openxmlformats.org/officeDocument/2006/relationships/image" Target="../media/image68.wmf"/><Relationship Id="rId5" Type="http://schemas.openxmlformats.org/officeDocument/2006/relationships/oleObject" Target="../embeddings/oleObject87.bin"/><Relationship Id="rId4" Type="http://schemas.openxmlformats.org/officeDocument/2006/relationships/tags" Target="../tags/tag2052.xml"/><Relationship Id="rId3" Type="http://schemas.openxmlformats.org/officeDocument/2006/relationships/tags" Target="../tags/tag2051.xml"/><Relationship Id="rId2" Type="http://schemas.openxmlformats.org/officeDocument/2006/relationships/tags" Target="../tags/tag2050.xml"/><Relationship Id="rId1" Type="http://schemas.openxmlformats.org/officeDocument/2006/relationships/tags" Target="../tags/tag2049.xml"/></Relationships>
</file>

<file path=ppt/slides/_rels/slide113.xml.rels><?xml version="1.0" encoding="UTF-8" standalone="yes"?>
<Relationships xmlns="http://schemas.openxmlformats.org/package/2006/relationships"><Relationship Id="rId99" Type="http://schemas.openxmlformats.org/officeDocument/2006/relationships/tags" Target="../tags/tag2151.xml"/><Relationship Id="rId98" Type="http://schemas.openxmlformats.org/officeDocument/2006/relationships/tags" Target="../tags/tag2150.xml"/><Relationship Id="rId97" Type="http://schemas.openxmlformats.org/officeDocument/2006/relationships/tags" Target="../tags/tag2149.xml"/><Relationship Id="rId96" Type="http://schemas.openxmlformats.org/officeDocument/2006/relationships/tags" Target="../tags/tag2148.xml"/><Relationship Id="rId95" Type="http://schemas.openxmlformats.org/officeDocument/2006/relationships/tags" Target="../tags/tag2147.xml"/><Relationship Id="rId94" Type="http://schemas.openxmlformats.org/officeDocument/2006/relationships/tags" Target="../tags/tag2146.xml"/><Relationship Id="rId93" Type="http://schemas.openxmlformats.org/officeDocument/2006/relationships/tags" Target="../tags/tag2145.xml"/><Relationship Id="rId92" Type="http://schemas.openxmlformats.org/officeDocument/2006/relationships/tags" Target="../tags/tag2144.xml"/><Relationship Id="rId91" Type="http://schemas.openxmlformats.org/officeDocument/2006/relationships/tags" Target="../tags/tag2143.xml"/><Relationship Id="rId90" Type="http://schemas.openxmlformats.org/officeDocument/2006/relationships/tags" Target="../tags/tag2142.xml"/><Relationship Id="rId9" Type="http://schemas.openxmlformats.org/officeDocument/2006/relationships/tags" Target="../tags/tag2061.xml"/><Relationship Id="rId89" Type="http://schemas.openxmlformats.org/officeDocument/2006/relationships/tags" Target="../tags/tag2141.xml"/><Relationship Id="rId88" Type="http://schemas.openxmlformats.org/officeDocument/2006/relationships/tags" Target="../tags/tag2140.xml"/><Relationship Id="rId87" Type="http://schemas.openxmlformats.org/officeDocument/2006/relationships/tags" Target="../tags/tag2139.xml"/><Relationship Id="rId86" Type="http://schemas.openxmlformats.org/officeDocument/2006/relationships/tags" Target="../tags/tag2138.xml"/><Relationship Id="rId85" Type="http://schemas.openxmlformats.org/officeDocument/2006/relationships/tags" Target="../tags/tag2137.xml"/><Relationship Id="rId84" Type="http://schemas.openxmlformats.org/officeDocument/2006/relationships/tags" Target="../tags/tag2136.xml"/><Relationship Id="rId83" Type="http://schemas.openxmlformats.org/officeDocument/2006/relationships/tags" Target="../tags/tag2135.xml"/><Relationship Id="rId82" Type="http://schemas.openxmlformats.org/officeDocument/2006/relationships/tags" Target="../tags/tag2134.xml"/><Relationship Id="rId81" Type="http://schemas.openxmlformats.org/officeDocument/2006/relationships/tags" Target="../tags/tag2133.xml"/><Relationship Id="rId80" Type="http://schemas.openxmlformats.org/officeDocument/2006/relationships/tags" Target="../tags/tag2132.xml"/><Relationship Id="rId8" Type="http://schemas.openxmlformats.org/officeDocument/2006/relationships/tags" Target="../tags/tag2060.xml"/><Relationship Id="rId79" Type="http://schemas.openxmlformats.org/officeDocument/2006/relationships/tags" Target="../tags/tag2131.xml"/><Relationship Id="rId78" Type="http://schemas.openxmlformats.org/officeDocument/2006/relationships/tags" Target="../tags/tag2130.xml"/><Relationship Id="rId77" Type="http://schemas.openxmlformats.org/officeDocument/2006/relationships/tags" Target="../tags/tag2129.xml"/><Relationship Id="rId76" Type="http://schemas.openxmlformats.org/officeDocument/2006/relationships/tags" Target="../tags/tag2128.xml"/><Relationship Id="rId75" Type="http://schemas.openxmlformats.org/officeDocument/2006/relationships/tags" Target="../tags/tag2127.xml"/><Relationship Id="rId74" Type="http://schemas.openxmlformats.org/officeDocument/2006/relationships/tags" Target="../tags/tag2126.xml"/><Relationship Id="rId73" Type="http://schemas.openxmlformats.org/officeDocument/2006/relationships/tags" Target="../tags/tag2125.xml"/><Relationship Id="rId72" Type="http://schemas.openxmlformats.org/officeDocument/2006/relationships/tags" Target="../tags/tag2124.xml"/><Relationship Id="rId71" Type="http://schemas.openxmlformats.org/officeDocument/2006/relationships/tags" Target="../tags/tag2123.xml"/><Relationship Id="rId70" Type="http://schemas.openxmlformats.org/officeDocument/2006/relationships/tags" Target="../tags/tag2122.xml"/><Relationship Id="rId7" Type="http://schemas.openxmlformats.org/officeDocument/2006/relationships/tags" Target="../tags/tag2059.xml"/><Relationship Id="rId69" Type="http://schemas.openxmlformats.org/officeDocument/2006/relationships/tags" Target="../tags/tag2121.xml"/><Relationship Id="rId68" Type="http://schemas.openxmlformats.org/officeDocument/2006/relationships/tags" Target="../tags/tag2120.xml"/><Relationship Id="rId67" Type="http://schemas.openxmlformats.org/officeDocument/2006/relationships/tags" Target="../tags/tag2119.xml"/><Relationship Id="rId66" Type="http://schemas.openxmlformats.org/officeDocument/2006/relationships/tags" Target="../tags/tag2118.xml"/><Relationship Id="rId65" Type="http://schemas.openxmlformats.org/officeDocument/2006/relationships/tags" Target="../tags/tag2117.xml"/><Relationship Id="rId64" Type="http://schemas.openxmlformats.org/officeDocument/2006/relationships/tags" Target="../tags/tag2116.xml"/><Relationship Id="rId63" Type="http://schemas.openxmlformats.org/officeDocument/2006/relationships/tags" Target="../tags/tag2115.xml"/><Relationship Id="rId62" Type="http://schemas.openxmlformats.org/officeDocument/2006/relationships/tags" Target="../tags/tag2114.xml"/><Relationship Id="rId61" Type="http://schemas.openxmlformats.org/officeDocument/2006/relationships/tags" Target="../tags/tag2113.xml"/><Relationship Id="rId60" Type="http://schemas.openxmlformats.org/officeDocument/2006/relationships/tags" Target="../tags/tag2112.xml"/><Relationship Id="rId6" Type="http://schemas.openxmlformats.org/officeDocument/2006/relationships/tags" Target="../tags/tag2058.xml"/><Relationship Id="rId59" Type="http://schemas.openxmlformats.org/officeDocument/2006/relationships/tags" Target="../tags/tag2111.xml"/><Relationship Id="rId58" Type="http://schemas.openxmlformats.org/officeDocument/2006/relationships/tags" Target="../tags/tag2110.xml"/><Relationship Id="rId57" Type="http://schemas.openxmlformats.org/officeDocument/2006/relationships/tags" Target="../tags/tag2109.xml"/><Relationship Id="rId56" Type="http://schemas.openxmlformats.org/officeDocument/2006/relationships/tags" Target="../tags/tag2108.xml"/><Relationship Id="rId55" Type="http://schemas.openxmlformats.org/officeDocument/2006/relationships/tags" Target="../tags/tag2107.xml"/><Relationship Id="rId54" Type="http://schemas.openxmlformats.org/officeDocument/2006/relationships/tags" Target="../tags/tag2106.xml"/><Relationship Id="rId53" Type="http://schemas.openxmlformats.org/officeDocument/2006/relationships/tags" Target="../tags/tag2105.xml"/><Relationship Id="rId52" Type="http://schemas.openxmlformats.org/officeDocument/2006/relationships/tags" Target="../tags/tag2104.xml"/><Relationship Id="rId51" Type="http://schemas.openxmlformats.org/officeDocument/2006/relationships/tags" Target="../tags/tag2103.xml"/><Relationship Id="rId50" Type="http://schemas.openxmlformats.org/officeDocument/2006/relationships/tags" Target="../tags/tag2102.xml"/><Relationship Id="rId5" Type="http://schemas.openxmlformats.org/officeDocument/2006/relationships/tags" Target="../tags/tag2057.xml"/><Relationship Id="rId49" Type="http://schemas.openxmlformats.org/officeDocument/2006/relationships/tags" Target="../tags/tag2101.xml"/><Relationship Id="rId48" Type="http://schemas.openxmlformats.org/officeDocument/2006/relationships/tags" Target="../tags/tag2100.xml"/><Relationship Id="rId47" Type="http://schemas.openxmlformats.org/officeDocument/2006/relationships/tags" Target="../tags/tag2099.xml"/><Relationship Id="rId46" Type="http://schemas.openxmlformats.org/officeDocument/2006/relationships/tags" Target="../tags/tag2098.xml"/><Relationship Id="rId45" Type="http://schemas.openxmlformats.org/officeDocument/2006/relationships/tags" Target="../tags/tag2097.xml"/><Relationship Id="rId44" Type="http://schemas.openxmlformats.org/officeDocument/2006/relationships/tags" Target="../tags/tag2096.xml"/><Relationship Id="rId43" Type="http://schemas.openxmlformats.org/officeDocument/2006/relationships/tags" Target="../tags/tag2095.xml"/><Relationship Id="rId42" Type="http://schemas.openxmlformats.org/officeDocument/2006/relationships/tags" Target="../tags/tag2094.xml"/><Relationship Id="rId41" Type="http://schemas.openxmlformats.org/officeDocument/2006/relationships/tags" Target="../tags/tag2093.xml"/><Relationship Id="rId40" Type="http://schemas.openxmlformats.org/officeDocument/2006/relationships/tags" Target="../tags/tag2092.xml"/><Relationship Id="rId4" Type="http://schemas.openxmlformats.org/officeDocument/2006/relationships/tags" Target="../tags/tag2056.xml"/><Relationship Id="rId39" Type="http://schemas.openxmlformats.org/officeDocument/2006/relationships/tags" Target="../tags/tag2091.xml"/><Relationship Id="rId38" Type="http://schemas.openxmlformats.org/officeDocument/2006/relationships/tags" Target="../tags/tag2090.xml"/><Relationship Id="rId37" Type="http://schemas.openxmlformats.org/officeDocument/2006/relationships/tags" Target="../tags/tag2089.xml"/><Relationship Id="rId36" Type="http://schemas.openxmlformats.org/officeDocument/2006/relationships/tags" Target="../tags/tag2088.xml"/><Relationship Id="rId35" Type="http://schemas.openxmlformats.org/officeDocument/2006/relationships/tags" Target="../tags/tag2087.xml"/><Relationship Id="rId34" Type="http://schemas.openxmlformats.org/officeDocument/2006/relationships/tags" Target="../tags/tag2086.xml"/><Relationship Id="rId33" Type="http://schemas.openxmlformats.org/officeDocument/2006/relationships/tags" Target="../tags/tag2085.xml"/><Relationship Id="rId32" Type="http://schemas.openxmlformats.org/officeDocument/2006/relationships/tags" Target="../tags/tag2084.xml"/><Relationship Id="rId31" Type="http://schemas.openxmlformats.org/officeDocument/2006/relationships/tags" Target="../tags/tag2083.xml"/><Relationship Id="rId30" Type="http://schemas.openxmlformats.org/officeDocument/2006/relationships/tags" Target="../tags/tag2082.xml"/><Relationship Id="rId3" Type="http://schemas.openxmlformats.org/officeDocument/2006/relationships/tags" Target="../tags/tag2055.xml"/><Relationship Id="rId29" Type="http://schemas.openxmlformats.org/officeDocument/2006/relationships/tags" Target="../tags/tag2081.xml"/><Relationship Id="rId28" Type="http://schemas.openxmlformats.org/officeDocument/2006/relationships/tags" Target="../tags/tag2080.xml"/><Relationship Id="rId27" Type="http://schemas.openxmlformats.org/officeDocument/2006/relationships/tags" Target="../tags/tag2079.xml"/><Relationship Id="rId26" Type="http://schemas.openxmlformats.org/officeDocument/2006/relationships/tags" Target="../tags/tag2078.xml"/><Relationship Id="rId25" Type="http://schemas.openxmlformats.org/officeDocument/2006/relationships/tags" Target="../tags/tag2077.xml"/><Relationship Id="rId24" Type="http://schemas.openxmlformats.org/officeDocument/2006/relationships/tags" Target="../tags/tag2076.xml"/><Relationship Id="rId23" Type="http://schemas.openxmlformats.org/officeDocument/2006/relationships/tags" Target="../tags/tag2075.xml"/><Relationship Id="rId22" Type="http://schemas.openxmlformats.org/officeDocument/2006/relationships/tags" Target="../tags/tag2074.xml"/><Relationship Id="rId21" Type="http://schemas.openxmlformats.org/officeDocument/2006/relationships/tags" Target="../tags/tag2073.xml"/><Relationship Id="rId20" Type="http://schemas.openxmlformats.org/officeDocument/2006/relationships/tags" Target="../tags/tag2072.xml"/><Relationship Id="rId2" Type="http://schemas.openxmlformats.org/officeDocument/2006/relationships/tags" Target="../tags/tag2054.xml"/><Relationship Id="rId19" Type="http://schemas.openxmlformats.org/officeDocument/2006/relationships/tags" Target="../tags/tag2071.xml"/><Relationship Id="rId18" Type="http://schemas.openxmlformats.org/officeDocument/2006/relationships/tags" Target="../tags/tag2070.xml"/><Relationship Id="rId17" Type="http://schemas.openxmlformats.org/officeDocument/2006/relationships/tags" Target="../tags/tag2069.xml"/><Relationship Id="rId16" Type="http://schemas.openxmlformats.org/officeDocument/2006/relationships/tags" Target="../tags/tag2068.xml"/><Relationship Id="rId15" Type="http://schemas.openxmlformats.org/officeDocument/2006/relationships/tags" Target="../tags/tag2067.xml"/><Relationship Id="rId14" Type="http://schemas.openxmlformats.org/officeDocument/2006/relationships/tags" Target="../tags/tag2066.xml"/><Relationship Id="rId131" Type="http://schemas.openxmlformats.org/officeDocument/2006/relationships/notesSlide" Target="../notesSlides/notesSlide72.xml"/><Relationship Id="rId130" Type="http://schemas.openxmlformats.org/officeDocument/2006/relationships/vmlDrawing" Target="../drawings/vmlDrawing18.vml"/><Relationship Id="rId13" Type="http://schemas.openxmlformats.org/officeDocument/2006/relationships/tags" Target="../tags/tag2065.xml"/><Relationship Id="rId129" Type="http://schemas.openxmlformats.org/officeDocument/2006/relationships/slideLayout" Target="../slideLayouts/slideLayout13.xml"/><Relationship Id="rId128" Type="http://schemas.openxmlformats.org/officeDocument/2006/relationships/tags" Target="../tags/tag2174.xml"/><Relationship Id="rId127" Type="http://schemas.openxmlformats.org/officeDocument/2006/relationships/tags" Target="../tags/tag2173.xml"/><Relationship Id="rId126" Type="http://schemas.openxmlformats.org/officeDocument/2006/relationships/tags" Target="../tags/tag2172.xml"/><Relationship Id="rId125" Type="http://schemas.openxmlformats.org/officeDocument/2006/relationships/tags" Target="../tags/tag2171.xml"/><Relationship Id="rId124" Type="http://schemas.openxmlformats.org/officeDocument/2006/relationships/tags" Target="../tags/tag2170.xml"/><Relationship Id="rId123" Type="http://schemas.openxmlformats.org/officeDocument/2006/relationships/tags" Target="../tags/tag2169.xml"/><Relationship Id="rId122" Type="http://schemas.openxmlformats.org/officeDocument/2006/relationships/tags" Target="../tags/tag2168.xml"/><Relationship Id="rId121" Type="http://schemas.openxmlformats.org/officeDocument/2006/relationships/tags" Target="../tags/tag2167.xml"/><Relationship Id="rId120" Type="http://schemas.openxmlformats.org/officeDocument/2006/relationships/tags" Target="../tags/tag2166.xml"/><Relationship Id="rId12" Type="http://schemas.openxmlformats.org/officeDocument/2006/relationships/tags" Target="../tags/tag2064.xml"/><Relationship Id="rId119" Type="http://schemas.openxmlformats.org/officeDocument/2006/relationships/tags" Target="../tags/tag2165.xml"/><Relationship Id="rId118" Type="http://schemas.openxmlformats.org/officeDocument/2006/relationships/tags" Target="../tags/tag2164.xml"/><Relationship Id="rId117" Type="http://schemas.openxmlformats.org/officeDocument/2006/relationships/tags" Target="../tags/tag2163.xml"/><Relationship Id="rId116" Type="http://schemas.openxmlformats.org/officeDocument/2006/relationships/image" Target="../media/image9.wmf"/><Relationship Id="rId115" Type="http://schemas.openxmlformats.org/officeDocument/2006/relationships/oleObject" Target="../embeddings/oleObject90.bin"/><Relationship Id="rId114" Type="http://schemas.openxmlformats.org/officeDocument/2006/relationships/tags" Target="../tags/tag2162.xml"/><Relationship Id="rId113" Type="http://schemas.openxmlformats.org/officeDocument/2006/relationships/tags" Target="../tags/tag2161.xml"/><Relationship Id="rId112" Type="http://schemas.openxmlformats.org/officeDocument/2006/relationships/tags" Target="../tags/tag2160.xml"/><Relationship Id="rId111" Type="http://schemas.openxmlformats.org/officeDocument/2006/relationships/image" Target="../media/image24.wmf"/><Relationship Id="rId110" Type="http://schemas.openxmlformats.org/officeDocument/2006/relationships/oleObject" Target="../embeddings/oleObject89.bin"/><Relationship Id="rId11" Type="http://schemas.openxmlformats.org/officeDocument/2006/relationships/tags" Target="../tags/tag2063.xml"/><Relationship Id="rId109" Type="http://schemas.openxmlformats.org/officeDocument/2006/relationships/tags" Target="../tags/tag2159.xml"/><Relationship Id="rId108" Type="http://schemas.openxmlformats.org/officeDocument/2006/relationships/image" Target="../media/image23.wmf"/><Relationship Id="rId107" Type="http://schemas.openxmlformats.org/officeDocument/2006/relationships/oleObject" Target="../embeddings/oleObject88.bin"/><Relationship Id="rId106" Type="http://schemas.openxmlformats.org/officeDocument/2006/relationships/tags" Target="../tags/tag2158.xml"/><Relationship Id="rId105" Type="http://schemas.openxmlformats.org/officeDocument/2006/relationships/tags" Target="../tags/tag2157.xml"/><Relationship Id="rId104" Type="http://schemas.openxmlformats.org/officeDocument/2006/relationships/tags" Target="../tags/tag2156.xml"/><Relationship Id="rId103" Type="http://schemas.openxmlformats.org/officeDocument/2006/relationships/tags" Target="../tags/tag2155.xml"/><Relationship Id="rId102" Type="http://schemas.openxmlformats.org/officeDocument/2006/relationships/tags" Target="../tags/tag2154.xml"/><Relationship Id="rId101" Type="http://schemas.openxmlformats.org/officeDocument/2006/relationships/tags" Target="../tags/tag2153.xml"/><Relationship Id="rId100" Type="http://schemas.openxmlformats.org/officeDocument/2006/relationships/tags" Target="../tags/tag2152.xml"/><Relationship Id="rId10" Type="http://schemas.openxmlformats.org/officeDocument/2006/relationships/tags" Target="../tags/tag2062.xml"/><Relationship Id="rId1" Type="http://schemas.openxmlformats.org/officeDocument/2006/relationships/tags" Target="../tags/tag2053.xml"/></Relationships>
</file>

<file path=ppt/slides/_rels/slide114.xml.rels><?xml version="1.0" encoding="UTF-8" standalone="yes"?>
<Relationships xmlns="http://schemas.openxmlformats.org/package/2006/relationships"><Relationship Id="rId99" Type="http://schemas.openxmlformats.org/officeDocument/2006/relationships/tags" Target="../tags/tag2273.xml"/><Relationship Id="rId98" Type="http://schemas.openxmlformats.org/officeDocument/2006/relationships/tags" Target="../tags/tag2272.xml"/><Relationship Id="rId97" Type="http://schemas.openxmlformats.org/officeDocument/2006/relationships/tags" Target="../tags/tag2271.xml"/><Relationship Id="rId96" Type="http://schemas.openxmlformats.org/officeDocument/2006/relationships/tags" Target="../tags/tag2270.xml"/><Relationship Id="rId95" Type="http://schemas.openxmlformats.org/officeDocument/2006/relationships/tags" Target="../tags/tag2269.xml"/><Relationship Id="rId94" Type="http://schemas.openxmlformats.org/officeDocument/2006/relationships/tags" Target="../tags/tag2268.xml"/><Relationship Id="rId93" Type="http://schemas.openxmlformats.org/officeDocument/2006/relationships/tags" Target="../tags/tag2267.xml"/><Relationship Id="rId92" Type="http://schemas.openxmlformats.org/officeDocument/2006/relationships/tags" Target="../tags/tag2266.xml"/><Relationship Id="rId91" Type="http://schemas.openxmlformats.org/officeDocument/2006/relationships/tags" Target="../tags/tag2265.xml"/><Relationship Id="rId90" Type="http://schemas.openxmlformats.org/officeDocument/2006/relationships/tags" Target="../tags/tag2264.xml"/><Relationship Id="rId9" Type="http://schemas.openxmlformats.org/officeDocument/2006/relationships/tags" Target="../tags/tag2183.xml"/><Relationship Id="rId89" Type="http://schemas.openxmlformats.org/officeDocument/2006/relationships/tags" Target="../tags/tag2263.xml"/><Relationship Id="rId88" Type="http://schemas.openxmlformats.org/officeDocument/2006/relationships/tags" Target="../tags/tag2262.xml"/><Relationship Id="rId87" Type="http://schemas.openxmlformats.org/officeDocument/2006/relationships/tags" Target="../tags/tag2261.xml"/><Relationship Id="rId86" Type="http://schemas.openxmlformats.org/officeDocument/2006/relationships/tags" Target="../tags/tag2260.xml"/><Relationship Id="rId85" Type="http://schemas.openxmlformats.org/officeDocument/2006/relationships/tags" Target="../tags/tag2259.xml"/><Relationship Id="rId84" Type="http://schemas.openxmlformats.org/officeDocument/2006/relationships/tags" Target="../tags/tag2258.xml"/><Relationship Id="rId83" Type="http://schemas.openxmlformats.org/officeDocument/2006/relationships/tags" Target="../tags/tag2257.xml"/><Relationship Id="rId82" Type="http://schemas.openxmlformats.org/officeDocument/2006/relationships/tags" Target="../tags/tag2256.xml"/><Relationship Id="rId81" Type="http://schemas.openxmlformats.org/officeDocument/2006/relationships/tags" Target="../tags/tag2255.xml"/><Relationship Id="rId80" Type="http://schemas.openxmlformats.org/officeDocument/2006/relationships/tags" Target="../tags/tag2254.xml"/><Relationship Id="rId8" Type="http://schemas.openxmlformats.org/officeDocument/2006/relationships/tags" Target="../tags/tag2182.xml"/><Relationship Id="rId79" Type="http://schemas.openxmlformats.org/officeDocument/2006/relationships/tags" Target="../tags/tag2253.xml"/><Relationship Id="rId78" Type="http://schemas.openxmlformats.org/officeDocument/2006/relationships/tags" Target="../tags/tag2252.xml"/><Relationship Id="rId77" Type="http://schemas.openxmlformats.org/officeDocument/2006/relationships/tags" Target="../tags/tag2251.xml"/><Relationship Id="rId76" Type="http://schemas.openxmlformats.org/officeDocument/2006/relationships/tags" Target="../tags/tag2250.xml"/><Relationship Id="rId75" Type="http://schemas.openxmlformats.org/officeDocument/2006/relationships/tags" Target="../tags/tag2249.xml"/><Relationship Id="rId74" Type="http://schemas.openxmlformats.org/officeDocument/2006/relationships/tags" Target="../tags/tag2248.xml"/><Relationship Id="rId73" Type="http://schemas.openxmlformats.org/officeDocument/2006/relationships/tags" Target="../tags/tag2247.xml"/><Relationship Id="rId72" Type="http://schemas.openxmlformats.org/officeDocument/2006/relationships/tags" Target="../tags/tag2246.xml"/><Relationship Id="rId71" Type="http://schemas.openxmlformats.org/officeDocument/2006/relationships/tags" Target="../tags/tag2245.xml"/><Relationship Id="rId70" Type="http://schemas.openxmlformats.org/officeDocument/2006/relationships/tags" Target="../tags/tag2244.xml"/><Relationship Id="rId7" Type="http://schemas.openxmlformats.org/officeDocument/2006/relationships/tags" Target="../tags/tag2181.xml"/><Relationship Id="rId69" Type="http://schemas.openxmlformats.org/officeDocument/2006/relationships/tags" Target="../tags/tag2243.xml"/><Relationship Id="rId68" Type="http://schemas.openxmlformats.org/officeDocument/2006/relationships/tags" Target="../tags/tag2242.xml"/><Relationship Id="rId67" Type="http://schemas.openxmlformats.org/officeDocument/2006/relationships/tags" Target="../tags/tag2241.xml"/><Relationship Id="rId66" Type="http://schemas.openxmlformats.org/officeDocument/2006/relationships/tags" Target="../tags/tag2240.xml"/><Relationship Id="rId65" Type="http://schemas.openxmlformats.org/officeDocument/2006/relationships/tags" Target="../tags/tag2239.xml"/><Relationship Id="rId64" Type="http://schemas.openxmlformats.org/officeDocument/2006/relationships/tags" Target="../tags/tag2238.xml"/><Relationship Id="rId63" Type="http://schemas.openxmlformats.org/officeDocument/2006/relationships/tags" Target="../tags/tag2237.xml"/><Relationship Id="rId62" Type="http://schemas.openxmlformats.org/officeDocument/2006/relationships/tags" Target="../tags/tag2236.xml"/><Relationship Id="rId61" Type="http://schemas.openxmlformats.org/officeDocument/2006/relationships/tags" Target="../tags/tag2235.xml"/><Relationship Id="rId60" Type="http://schemas.openxmlformats.org/officeDocument/2006/relationships/tags" Target="../tags/tag2234.xml"/><Relationship Id="rId6" Type="http://schemas.openxmlformats.org/officeDocument/2006/relationships/tags" Target="../tags/tag2180.xml"/><Relationship Id="rId59" Type="http://schemas.openxmlformats.org/officeDocument/2006/relationships/tags" Target="../tags/tag2233.xml"/><Relationship Id="rId58" Type="http://schemas.openxmlformats.org/officeDocument/2006/relationships/tags" Target="../tags/tag2232.xml"/><Relationship Id="rId57" Type="http://schemas.openxmlformats.org/officeDocument/2006/relationships/tags" Target="../tags/tag2231.xml"/><Relationship Id="rId56" Type="http://schemas.openxmlformats.org/officeDocument/2006/relationships/tags" Target="../tags/tag2230.xml"/><Relationship Id="rId55" Type="http://schemas.openxmlformats.org/officeDocument/2006/relationships/tags" Target="../tags/tag2229.xml"/><Relationship Id="rId54" Type="http://schemas.openxmlformats.org/officeDocument/2006/relationships/tags" Target="../tags/tag2228.xml"/><Relationship Id="rId53" Type="http://schemas.openxmlformats.org/officeDocument/2006/relationships/tags" Target="../tags/tag2227.xml"/><Relationship Id="rId52" Type="http://schemas.openxmlformats.org/officeDocument/2006/relationships/tags" Target="../tags/tag2226.xml"/><Relationship Id="rId51" Type="http://schemas.openxmlformats.org/officeDocument/2006/relationships/tags" Target="../tags/tag2225.xml"/><Relationship Id="rId50" Type="http://schemas.openxmlformats.org/officeDocument/2006/relationships/tags" Target="../tags/tag2224.xml"/><Relationship Id="rId5" Type="http://schemas.openxmlformats.org/officeDocument/2006/relationships/tags" Target="../tags/tag2179.xml"/><Relationship Id="rId49" Type="http://schemas.openxmlformats.org/officeDocument/2006/relationships/tags" Target="../tags/tag2223.xml"/><Relationship Id="rId48" Type="http://schemas.openxmlformats.org/officeDocument/2006/relationships/tags" Target="../tags/tag2222.xml"/><Relationship Id="rId47" Type="http://schemas.openxmlformats.org/officeDocument/2006/relationships/tags" Target="../tags/tag2221.xml"/><Relationship Id="rId46" Type="http://schemas.openxmlformats.org/officeDocument/2006/relationships/tags" Target="../tags/tag2220.xml"/><Relationship Id="rId45" Type="http://schemas.openxmlformats.org/officeDocument/2006/relationships/tags" Target="../tags/tag2219.xml"/><Relationship Id="rId44" Type="http://schemas.openxmlformats.org/officeDocument/2006/relationships/tags" Target="../tags/tag2218.xml"/><Relationship Id="rId43" Type="http://schemas.openxmlformats.org/officeDocument/2006/relationships/tags" Target="../tags/tag2217.xml"/><Relationship Id="rId42" Type="http://schemas.openxmlformats.org/officeDocument/2006/relationships/tags" Target="../tags/tag2216.xml"/><Relationship Id="rId41" Type="http://schemas.openxmlformats.org/officeDocument/2006/relationships/tags" Target="../tags/tag2215.xml"/><Relationship Id="rId40" Type="http://schemas.openxmlformats.org/officeDocument/2006/relationships/tags" Target="../tags/tag2214.xml"/><Relationship Id="rId4" Type="http://schemas.openxmlformats.org/officeDocument/2006/relationships/tags" Target="../tags/tag2178.xml"/><Relationship Id="rId39" Type="http://schemas.openxmlformats.org/officeDocument/2006/relationships/tags" Target="../tags/tag2213.xml"/><Relationship Id="rId38" Type="http://schemas.openxmlformats.org/officeDocument/2006/relationships/tags" Target="../tags/tag2212.xml"/><Relationship Id="rId37" Type="http://schemas.openxmlformats.org/officeDocument/2006/relationships/tags" Target="../tags/tag2211.xml"/><Relationship Id="rId36" Type="http://schemas.openxmlformats.org/officeDocument/2006/relationships/tags" Target="../tags/tag2210.xml"/><Relationship Id="rId35" Type="http://schemas.openxmlformats.org/officeDocument/2006/relationships/tags" Target="../tags/tag2209.xml"/><Relationship Id="rId34" Type="http://schemas.openxmlformats.org/officeDocument/2006/relationships/tags" Target="../tags/tag2208.xml"/><Relationship Id="rId33" Type="http://schemas.openxmlformats.org/officeDocument/2006/relationships/tags" Target="../tags/tag2207.xml"/><Relationship Id="rId32" Type="http://schemas.openxmlformats.org/officeDocument/2006/relationships/tags" Target="../tags/tag2206.xml"/><Relationship Id="rId31" Type="http://schemas.openxmlformats.org/officeDocument/2006/relationships/tags" Target="../tags/tag2205.xml"/><Relationship Id="rId30" Type="http://schemas.openxmlformats.org/officeDocument/2006/relationships/tags" Target="../tags/tag2204.xml"/><Relationship Id="rId3" Type="http://schemas.openxmlformats.org/officeDocument/2006/relationships/tags" Target="../tags/tag2177.xml"/><Relationship Id="rId29" Type="http://schemas.openxmlformats.org/officeDocument/2006/relationships/tags" Target="../tags/tag2203.xml"/><Relationship Id="rId28" Type="http://schemas.openxmlformats.org/officeDocument/2006/relationships/tags" Target="../tags/tag2202.xml"/><Relationship Id="rId27" Type="http://schemas.openxmlformats.org/officeDocument/2006/relationships/tags" Target="../tags/tag2201.xml"/><Relationship Id="rId26" Type="http://schemas.openxmlformats.org/officeDocument/2006/relationships/tags" Target="../tags/tag2200.xml"/><Relationship Id="rId25" Type="http://schemas.openxmlformats.org/officeDocument/2006/relationships/tags" Target="../tags/tag2199.xml"/><Relationship Id="rId24" Type="http://schemas.openxmlformats.org/officeDocument/2006/relationships/tags" Target="../tags/tag2198.xml"/><Relationship Id="rId23" Type="http://schemas.openxmlformats.org/officeDocument/2006/relationships/tags" Target="../tags/tag2197.xml"/><Relationship Id="rId22" Type="http://schemas.openxmlformats.org/officeDocument/2006/relationships/tags" Target="../tags/tag2196.xml"/><Relationship Id="rId21" Type="http://schemas.openxmlformats.org/officeDocument/2006/relationships/tags" Target="../tags/tag2195.xml"/><Relationship Id="rId20" Type="http://schemas.openxmlformats.org/officeDocument/2006/relationships/tags" Target="../tags/tag2194.xml"/><Relationship Id="rId2" Type="http://schemas.openxmlformats.org/officeDocument/2006/relationships/tags" Target="../tags/tag2176.xml"/><Relationship Id="rId19" Type="http://schemas.openxmlformats.org/officeDocument/2006/relationships/tags" Target="../tags/tag2193.xml"/><Relationship Id="rId189" Type="http://schemas.openxmlformats.org/officeDocument/2006/relationships/notesSlide" Target="../notesSlides/notesSlide73.xml"/><Relationship Id="rId188" Type="http://schemas.openxmlformats.org/officeDocument/2006/relationships/slideLayout" Target="../slideLayouts/slideLayout14.xml"/><Relationship Id="rId187" Type="http://schemas.openxmlformats.org/officeDocument/2006/relationships/tags" Target="../tags/tag2358.xml"/><Relationship Id="rId186" Type="http://schemas.openxmlformats.org/officeDocument/2006/relationships/tags" Target="../tags/tag2357.xml"/><Relationship Id="rId185" Type="http://schemas.openxmlformats.org/officeDocument/2006/relationships/tags" Target="../tags/tag2356.xml"/><Relationship Id="rId184" Type="http://schemas.openxmlformats.org/officeDocument/2006/relationships/tags" Target="../tags/tag2355.xml"/><Relationship Id="rId183" Type="http://schemas.openxmlformats.org/officeDocument/2006/relationships/tags" Target="../tags/tag2354.xml"/><Relationship Id="rId182" Type="http://schemas.openxmlformats.org/officeDocument/2006/relationships/tags" Target="../tags/tag2353.xml"/><Relationship Id="rId181" Type="http://schemas.openxmlformats.org/officeDocument/2006/relationships/tags" Target="../tags/tag2352.xml"/><Relationship Id="rId180" Type="http://schemas.openxmlformats.org/officeDocument/2006/relationships/tags" Target="../tags/tag2351.xml"/><Relationship Id="rId18" Type="http://schemas.openxmlformats.org/officeDocument/2006/relationships/tags" Target="../tags/tag2192.xml"/><Relationship Id="rId179" Type="http://schemas.openxmlformats.org/officeDocument/2006/relationships/tags" Target="../tags/tag2350.xml"/><Relationship Id="rId178" Type="http://schemas.openxmlformats.org/officeDocument/2006/relationships/tags" Target="../tags/tag2349.xml"/><Relationship Id="rId177" Type="http://schemas.openxmlformats.org/officeDocument/2006/relationships/tags" Target="../tags/tag2348.xml"/><Relationship Id="rId176" Type="http://schemas.openxmlformats.org/officeDocument/2006/relationships/tags" Target="../tags/tag2347.xml"/><Relationship Id="rId175" Type="http://schemas.openxmlformats.org/officeDocument/2006/relationships/tags" Target="../tags/tag2346.xml"/><Relationship Id="rId174" Type="http://schemas.openxmlformats.org/officeDocument/2006/relationships/tags" Target="../tags/tag2345.xml"/><Relationship Id="rId173" Type="http://schemas.openxmlformats.org/officeDocument/2006/relationships/tags" Target="../tags/tag2344.xml"/><Relationship Id="rId172" Type="http://schemas.openxmlformats.org/officeDocument/2006/relationships/tags" Target="../tags/tag2343.xml"/><Relationship Id="rId171" Type="http://schemas.openxmlformats.org/officeDocument/2006/relationships/tags" Target="../tags/tag2342.xml"/><Relationship Id="rId170" Type="http://schemas.openxmlformats.org/officeDocument/2006/relationships/tags" Target="../tags/tag2341.xml"/><Relationship Id="rId17" Type="http://schemas.openxmlformats.org/officeDocument/2006/relationships/tags" Target="../tags/tag2191.xml"/><Relationship Id="rId169" Type="http://schemas.openxmlformats.org/officeDocument/2006/relationships/tags" Target="../tags/tag2340.xml"/><Relationship Id="rId168" Type="http://schemas.openxmlformats.org/officeDocument/2006/relationships/tags" Target="../tags/tag2339.xml"/><Relationship Id="rId167" Type="http://schemas.openxmlformats.org/officeDocument/2006/relationships/tags" Target="../tags/tag2338.xml"/><Relationship Id="rId166" Type="http://schemas.openxmlformats.org/officeDocument/2006/relationships/tags" Target="../tags/tag2337.xml"/><Relationship Id="rId165" Type="http://schemas.openxmlformats.org/officeDocument/2006/relationships/tags" Target="../tags/tag2336.xml"/><Relationship Id="rId164" Type="http://schemas.openxmlformats.org/officeDocument/2006/relationships/tags" Target="../tags/tag2335.xml"/><Relationship Id="rId163" Type="http://schemas.openxmlformats.org/officeDocument/2006/relationships/tags" Target="../tags/tag2334.xml"/><Relationship Id="rId162" Type="http://schemas.openxmlformats.org/officeDocument/2006/relationships/tags" Target="../tags/tag2333.xml"/><Relationship Id="rId161" Type="http://schemas.openxmlformats.org/officeDocument/2006/relationships/tags" Target="../tags/tag2332.xml"/><Relationship Id="rId160" Type="http://schemas.openxmlformats.org/officeDocument/2006/relationships/tags" Target="../tags/tag2331.xml"/><Relationship Id="rId16" Type="http://schemas.openxmlformats.org/officeDocument/2006/relationships/tags" Target="../tags/tag2190.xml"/><Relationship Id="rId159" Type="http://schemas.openxmlformats.org/officeDocument/2006/relationships/tags" Target="../tags/tag2330.xml"/><Relationship Id="rId158" Type="http://schemas.openxmlformats.org/officeDocument/2006/relationships/tags" Target="../tags/tag2329.xml"/><Relationship Id="rId157" Type="http://schemas.openxmlformats.org/officeDocument/2006/relationships/tags" Target="../tags/tag2328.xml"/><Relationship Id="rId156" Type="http://schemas.openxmlformats.org/officeDocument/2006/relationships/tags" Target="../tags/tag2327.xml"/><Relationship Id="rId155" Type="http://schemas.openxmlformats.org/officeDocument/2006/relationships/tags" Target="../tags/tag2326.xml"/><Relationship Id="rId154" Type="http://schemas.openxmlformats.org/officeDocument/2006/relationships/tags" Target="../tags/tag2325.xml"/><Relationship Id="rId153" Type="http://schemas.openxmlformats.org/officeDocument/2006/relationships/tags" Target="../tags/tag2324.xml"/><Relationship Id="rId152" Type="http://schemas.openxmlformats.org/officeDocument/2006/relationships/tags" Target="../tags/tag2323.xml"/><Relationship Id="rId151" Type="http://schemas.openxmlformats.org/officeDocument/2006/relationships/tags" Target="../tags/tag2322.xml"/><Relationship Id="rId150" Type="http://schemas.openxmlformats.org/officeDocument/2006/relationships/tags" Target="../tags/tag2321.xml"/><Relationship Id="rId15" Type="http://schemas.openxmlformats.org/officeDocument/2006/relationships/tags" Target="../tags/tag2189.xml"/><Relationship Id="rId149" Type="http://schemas.openxmlformats.org/officeDocument/2006/relationships/image" Target="../media/image71.wmf"/><Relationship Id="rId148" Type="http://schemas.openxmlformats.org/officeDocument/2006/relationships/tags" Target="../tags/tag2320.xml"/><Relationship Id="rId147" Type="http://schemas.openxmlformats.org/officeDocument/2006/relationships/tags" Target="../tags/tag2319.xml"/><Relationship Id="rId146" Type="http://schemas.openxmlformats.org/officeDocument/2006/relationships/tags" Target="../tags/tag2318.xml"/><Relationship Id="rId145" Type="http://schemas.openxmlformats.org/officeDocument/2006/relationships/tags" Target="../tags/tag2317.xml"/><Relationship Id="rId144" Type="http://schemas.openxmlformats.org/officeDocument/2006/relationships/tags" Target="../tags/tag2316.xml"/><Relationship Id="rId143" Type="http://schemas.openxmlformats.org/officeDocument/2006/relationships/tags" Target="../tags/tag2315.xml"/><Relationship Id="rId142" Type="http://schemas.openxmlformats.org/officeDocument/2006/relationships/tags" Target="../tags/tag2314.xml"/><Relationship Id="rId141" Type="http://schemas.openxmlformats.org/officeDocument/2006/relationships/tags" Target="../tags/tag2313.xml"/><Relationship Id="rId140" Type="http://schemas.openxmlformats.org/officeDocument/2006/relationships/tags" Target="../tags/tag2312.xml"/><Relationship Id="rId14" Type="http://schemas.openxmlformats.org/officeDocument/2006/relationships/tags" Target="../tags/tag2188.xml"/><Relationship Id="rId139" Type="http://schemas.openxmlformats.org/officeDocument/2006/relationships/tags" Target="../tags/tag2311.xml"/><Relationship Id="rId138" Type="http://schemas.openxmlformats.org/officeDocument/2006/relationships/tags" Target="../tags/tag2310.xml"/><Relationship Id="rId137" Type="http://schemas.openxmlformats.org/officeDocument/2006/relationships/tags" Target="../tags/tag2309.xml"/><Relationship Id="rId136" Type="http://schemas.openxmlformats.org/officeDocument/2006/relationships/tags" Target="../tags/tag2308.xml"/><Relationship Id="rId135" Type="http://schemas.openxmlformats.org/officeDocument/2006/relationships/tags" Target="../tags/tag2307.xml"/><Relationship Id="rId134" Type="http://schemas.openxmlformats.org/officeDocument/2006/relationships/tags" Target="../tags/tag2306.xml"/><Relationship Id="rId133" Type="http://schemas.openxmlformats.org/officeDocument/2006/relationships/tags" Target="../tags/tag2305.xml"/><Relationship Id="rId132" Type="http://schemas.openxmlformats.org/officeDocument/2006/relationships/tags" Target="../tags/tag2304.xml"/><Relationship Id="rId131" Type="http://schemas.openxmlformats.org/officeDocument/2006/relationships/tags" Target="../tags/tag2303.xml"/><Relationship Id="rId130" Type="http://schemas.openxmlformats.org/officeDocument/2006/relationships/tags" Target="../tags/tag2302.xml"/><Relationship Id="rId13" Type="http://schemas.openxmlformats.org/officeDocument/2006/relationships/tags" Target="../tags/tag2187.xml"/><Relationship Id="rId129" Type="http://schemas.openxmlformats.org/officeDocument/2006/relationships/image" Target="../media/image70.wmf"/><Relationship Id="rId128" Type="http://schemas.openxmlformats.org/officeDocument/2006/relationships/tags" Target="../tags/tag2301.xml"/><Relationship Id="rId127" Type="http://schemas.openxmlformats.org/officeDocument/2006/relationships/tags" Target="../tags/tag2300.xml"/><Relationship Id="rId126" Type="http://schemas.openxmlformats.org/officeDocument/2006/relationships/tags" Target="../tags/tag2299.xml"/><Relationship Id="rId125" Type="http://schemas.openxmlformats.org/officeDocument/2006/relationships/tags" Target="../tags/tag2298.xml"/><Relationship Id="rId124" Type="http://schemas.openxmlformats.org/officeDocument/2006/relationships/image" Target="../media/image69.png"/><Relationship Id="rId123" Type="http://schemas.openxmlformats.org/officeDocument/2006/relationships/tags" Target="../tags/tag2297.xml"/><Relationship Id="rId122" Type="http://schemas.openxmlformats.org/officeDocument/2006/relationships/tags" Target="../tags/tag2296.xml"/><Relationship Id="rId121" Type="http://schemas.openxmlformats.org/officeDocument/2006/relationships/tags" Target="../tags/tag2295.xml"/><Relationship Id="rId120" Type="http://schemas.openxmlformats.org/officeDocument/2006/relationships/tags" Target="../tags/tag2294.xml"/><Relationship Id="rId12" Type="http://schemas.openxmlformats.org/officeDocument/2006/relationships/tags" Target="../tags/tag2186.xml"/><Relationship Id="rId119" Type="http://schemas.openxmlformats.org/officeDocument/2006/relationships/tags" Target="../tags/tag2293.xml"/><Relationship Id="rId118" Type="http://schemas.openxmlformats.org/officeDocument/2006/relationships/tags" Target="../tags/tag2292.xml"/><Relationship Id="rId117" Type="http://schemas.openxmlformats.org/officeDocument/2006/relationships/tags" Target="../tags/tag2291.xml"/><Relationship Id="rId116" Type="http://schemas.openxmlformats.org/officeDocument/2006/relationships/tags" Target="../tags/tag2290.xml"/><Relationship Id="rId115" Type="http://schemas.openxmlformats.org/officeDocument/2006/relationships/tags" Target="../tags/tag2289.xml"/><Relationship Id="rId114" Type="http://schemas.openxmlformats.org/officeDocument/2006/relationships/tags" Target="../tags/tag2288.xml"/><Relationship Id="rId113" Type="http://schemas.openxmlformats.org/officeDocument/2006/relationships/tags" Target="../tags/tag2287.xml"/><Relationship Id="rId112" Type="http://schemas.openxmlformats.org/officeDocument/2006/relationships/tags" Target="../tags/tag2286.xml"/><Relationship Id="rId111" Type="http://schemas.openxmlformats.org/officeDocument/2006/relationships/tags" Target="../tags/tag2285.xml"/><Relationship Id="rId110" Type="http://schemas.openxmlformats.org/officeDocument/2006/relationships/tags" Target="../tags/tag2284.xml"/><Relationship Id="rId11" Type="http://schemas.openxmlformats.org/officeDocument/2006/relationships/tags" Target="../tags/tag2185.xml"/><Relationship Id="rId109" Type="http://schemas.openxmlformats.org/officeDocument/2006/relationships/tags" Target="../tags/tag2283.xml"/><Relationship Id="rId108" Type="http://schemas.openxmlformats.org/officeDocument/2006/relationships/tags" Target="../tags/tag2282.xml"/><Relationship Id="rId107" Type="http://schemas.openxmlformats.org/officeDocument/2006/relationships/tags" Target="../tags/tag2281.xml"/><Relationship Id="rId106" Type="http://schemas.openxmlformats.org/officeDocument/2006/relationships/tags" Target="../tags/tag2280.xml"/><Relationship Id="rId105" Type="http://schemas.openxmlformats.org/officeDocument/2006/relationships/tags" Target="../tags/tag2279.xml"/><Relationship Id="rId104" Type="http://schemas.openxmlformats.org/officeDocument/2006/relationships/tags" Target="../tags/tag2278.xml"/><Relationship Id="rId103" Type="http://schemas.openxmlformats.org/officeDocument/2006/relationships/tags" Target="../tags/tag2277.xml"/><Relationship Id="rId102" Type="http://schemas.openxmlformats.org/officeDocument/2006/relationships/tags" Target="../tags/tag2276.xml"/><Relationship Id="rId101" Type="http://schemas.openxmlformats.org/officeDocument/2006/relationships/tags" Target="../tags/tag2275.xml"/><Relationship Id="rId100" Type="http://schemas.openxmlformats.org/officeDocument/2006/relationships/tags" Target="../tags/tag2274.xml"/><Relationship Id="rId10" Type="http://schemas.openxmlformats.org/officeDocument/2006/relationships/tags" Target="../tags/tag2184.xml"/><Relationship Id="rId1" Type="http://schemas.openxmlformats.org/officeDocument/2006/relationships/tags" Target="../tags/tag2175.xml"/></Relationships>
</file>

<file path=ppt/slides/_rels/slide115.xml.rels><?xml version="1.0" encoding="UTF-8" standalone="yes"?>
<Relationships xmlns="http://schemas.openxmlformats.org/package/2006/relationships"><Relationship Id="rId99" Type="http://schemas.openxmlformats.org/officeDocument/2006/relationships/tags" Target="../tags/tag2457.xml"/><Relationship Id="rId98" Type="http://schemas.openxmlformats.org/officeDocument/2006/relationships/tags" Target="../tags/tag2456.xml"/><Relationship Id="rId97" Type="http://schemas.openxmlformats.org/officeDocument/2006/relationships/tags" Target="../tags/tag2455.xml"/><Relationship Id="rId96" Type="http://schemas.openxmlformats.org/officeDocument/2006/relationships/tags" Target="../tags/tag2454.xml"/><Relationship Id="rId95" Type="http://schemas.openxmlformats.org/officeDocument/2006/relationships/tags" Target="../tags/tag2453.xml"/><Relationship Id="rId94" Type="http://schemas.openxmlformats.org/officeDocument/2006/relationships/tags" Target="../tags/tag2452.xml"/><Relationship Id="rId93" Type="http://schemas.openxmlformats.org/officeDocument/2006/relationships/tags" Target="../tags/tag2451.xml"/><Relationship Id="rId92" Type="http://schemas.openxmlformats.org/officeDocument/2006/relationships/tags" Target="../tags/tag2450.xml"/><Relationship Id="rId91" Type="http://schemas.openxmlformats.org/officeDocument/2006/relationships/tags" Target="../tags/tag2449.xml"/><Relationship Id="rId90" Type="http://schemas.openxmlformats.org/officeDocument/2006/relationships/tags" Target="../tags/tag2448.xml"/><Relationship Id="rId9" Type="http://schemas.openxmlformats.org/officeDocument/2006/relationships/tags" Target="../tags/tag2367.xml"/><Relationship Id="rId89" Type="http://schemas.openxmlformats.org/officeDocument/2006/relationships/tags" Target="../tags/tag2447.xml"/><Relationship Id="rId88" Type="http://schemas.openxmlformats.org/officeDocument/2006/relationships/tags" Target="../tags/tag2446.xml"/><Relationship Id="rId87" Type="http://schemas.openxmlformats.org/officeDocument/2006/relationships/tags" Target="../tags/tag2445.xml"/><Relationship Id="rId86" Type="http://schemas.openxmlformats.org/officeDocument/2006/relationships/tags" Target="../tags/tag2444.xml"/><Relationship Id="rId85" Type="http://schemas.openxmlformats.org/officeDocument/2006/relationships/tags" Target="../tags/tag2443.xml"/><Relationship Id="rId84" Type="http://schemas.openxmlformats.org/officeDocument/2006/relationships/tags" Target="../tags/tag2442.xml"/><Relationship Id="rId83" Type="http://schemas.openxmlformats.org/officeDocument/2006/relationships/tags" Target="../tags/tag2441.xml"/><Relationship Id="rId82" Type="http://schemas.openxmlformats.org/officeDocument/2006/relationships/tags" Target="../tags/tag2440.xml"/><Relationship Id="rId81" Type="http://schemas.openxmlformats.org/officeDocument/2006/relationships/tags" Target="../tags/tag2439.xml"/><Relationship Id="rId80" Type="http://schemas.openxmlformats.org/officeDocument/2006/relationships/tags" Target="../tags/tag2438.xml"/><Relationship Id="rId8" Type="http://schemas.openxmlformats.org/officeDocument/2006/relationships/tags" Target="../tags/tag2366.xml"/><Relationship Id="rId79" Type="http://schemas.openxmlformats.org/officeDocument/2006/relationships/tags" Target="../tags/tag2437.xml"/><Relationship Id="rId78" Type="http://schemas.openxmlformats.org/officeDocument/2006/relationships/tags" Target="../tags/tag2436.xml"/><Relationship Id="rId77" Type="http://schemas.openxmlformats.org/officeDocument/2006/relationships/tags" Target="../tags/tag2435.xml"/><Relationship Id="rId76" Type="http://schemas.openxmlformats.org/officeDocument/2006/relationships/tags" Target="../tags/tag2434.xml"/><Relationship Id="rId75" Type="http://schemas.openxmlformats.org/officeDocument/2006/relationships/tags" Target="../tags/tag2433.xml"/><Relationship Id="rId74" Type="http://schemas.openxmlformats.org/officeDocument/2006/relationships/tags" Target="../tags/tag2432.xml"/><Relationship Id="rId73" Type="http://schemas.openxmlformats.org/officeDocument/2006/relationships/tags" Target="../tags/tag2431.xml"/><Relationship Id="rId72" Type="http://schemas.openxmlformats.org/officeDocument/2006/relationships/tags" Target="../tags/tag2430.xml"/><Relationship Id="rId71" Type="http://schemas.openxmlformats.org/officeDocument/2006/relationships/tags" Target="../tags/tag2429.xml"/><Relationship Id="rId70" Type="http://schemas.openxmlformats.org/officeDocument/2006/relationships/tags" Target="../tags/tag2428.xml"/><Relationship Id="rId7" Type="http://schemas.openxmlformats.org/officeDocument/2006/relationships/tags" Target="../tags/tag2365.xml"/><Relationship Id="rId69" Type="http://schemas.openxmlformats.org/officeDocument/2006/relationships/tags" Target="../tags/tag2427.xml"/><Relationship Id="rId68" Type="http://schemas.openxmlformats.org/officeDocument/2006/relationships/tags" Target="../tags/tag2426.xml"/><Relationship Id="rId67" Type="http://schemas.openxmlformats.org/officeDocument/2006/relationships/tags" Target="../tags/tag2425.xml"/><Relationship Id="rId66" Type="http://schemas.openxmlformats.org/officeDocument/2006/relationships/tags" Target="../tags/tag2424.xml"/><Relationship Id="rId65" Type="http://schemas.openxmlformats.org/officeDocument/2006/relationships/tags" Target="../tags/tag2423.xml"/><Relationship Id="rId64" Type="http://schemas.openxmlformats.org/officeDocument/2006/relationships/tags" Target="../tags/tag2422.xml"/><Relationship Id="rId63" Type="http://schemas.openxmlformats.org/officeDocument/2006/relationships/tags" Target="../tags/tag2421.xml"/><Relationship Id="rId62" Type="http://schemas.openxmlformats.org/officeDocument/2006/relationships/tags" Target="../tags/tag2420.xml"/><Relationship Id="rId61" Type="http://schemas.openxmlformats.org/officeDocument/2006/relationships/tags" Target="../tags/tag2419.xml"/><Relationship Id="rId60" Type="http://schemas.openxmlformats.org/officeDocument/2006/relationships/tags" Target="../tags/tag2418.xml"/><Relationship Id="rId6" Type="http://schemas.openxmlformats.org/officeDocument/2006/relationships/tags" Target="../tags/tag2364.xml"/><Relationship Id="rId59" Type="http://schemas.openxmlformats.org/officeDocument/2006/relationships/tags" Target="../tags/tag2417.xml"/><Relationship Id="rId58" Type="http://schemas.openxmlformats.org/officeDocument/2006/relationships/tags" Target="../tags/tag2416.xml"/><Relationship Id="rId57" Type="http://schemas.openxmlformats.org/officeDocument/2006/relationships/tags" Target="../tags/tag2415.xml"/><Relationship Id="rId56" Type="http://schemas.openxmlformats.org/officeDocument/2006/relationships/tags" Target="../tags/tag2414.xml"/><Relationship Id="rId55" Type="http://schemas.openxmlformats.org/officeDocument/2006/relationships/tags" Target="../tags/tag2413.xml"/><Relationship Id="rId54" Type="http://schemas.openxmlformats.org/officeDocument/2006/relationships/tags" Target="../tags/tag2412.xml"/><Relationship Id="rId53" Type="http://schemas.openxmlformats.org/officeDocument/2006/relationships/tags" Target="../tags/tag2411.xml"/><Relationship Id="rId52" Type="http://schemas.openxmlformats.org/officeDocument/2006/relationships/tags" Target="../tags/tag2410.xml"/><Relationship Id="rId51" Type="http://schemas.openxmlformats.org/officeDocument/2006/relationships/tags" Target="../tags/tag2409.xml"/><Relationship Id="rId50" Type="http://schemas.openxmlformats.org/officeDocument/2006/relationships/tags" Target="../tags/tag2408.xml"/><Relationship Id="rId5" Type="http://schemas.openxmlformats.org/officeDocument/2006/relationships/tags" Target="../tags/tag2363.xml"/><Relationship Id="rId49" Type="http://schemas.openxmlformats.org/officeDocument/2006/relationships/tags" Target="../tags/tag2407.xml"/><Relationship Id="rId48" Type="http://schemas.openxmlformats.org/officeDocument/2006/relationships/tags" Target="../tags/tag2406.xml"/><Relationship Id="rId47" Type="http://schemas.openxmlformats.org/officeDocument/2006/relationships/tags" Target="../tags/tag2405.xml"/><Relationship Id="rId46" Type="http://schemas.openxmlformats.org/officeDocument/2006/relationships/tags" Target="../tags/tag2404.xml"/><Relationship Id="rId45" Type="http://schemas.openxmlformats.org/officeDocument/2006/relationships/tags" Target="../tags/tag2403.xml"/><Relationship Id="rId44" Type="http://schemas.openxmlformats.org/officeDocument/2006/relationships/tags" Target="../tags/tag2402.xml"/><Relationship Id="rId43" Type="http://schemas.openxmlformats.org/officeDocument/2006/relationships/tags" Target="../tags/tag2401.xml"/><Relationship Id="rId42" Type="http://schemas.openxmlformats.org/officeDocument/2006/relationships/tags" Target="../tags/tag2400.xml"/><Relationship Id="rId41" Type="http://schemas.openxmlformats.org/officeDocument/2006/relationships/tags" Target="../tags/tag2399.xml"/><Relationship Id="rId40" Type="http://schemas.openxmlformats.org/officeDocument/2006/relationships/tags" Target="../tags/tag2398.xml"/><Relationship Id="rId4" Type="http://schemas.openxmlformats.org/officeDocument/2006/relationships/tags" Target="../tags/tag2362.xml"/><Relationship Id="rId39" Type="http://schemas.openxmlformats.org/officeDocument/2006/relationships/tags" Target="../tags/tag2397.xml"/><Relationship Id="rId38" Type="http://schemas.openxmlformats.org/officeDocument/2006/relationships/tags" Target="../tags/tag2396.xml"/><Relationship Id="rId37" Type="http://schemas.openxmlformats.org/officeDocument/2006/relationships/tags" Target="../tags/tag2395.xml"/><Relationship Id="rId36" Type="http://schemas.openxmlformats.org/officeDocument/2006/relationships/tags" Target="../tags/tag2394.xml"/><Relationship Id="rId35" Type="http://schemas.openxmlformats.org/officeDocument/2006/relationships/tags" Target="../tags/tag2393.xml"/><Relationship Id="rId34" Type="http://schemas.openxmlformats.org/officeDocument/2006/relationships/tags" Target="../tags/tag2392.xml"/><Relationship Id="rId33" Type="http://schemas.openxmlformats.org/officeDocument/2006/relationships/tags" Target="../tags/tag2391.xml"/><Relationship Id="rId32" Type="http://schemas.openxmlformats.org/officeDocument/2006/relationships/tags" Target="../tags/tag2390.xml"/><Relationship Id="rId31" Type="http://schemas.openxmlformats.org/officeDocument/2006/relationships/tags" Target="../tags/tag2389.xml"/><Relationship Id="rId30" Type="http://schemas.openxmlformats.org/officeDocument/2006/relationships/tags" Target="../tags/tag2388.xml"/><Relationship Id="rId3" Type="http://schemas.openxmlformats.org/officeDocument/2006/relationships/tags" Target="../tags/tag2361.xml"/><Relationship Id="rId29" Type="http://schemas.openxmlformats.org/officeDocument/2006/relationships/tags" Target="../tags/tag2387.xml"/><Relationship Id="rId28" Type="http://schemas.openxmlformats.org/officeDocument/2006/relationships/tags" Target="../tags/tag2386.xml"/><Relationship Id="rId27" Type="http://schemas.openxmlformats.org/officeDocument/2006/relationships/tags" Target="../tags/tag2385.xml"/><Relationship Id="rId26" Type="http://schemas.openxmlformats.org/officeDocument/2006/relationships/tags" Target="../tags/tag2384.xml"/><Relationship Id="rId25" Type="http://schemas.openxmlformats.org/officeDocument/2006/relationships/tags" Target="../tags/tag2383.xml"/><Relationship Id="rId24" Type="http://schemas.openxmlformats.org/officeDocument/2006/relationships/tags" Target="../tags/tag2382.xml"/><Relationship Id="rId23" Type="http://schemas.openxmlformats.org/officeDocument/2006/relationships/tags" Target="../tags/tag2381.xml"/><Relationship Id="rId22" Type="http://schemas.openxmlformats.org/officeDocument/2006/relationships/tags" Target="../tags/tag2380.xml"/><Relationship Id="rId21" Type="http://schemas.openxmlformats.org/officeDocument/2006/relationships/tags" Target="../tags/tag2379.xml"/><Relationship Id="rId20" Type="http://schemas.openxmlformats.org/officeDocument/2006/relationships/tags" Target="../tags/tag2378.xml"/><Relationship Id="rId2" Type="http://schemas.openxmlformats.org/officeDocument/2006/relationships/tags" Target="../tags/tag2360.xml"/><Relationship Id="rId19" Type="http://schemas.openxmlformats.org/officeDocument/2006/relationships/tags" Target="../tags/tag2377.xml"/><Relationship Id="rId18" Type="http://schemas.openxmlformats.org/officeDocument/2006/relationships/tags" Target="../tags/tag2376.xml"/><Relationship Id="rId17" Type="http://schemas.openxmlformats.org/officeDocument/2006/relationships/tags" Target="../tags/tag2375.xml"/><Relationship Id="rId16" Type="http://schemas.openxmlformats.org/officeDocument/2006/relationships/tags" Target="../tags/tag2374.xml"/><Relationship Id="rId156" Type="http://schemas.openxmlformats.org/officeDocument/2006/relationships/notesSlide" Target="../notesSlides/notesSlide74.xml"/><Relationship Id="rId155" Type="http://schemas.openxmlformats.org/officeDocument/2006/relationships/vmlDrawing" Target="../drawings/vmlDrawing19.vml"/><Relationship Id="rId154" Type="http://schemas.openxmlformats.org/officeDocument/2006/relationships/slideLayout" Target="../slideLayouts/slideLayout14.xml"/><Relationship Id="rId153" Type="http://schemas.openxmlformats.org/officeDocument/2006/relationships/tags" Target="../tags/tag2505.xml"/><Relationship Id="rId152" Type="http://schemas.openxmlformats.org/officeDocument/2006/relationships/tags" Target="../tags/tag2504.xml"/><Relationship Id="rId151" Type="http://schemas.openxmlformats.org/officeDocument/2006/relationships/tags" Target="../tags/tag2503.xml"/><Relationship Id="rId150" Type="http://schemas.openxmlformats.org/officeDocument/2006/relationships/tags" Target="../tags/tag2502.xml"/><Relationship Id="rId15" Type="http://schemas.openxmlformats.org/officeDocument/2006/relationships/tags" Target="../tags/tag2373.xml"/><Relationship Id="rId149" Type="http://schemas.openxmlformats.org/officeDocument/2006/relationships/tags" Target="../tags/tag2501.xml"/><Relationship Id="rId148" Type="http://schemas.openxmlformats.org/officeDocument/2006/relationships/tags" Target="../tags/tag2500.xml"/><Relationship Id="rId147" Type="http://schemas.openxmlformats.org/officeDocument/2006/relationships/tags" Target="../tags/tag2499.xml"/><Relationship Id="rId146" Type="http://schemas.openxmlformats.org/officeDocument/2006/relationships/tags" Target="../tags/tag2498.xml"/><Relationship Id="rId145" Type="http://schemas.openxmlformats.org/officeDocument/2006/relationships/tags" Target="../tags/tag2497.xml"/><Relationship Id="rId144" Type="http://schemas.openxmlformats.org/officeDocument/2006/relationships/tags" Target="../tags/tag2496.xml"/><Relationship Id="rId143" Type="http://schemas.openxmlformats.org/officeDocument/2006/relationships/tags" Target="../tags/tag2495.xml"/><Relationship Id="rId142" Type="http://schemas.openxmlformats.org/officeDocument/2006/relationships/tags" Target="../tags/tag2494.xml"/><Relationship Id="rId141" Type="http://schemas.openxmlformats.org/officeDocument/2006/relationships/tags" Target="../tags/tag2493.xml"/><Relationship Id="rId140" Type="http://schemas.openxmlformats.org/officeDocument/2006/relationships/tags" Target="../tags/tag2492.xml"/><Relationship Id="rId14" Type="http://schemas.openxmlformats.org/officeDocument/2006/relationships/tags" Target="../tags/tag2372.xml"/><Relationship Id="rId139" Type="http://schemas.openxmlformats.org/officeDocument/2006/relationships/tags" Target="../tags/tag2491.xml"/><Relationship Id="rId138" Type="http://schemas.openxmlformats.org/officeDocument/2006/relationships/tags" Target="../tags/tag2490.xml"/><Relationship Id="rId137" Type="http://schemas.openxmlformats.org/officeDocument/2006/relationships/tags" Target="../tags/tag2489.xml"/><Relationship Id="rId136" Type="http://schemas.openxmlformats.org/officeDocument/2006/relationships/tags" Target="../tags/tag2488.xml"/><Relationship Id="rId135" Type="http://schemas.openxmlformats.org/officeDocument/2006/relationships/tags" Target="../tags/tag2487.xml"/><Relationship Id="rId134" Type="http://schemas.openxmlformats.org/officeDocument/2006/relationships/tags" Target="../tags/tag2486.xml"/><Relationship Id="rId133" Type="http://schemas.openxmlformats.org/officeDocument/2006/relationships/tags" Target="../tags/tag2485.xml"/><Relationship Id="rId132" Type="http://schemas.openxmlformats.org/officeDocument/2006/relationships/tags" Target="../tags/tag2484.xml"/><Relationship Id="rId131" Type="http://schemas.openxmlformats.org/officeDocument/2006/relationships/tags" Target="../tags/tag2483.xml"/><Relationship Id="rId130" Type="http://schemas.openxmlformats.org/officeDocument/2006/relationships/tags" Target="../tags/tag2482.xml"/><Relationship Id="rId13" Type="http://schemas.openxmlformats.org/officeDocument/2006/relationships/tags" Target="../tags/tag2371.xml"/><Relationship Id="rId129" Type="http://schemas.openxmlformats.org/officeDocument/2006/relationships/tags" Target="../tags/tag2481.xml"/><Relationship Id="rId128" Type="http://schemas.openxmlformats.org/officeDocument/2006/relationships/tags" Target="../tags/tag2480.xml"/><Relationship Id="rId127" Type="http://schemas.openxmlformats.org/officeDocument/2006/relationships/tags" Target="../tags/tag2479.xml"/><Relationship Id="rId126" Type="http://schemas.openxmlformats.org/officeDocument/2006/relationships/tags" Target="../tags/tag2478.xml"/><Relationship Id="rId125" Type="http://schemas.openxmlformats.org/officeDocument/2006/relationships/tags" Target="../tags/tag2477.xml"/><Relationship Id="rId124" Type="http://schemas.openxmlformats.org/officeDocument/2006/relationships/tags" Target="../tags/tag2476.xml"/><Relationship Id="rId123" Type="http://schemas.openxmlformats.org/officeDocument/2006/relationships/tags" Target="../tags/tag2475.xml"/><Relationship Id="rId122" Type="http://schemas.openxmlformats.org/officeDocument/2006/relationships/tags" Target="../tags/tag2474.xml"/><Relationship Id="rId121" Type="http://schemas.openxmlformats.org/officeDocument/2006/relationships/tags" Target="../tags/tag2473.xml"/><Relationship Id="rId120" Type="http://schemas.openxmlformats.org/officeDocument/2006/relationships/image" Target="../media/image9.wmf"/><Relationship Id="rId12" Type="http://schemas.openxmlformats.org/officeDocument/2006/relationships/tags" Target="../tags/tag2370.xml"/><Relationship Id="rId119" Type="http://schemas.openxmlformats.org/officeDocument/2006/relationships/oleObject" Target="../embeddings/oleObject93.bin"/><Relationship Id="rId118" Type="http://schemas.openxmlformats.org/officeDocument/2006/relationships/tags" Target="../tags/tag2472.xml"/><Relationship Id="rId117" Type="http://schemas.openxmlformats.org/officeDocument/2006/relationships/tags" Target="../tags/tag2471.xml"/><Relationship Id="rId116" Type="http://schemas.openxmlformats.org/officeDocument/2006/relationships/tags" Target="../tags/tag2470.xml"/><Relationship Id="rId115" Type="http://schemas.openxmlformats.org/officeDocument/2006/relationships/tags" Target="../tags/tag2469.xml"/><Relationship Id="rId114" Type="http://schemas.openxmlformats.org/officeDocument/2006/relationships/image" Target="../media/image24.wmf"/><Relationship Id="rId113" Type="http://schemas.openxmlformats.org/officeDocument/2006/relationships/oleObject" Target="../embeddings/oleObject92.bin"/><Relationship Id="rId112" Type="http://schemas.openxmlformats.org/officeDocument/2006/relationships/tags" Target="../tags/tag2468.xml"/><Relationship Id="rId111" Type="http://schemas.openxmlformats.org/officeDocument/2006/relationships/image" Target="../media/image23.wmf"/><Relationship Id="rId110" Type="http://schemas.openxmlformats.org/officeDocument/2006/relationships/oleObject" Target="../embeddings/oleObject91.bin"/><Relationship Id="rId11" Type="http://schemas.openxmlformats.org/officeDocument/2006/relationships/tags" Target="../tags/tag2369.xml"/><Relationship Id="rId109" Type="http://schemas.openxmlformats.org/officeDocument/2006/relationships/tags" Target="../tags/tag2467.xml"/><Relationship Id="rId108" Type="http://schemas.openxmlformats.org/officeDocument/2006/relationships/tags" Target="../tags/tag2466.xml"/><Relationship Id="rId107" Type="http://schemas.openxmlformats.org/officeDocument/2006/relationships/tags" Target="../tags/tag2465.xml"/><Relationship Id="rId106" Type="http://schemas.openxmlformats.org/officeDocument/2006/relationships/tags" Target="../tags/tag2464.xml"/><Relationship Id="rId105" Type="http://schemas.openxmlformats.org/officeDocument/2006/relationships/tags" Target="../tags/tag2463.xml"/><Relationship Id="rId104" Type="http://schemas.openxmlformats.org/officeDocument/2006/relationships/tags" Target="../tags/tag2462.xml"/><Relationship Id="rId103" Type="http://schemas.openxmlformats.org/officeDocument/2006/relationships/tags" Target="../tags/tag2461.xml"/><Relationship Id="rId102" Type="http://schemas.openxmlformats.org/officeDocument/2006/relationships/tags" Target="../tags/tag2460.xml"/><Relationship Id="rId101" Type="http://schemas.openxmlformats.org/officeDocument/2006/relationships/tags" Target="../tags/tag2459.xml"/><Relationship Id="rId100" Type="http://schemas.openxmlformats.org/officeDocument/2006/relationships/tags" Target="../tags/tag2458.xml"/><Relationship Id="rId10" Type="http://schemas.openxmlformats.org/officeDocument/2006/relationships/tags" Target="../tags/tag2368.xml"/><Relationship Id="rId1" Type="http://schemas.openxmlformats.org/officeDocument/2006/relationships/tags" Target="../tags/tag2359.xml"/></Relationships>
</file>

<file path=ppt/slides/_rels/slide116.xml.rels><?xml version="1.0" encoding="UTF-8" standalone="yes"?>
<Relationships xmlns="http://schemas.openxmlformats.org/package/2006/relationships"><Relationship Id="rId99" Type="http://schemas.openxmlformats.org/officeDocument/2006/relationships/tags" Target="../tags/tag2598.xml"/><Relationship Id="rId98" Type="http://schemas.openxmlformats.org/officeDocument/2006/relationships/tags" Target="../tags/tag2597.xml"/><Relationship Id="rId97" Type="http://schemas.openxmlformats.org/officeDocument/2006/relationships/tags" Target="../tags/tag2596.xml"/><Relationship Id="rId96" Type="http://schemas.openxmlformats.org/officeDocument/2006/relationships/tags" Target="../tags/tag2595.xml"/><Relationship Id="rId95" Type="http://schemas.openxmlformats.org/officeDocument/2006/relationships/tags" Target="../tags/tag2594.xml"/><Relationship Id="rId94" Type="http://schemas.openxmlformats.org/officeDocument/2006/relationships/tags" Target="../tags/tag2593.xml"/><Relationship Id="rId93" Type="http://schemas.openxmlformats.org/officeDocument/2006/relationships/tags" Target="../tags/tag2592.xml"/><Relationship Id="rId92" Type="http://schemas.openxmlformats.org/officeDocument/2006/relationships/tags" Target="../tags/tag2591.xml"/><Relationship Id="rId91" Type="http://schemas.openxmlformats.org/officeDocument/2006/relationships/tags" Target="../tags/tag2590.xml"/><Relationship Id="rId90" Type="http://schemas.openxmlformats.org/officeDocument/2006/relationships/tags" Target="../tags/tag2589.xml"/><Relationship Id="rId9" Type="http://schemas.openxmlformats.org/officeDocument/2006/relationships/tags" Target="../tags/tag2514.xml"/><Relationship Id="rId89" Type="http://schemas.openxmlformats.org/officeDocument/2006/relationships/tags" Target="../tags/tag2588.xml"/><Relationship Id="rId88" Type="http://schemas.openxmlformats.org/officeDocument/2006/relationships/tags" Target="../tags/tag2587.xml"/><Relationship Id="rId87" Type="http://schemas.openxmlformats.org/officeDocument/2006/relationships/tags" Target="../tags/tag2586.xml"/><Relationship Id="rId86" Type="http://schemas.openxmlformats.org/officeDocument/2006/relationships/tags" Target="../tags/tag2585.xml"/><Relationship Id="rId85" Type="http://schemas.openxmlformats.org/officeDocument/2006/relationships/tags" Target="../tags/tag2584.xml"/><Relationship Id="rId84" Type="http://schemas.openxmlformats.org/officeDocument/2006/relationships/tags" Target="../tags/tag2583.xml"/><Relationship Id="rId83" Type="http://schemas.openxmlformats.org/officeDocument/2006/relationships/tags" Target="../tags/tag2582.xml"/><Relationship Id="rId82" Type="http://schemas.openxmlformats.org/officeDocument/2006/relationships/tags" Target="../tags/tag2581.xml"/><Relationship Id="rId81" Type="http://schemas.openxmlformats.org/officeDocument/2006/relationships/tags" Target="../tags/tag2580.xml"/><Relationship Id="rId80" Type="http://schemas.openxmlformats.org/officeDocument/2006/relationships/tags" Target="../tags/tag2579.xml"/><Relationship Id="rId8" Type="http://schemas.openxmlformats.org/officeDocument/2006/relationships/tags" Target="../tags/tag2513.xml"/><Relationship Id="rId79" Type="http://schemas.openxmlformats.org/officeDocument/2006/relationships/tags" Target="../tags/tag2578.xml"/><Relationship Id="rId78" Type="http://schemas.openxmlformats.org/officeDocument/2006/relationships/tags" Target="../tags/tag2577.xml"/><Relationship Id="rId77" Type="http://schemas.openxmlformats.org/officeDocument/2006/relationships/tags" Target="../tags/tag2576.xml"/><Relationship Id="rId76" Type="http://schemas.openxmlformats.org/officeDocument/2006/relationships/tags" Target="../tags/tag2575.xml"/><Relationship Id="rId75" Type="http://schemas.openxmlformats.org/officeDocument/2006/relationships/tags" Target="../tags/tag2574.xml"/><Relationship Id="rId74" Type="http://schemas.openxmlformats.org/officeDocument/2006/relationships/tags" Target="../tags/tag2573.xml"/><Relationship Id="rId73" Type="http://schemas.openxmlformats.org/officeDocument/2006/relationships/tags" Target="../tags/tag2572.xml"/><Relationship Id="rId72" Type="http://schemas.openxmlformats.org/officeDocument/2006/relationships/tags" Target="../tags/tag2571.xml"/><Relationship Id="rId71" Type="http://schemas.openxmlformats.org/officeDocument/2006/relationships/tags" Target="../tags/tag2570.xml"/><Relationship Id="rId70" Type="http://schemas.openxmlformats.org/officeDocument/2006/relationships/tags" Target="../tags/tag2569.xml"/><Relationship Id="rId7" Type="http://schemas.openxmlformats.org/officeDocument/2006/relationships/tags" Target="../tags/tag2512.xml"/><Relationship Id="rId69" Type="http://schemas.openxmlformats.org/officeDocument/2006/relationships/tags" Target="../tags/tag2568.xml"/><Relationship Id="rId68" Type="http://schemas.openxmlformats.org/officeDocument/2006/relationships/tags" Target="../tags/tag2567.xml"/><Relationship Id="rId67" Type="http://schemas.openxmlformats.org/officeDocument/2006/relationships/tags" Target="../tags/tag2566.xml"/><Relationship Id="rId66" Type="http://schemas.openxmlformats.org/officeDocument/2006/relationships/tags" Target="../tags/tag2565.xml"/><Relationship Id="rId65" Type="http://schemas.openxmlformats.org/officeDocument/2006/relationships/tags" Target="../tags/tag2564.xml"/><Relationship Id="rId64" Type="http://schemas.openxmlformats.org/officeDocument/2006/relationships/tags" Target="../tags/tag2563.xml"/><Relationship Id="rId63" Type="http://schemas.openxmlformats.org/officeDocument/2006/relationships/tags" Target="../tags/tag2562.xml"/><Relationship Id="rId62" Type="http://schemas.openxmlformats.org/officeDocument/2006/relationships/tags" Target="../tags/tag2561.xml"/><Relationship Id="rId61" Type="http://schemas.openxmlformats.org/officeDocument/2006/relationships/tags" Target="../tags/tag2560.xml"/><Relationship Id="rId60" Type="http://schemas.openxmlformats.org/officeDocument/2006/relationships/tags" Target="../tags/tag2559.xml"/><Relationship Id="rId6" Type="http://schemas.openxmlformats.org/officeDocument/2006/relationships/tags" Target="../tags/tag2511.xml"/><Relationship Id="rId59" Type="http://schemas.openxmlformats.org/officeDocument/2006/relationships/tags" Target="../tags/tag2558.xml"/><Relationship Id="rId58" Type="http://schemas.openxmlformats.org/officeDocument/2006/relationships/tags" Target="../tags/tag2557.xml"/><Relationship Id="rId57" Type="http://schemas.openxmlformats.org/officeDocument/2006/relationships/tags" Target="../tags/tag2556.xml"/><Relationship Id="rId56" Type="http://schemas.openxmlformats.org/officeDocument/2006/relationships/tags" Target="../tags/tag2555.xml"/><Relationship Id="rId55" Type="http://schemas.openxmlformats.org/officeDocument/2006/relationships/tags" Target="../tags/tag2554.xml"/><Relationship Id="rId54" Type="http://schemas.openxmlformats.org/officeDocument/2006/relationships/tags" Target="../tags/tag2553.xml"/><Relationship Id="rId53" Type="http://schemas.openxmlformats.org/officeDocument/2006/relationships/image" Target="../media/image24.wmf"/><Relationship Id="rId52" Type="http://schemas.openxmlformats.org/officeDocument/2006/relationships/oleObject" Target="../embeddings/oleObject96.bin"/><Relationship Id="rId51" Type="http://schemas.openxmlformats.org/officeDocument/2006/relationships/tags" Target="../tags/tag2552.xml"/><Relationship Id="rId50" Type="http://schemas.openxmlformats.org/officeDocument/2006/relationships/image" Target="../media/image23.wmf"/><Relationship Id="rId5" Type="http://schemas.openxmlformats.org/officeDocument/2006/relationships/tags" Target="../tags/tag2510.xml"/><Relationship Id="rId49" Type="http://schemas.openxmlformats.org/officeDocument/2006/relationships/oleObject" Target="../embeddings/oleObject95.bin"/><Relationship Id="rId48" Type="http://schemas.openxmlformats.org/officeDocument/2006/relationships/tags" Target="../tags/tag2551.xml"/><Relationship Id="rId47" Type="http://schemas.openxmlformats.org/officeDocument/2006/relationships/tags" Target="../tags/tag2550.xml"/><Relationship Id="rId46" Type="http://schemas.openxmlformats.org/officeDocument/2006/relationships/tags" Target="../tags/tag2549.xml"/><Relationship Id="rId45" Type="http://schemas.openxmlformats.org/officeDocument/2006/relationships/tags" Target="../tags/tag2548.xml"/><Relationship Id="rId44" Type="http://schemas.openxmlformats.org/officeDocument/2006/relationships/tags" Target="../tags/tag2547.xml"/><Relationship Id="rId43" Type="http://schemas.openxmlformats.org/officeDocument/2006/relationships/tags" Target="../tags/tag2546.xml"/><Relationship Id="rId42" Type="http://schemas.openxmlformats.org/officeDocument/2006/relationships/tags" Target="../tags/tag2545.xml"/><Relationship Id="rId41" Type="http://schemas.openxmlformats.org/officeDocument/2006/relationships/tags" Target="../tags/tag2544.xml"/><Relationship Id="rId40" Type="http://schemas.openxmlformats.org/officeDocument/2006/relationships/tags" Target="../tags/tag2543.xml"/><Relationship Id="rId4" Type="http://schemas.openxmlformats.org/officeDocument/2006/relationships/tags" Target="../tags/tag2509.xml"/><Relationship Id="rId39" Type="http://schemas.openxmlformats.org/officeDocument/2006/relationships/tags" Target="../tags/tag2542.xml"/><Relationship Id="rId38" Type="http://schemas.openxmlformats.org/officeDocument/2006/relationships/tags" Target="../tags/tag2541.xml"/><Relationship Id="rId37" Type="http://schemas.openxmlformats.org/officeDocument/2006/relationships/tags" Target="../tags/tag2540.xml"/><Relationship Id="rId36" Type="http://schemas.openxmlformats.org/officeDocument/2006/relationships/tags" Target="../tags/tag2539.xml"/><Relationship Id="rId35" Type="http://schemas.openxmlformats.org/officeDocument/2006/relationships/tags" Target="../tags/tag2538.xml"/><Relationship Id="rId34" Type="http://schemas.openxmlformats.org/officeDocument/2006/relationships/tags" Target="../tags/tag2537.xml"/><Relationship Id="rId33" Type="http://schemas.openxmlformats.org/officeDocument/2006/relationships/tags" Target="../tags/tag2536.xml"/><Relationship Id="rId32" Type="http://schemas.openxmlformats.org/officeDocument/2006/relationships/tags" Target="../tags/tag2535.xml"/><Relationship Id="rId31" Type="http://schemas.openxmlformats.org/officeDocument/2006/relationships/tags" Target="../tags/tag2534.xml"/><Relationship Id="rId30" Type="http://schemas.openxmlformats.org/officeDocument/2006/relationships/tags" Target="../tags/tag2533.xml"/><Relationship Id="rId3" Type="http://schemas.openxmlformats.org/officeDocument/2006/relationships/tags" Target="../tags/tag2508.xml"/><Relationship Id="rId29" Type="http://schemas.openxmlformats.org/officeDocument/2006/relationships/tags" Target="../tags/tag2532.xml"/><Relationship Id="rId28" Type="http://schemas.openxmlformats.org/officeDocument/2006/relationships/tags" Target="../tags/tag2531.xml"/><Relationship Id="rId27" Type="http://schemas.openxmlformats.org/officeDocument/2006/relationships/tags" Target="../tags/tag2530.xml"/><Relationship Id="rId26" Type="http://schemas.openxmlformats.org/officeDocument/2006/relationships/tags" Target="../tags/tag2529.xml"/><Relationship Id="rId25" Type="http://schemas.openxmlformats.org/officeDocument/2006/relationships/tags" Target="../tags/tag2528.xml"/><Relationship Id="rId24" Type="http://schemas.openxmlformats.org/officeDocument/2006/relationships/tags" Target="../tags/tag2527.xml"/><Relationship Id="rId23" Type="http://schemas.openxmlformats.org/officeDocument/2006/relationships/tags" Target="../tags/tag2526.xml"/><Relationship Id="rId22" Type="http://schemas.openxmlformats.org/officeDocument/2006/relationships/image" Target="../media/image9.wmf"/><Relationship Id="rId21" Type="http://schemas.openxmlformats.org/officeDocument/2006/relationships/oleObject" Target="../embeddings/oleObject94.bin"/><Relationship Id="rId20" Type="http://schemas.openxmlformats.org/officeDocument/2006/relationships/tags" Target="../tags/tag2525.xml"/><Relationship Id="rId2" Type="http://schemas.openxmlformats.org/officeDocument/2006/relationships/tags" Target="../tags/tag2507.xml"/><Relationship Id="rId19" Type="http://schemas.openxmlformats.org/officeDocument/2006/relationships/tags" Target="../tags/tag2524.xml"/><Relationship Id="rId18" Type="http://schemas.openxmlformats.org/officeDocument/2006/relationships/tags" Target="../tags/tag2523.xml"/><Relationship Id="rId17" Type="http://schemas.openxmlformats.org/officeDocument/2006/relationships/tags" Target="../tags/tag2522.xml"/><Relationship Id="rId166" Type="http://schemas.openxmlformats.org/officeDocument/2006/relationships/notesSlide" Target="../notesSlides/notesSlide75.xml"/><Relationship Id="rId165" Type="http://schemas.openxmlformats.org/officeDocument/2006/relationships/vmlDrawing" Target="../drawings/vmlDrawing20.vml"/><Relationship Id="rId164" Type="http://schemas.openxmlformats.org/officeDocument/2006/relationships/slideLayout" Target="../slideLayouts/slideLayout13.xml"/><Relationship Id="rId163" Type="http://schemas.openxmlformats.org/officeDocument/2006/relationships/tags" Target="../tags/tag2662.xml"/><Relationship Id="rId162" Type="http://schemas.openxmlformats.org/officeDocument/2006/relationships/tags" Target="../tags/tag2661.xml"/><Relationship Id="rId161" Type="http://schemas.openxmlformats.org/officeDocument/2006/relationships/tags" Target="../tags/tag2660.xml"/><Relationship Id="rId160" Type="http://schemas.openxmlformats.org/officeDocument/2006/relationships/tags" Target="../tags/tag2659.xml"/><Relationship Id="rId16" Type="http://schemas.openxmlformats.org/officeDocument/2006/relationships/tags" Target="../tags/tag2521.xml"/><Relationship Id="rId159" Type="http://schemas.openxmlformats.org/officeDocument/2006/relationships/tags" Target="../tags/tag2658.xml"/><Relationship Id="rId158" Type="http://schemas.openxmlformats.org/officeDocument/2006/relationships/tags" Target="../tags/tag2657.xml"/><Relationship Id="rId157" Type="http://schemas.openxmlformats.org/officeDocument/2006/relationships/tags" Target="../tags/tag2656.xml"/><Relationship Id="rId156" Type="http://schemas.openxmlformats.org/officeDocument/2006/relationships/tags" Target="../tags/tag2655.xml"/><Relationship Id="rId155" Type="http://schemas.openxmlformats.org/officeDocument/2006/relationships/tags" Target="../tags/tag2654.xml"/><Relationship Id="rId154" Type="http://schemas.openxmlformats.org/officeDocument/2006/relationships/tags" Target="../tags/tag2653.xml"/><Relationship Id="rId153" Type="http://schemas.openxmlformats.org/officeDocument/2006/relationships/tags" Target="../tags/tag2652.xml"/><Relationship Id="rId152" Type="http://schemas.openxmlformats.org/officeDocument/2006/relationships/tags" Target="../tags/tag2651.xml"/><Relationship Id="rId151" Type="http://schemas.openxmlformats.org/officeDocument/2006/relationships/tags" Target="../tags/tag2650.xml"/><Relationship Id="rId150" Type="http://schemas.openxmlformats.org/officeDocument/2006/relationships/tags" Target="../tags/tag2649.xml"/><Relationship Id="rId15" Type="http://schemas.openxmlformats.org/officeDocument/2006/relationships/tags" Target="../tags/tag2520.xml"/><Relationship Id="rId149" Type="http://schemas.openxmlformats.org/officeDocument/2006/relationships/tags" Target="../tags/tag2648.xml"/><Relationship Id="rId148" Type="http://schemas.openxmlformats.org/officeDocument/2006/relationships/tags" Target="../tags/tag2647.xml"/><Relationship Id="rId147" Type="http://schemas.openxmlformats.org/officeDocument/2006/relationships/tags" Target="../tags/tag2646.xml"/><Relationship Id="rId146" Type="http://schemas.openxmlformats.org/officeDocument/2006/relationships/tags" Target="../tags/tag2645.xml"/><Relationship Id="rId145" Type="http://schemas.openxmlformats.org/officeDocument/2006/relationships/tags" Target="../tags/tag2644.xml"/><Relationship Id="rId144" Type="http://schemas.openxmlformats.org/officeDocument/2006/relationships/tags" Target="../tags/tag2643.xml"/><Relationship Id="rId143" Type="http://schemas.openxmlformats.org/officeDocument/2006/relationships/tags" Target="../tags/tag2642.xml"/><Relationship Id="rId142" Type="http://schemas.openxmlformats.org/officeDocument/2006/relationships/tags" Target="../tags/tag2641.xml"/><Relationship Id="rId141" Type="http://schemas.openxmlformats.org/officeDocument/2006/relationships/tags" Target="../tags/tag2640.xml"/><Relationship Id="rId140" Type="http://schemas.openxmlformats.org/officeDocument/2006/relationships/tags" Target="../tags/tag2639.xml"/><Relationship Id="rId14" Type="http://schemas.openxmlformats.org/officeDocument/2006/relationships/tags" Target="../tags/tag2519.xml"/><Relationship Id="rId139" Type="http://schemas.openxmlformats.org/officeDocument/2006/relationships/tags" Target="../tags/tag2638.xml"/><Relationship Id="rId138" Type="http://schemas.openxmlformats.org/officeDocument/2006/relationships/tags" Target="../tags/tag2637.xml"/><Relationship Id="rId137" Type="http://schemas.openxmlformats.org/officeDocument/2006/relationships/tags" Target="../tags/tag2636.xml"/><Relationship Id="rId136" Type="http://schemas.openxmlformats.org/officeDocument/2006/relationships/tags" Target="../tags/tag2635.xml"/><Relationship Id="rId135" Type="http://schemas.openxmlformats.org/officeDocument/2006/relationships/tags" Target="../tags/tag2634.xml"/><Relationship Id="rId134" Type="http://schemas.openxmlformats.org/officeDocument/2006/relationships/tags" Target="../tags/tag2633.xml"/><Relationship Id="rId133" Type="http://schemas.openxmlformats.org/officeDocument/2006/relationships/tags" Target="../tags/tag2632.xml"/><Relationship Id="rId132" Type="http://schemas.openxmlformats.org/officeDocument/2006/relationships/tags" Target="../tags/tag2631.xml"/><Relationship Id="rId131" Type="http://schemas.openxmlformats.org/officeDocument/2006/relationships/tags" Target="../tags/tag2630.xml"/><Relationship Id="rId130" Type="http://schemas.openxmlformats.org/officeDocument/2006/relationships/tags" Target="../tags/tag2629.xml"/><Relationship Id="rId13" Type="http://schemas.openxmlformats.org/officeDocument/2006/relationships/tags" Target="../tags/tag2518.xml"/><Relationship Id="rId129" Type="http://schemas.openxmlformats.org/officeDocument/2006/relationships/tags" Target="../tags/tag2628.xml"/><Relationship Id="rId128" Type="http://schemas.openxmlformats.org/officeDocument/2006/relationships/tags" Target="../tags/tag2627.xml"/><Relationship Id="rId127" Type="http://schemas.openxmlformats.org/officeDocument/2006/relationships/tags" Target="../tags/tag2626.xml"/><Relationship Id="rId126" Type="http://schemas.openxmlformats.org/officeDocument/2006/relationships/tags" Target="../tags/tag2625.xml"/><Relationship Id="rId125" Type="http://schemas.openxmlformats.org/officeDocument/2006/relationships/tags" Target="../tags/tag2624.xml"/><Relationship Id="rId124" Type="http://schemas.openxmlformats.org/officeDocument/2006/relationships/tags" Target="../tags/tag2623.xml"/><Relationship Id="rId123" Type="http://schemas.openxmlformats.org/officeDocument/2006/relationships/tags" Target="../tags/tag2622.xml"/><Relationship Id="rId122" Type="http://schemas.openxmlformats.org/officeDocument/2006/relationships/tags" Target="../tags/tag2621.xml"/><Relationship Id="rId121" Type="http://schemas.openxmlformats.org/officeDocument/2006/relationships/tags" Target="../tags/tag2620.xml"/><Relationship Id="rId120" Type="http://schemas.openxmlformats.org/officeDocument/2006/relationships/tags" Target="../tags/tag2619.xml"/><Relationship Id="rId12" Type="http://schemas.openxmlformats.org/officeDocument/2006/relationships/tags" Target="../tags/tag2517.xml"/><Relationship Id="rId119" Type="http://schemas.openxmlformats.org/officeDocument/2006/relationships/tags" Target="../tags/tag2618.xml"/><Relationship Id="rId118" Type="http://schemas.openxmlformats.org/officeDocument/2006/relationships/tags" Target="../tags/tag2617.xml"/><Relationship Id="rId117" Type="http://schemas.openxmlformats.org/officeDocument/2006/relationships/tags" Target="../tags/tag2616.xml"/><Relationship Id="rId116" Type="http://schemas.openxmlformats.org/officeDocument/2006/relationships/tags" Target="../tags/tag2615.xml"/><Relationship Id="rId115" Type="http://schemas.openxmlformats.org/officeDocument/2006/relationships/tags" Target="../tags/tag2614.xml"/><Relationship Id="rId114" Type="http://schemas.openxmlformats.org/officeDocument/2006/relationships/tags" Target="../tags/tag2613.xml"/><Relationship Id="rId113" Type="http://schemas.openxmlformats.org/officeDocument/2006/relationships/tags" Target="../tags/tag2612.xml"/><Relationship Id="rId112" Type="http://schemas.openxmlformats.org/officeDocument/2006/relationships/tags" Target="../tags/tag2611.xml"/><Relationship Id="rId111" Type="http://schemas.openxmlformats.org/officeDocument/2006/relationships/tags" Target="../tags/tag2610.xml"/><Relationship Id="rId110" Type="http://schemas.openxmlformats.org/officeDocument/2006/relationships/tags" Target="../tags/tag2609.xml"/><Relationship Id="rId11" Type="http://schemas.openxmlformats.org/officeDocument/2006/relationships/tags" Target="../tags/tag2516.xml"/><Relationship Id="rId109" Type="http://schemas.openxmlformats.org/officeDocument/2006/relationships/tags" Target="../tags/tag2608.xml"/><Relationship Id="rId108" Type="http://schemas.openxmlformats.org/officeDocument/2006/relationships/tags" Target="../tags/tag2607.xml"/><Relationship Id="rId107" Type="http://schemas.openxmlformats.org/officeDocument/2006/relationships/tags" Target="../tags/tag2606.xml"/><Relationship Id="rId106" Type="http://schemas.openxmlformats.org/officeDocument/2006/relationships/tags" Target="../tags/tag2605.xml"/><Relationship Id="rId105" Type="http://schemas.openxmlformats.org/officeDocument/2006/relationships/tags" Target="../tags/tag2604.xml"/><Relationship Id="rId104" Type="http://schemas.openxmlformats.org/officeDocument/2006/relationships/tags" Target="../tags/tag2603.xml"/><Relationship Id="rId103" Type="http://schemas.openxmlformats.org/officeDocument/2006/relationships/tags" Target="../tags/tag2602.xml"/><Relationship Id="rId102" Type="http://schemas.openxmlformats.org/officeDocument/2006/relationships/tags" Target="../tags/tag2601.xml"/><Relationship Id="rId101" Type="http://schemas.openxmlformats.org/officeDocument/2006/relationships/tags" Target="../tags/tag2600.xml"/><Relationship Id="rId100" Type="http://schemas.openxmlformats.org/officeDocument/2006/relationships/tags" Target="../tags/tag2599.xml"/><Relationship Id="rId10" Type="http://schemas.openxmlformats.org/officeDocument/2006/relationships/tags" Target="../tags/tag2515.xml"/><Relationship Id="rId1" Type="http://schemas.openxmlformats.org/officeDocument/2006/relationships/tags" Target="../tags/tag2506.xml"/></Relationships>
</file>

<file path=ppt/slides/_rels/slide117.xml.rels><?xml version="1.0" encoding="UTF-8" standalone="yes"?>
<Relationships xmlns="http://schemas.openxmlformats.org/package/2006/relationships"><Relationship Id="rId9" Type="http://schemas.openxmlformats.org/officeDocument/2006/relationships/tags" Target="../tags/tag2671.xml"/><Relationship Id="rId85" Type="http://schemas.openxmlformats.org/officeDocument/2006/relationships/notesSlide" Target="../notesSlides/notesSlide76.xml"/><Relationship Id="rId84" Type="http://schemas.openxmlformats.org/officeDocument/2006/relationships/slideLayout" Target="../slideLayouts/slideLayout14.xml"/><Relationship Id="rId83" Type="http://schemas.openxmlformats.org/officeDocument/2006/relationships/tags" Target="../tags/tag2744.xml"/><Relationship Id="rId82" Type="http://schemas.openxmlformats.org/officeDocument/2006/relationships/tags" Target="../tags/tag2743.xml"/><Relationship Id="rId81" Type="http://schemas.openxmlformats.org/officeDocument/2006/relationships/tags" Target="../tags/tag2742.xml"/><Relationship Id="rId80" Type="http://schemas.openxmlformats.org/officeDocument/2006/relationships/tags" Target="../tags/tag2741.xml"/><Relationship Id="rId8" Type="http://schemas.openxmlformats.org/officeDocument/2006/relationships/tags" Target="../tags/tag2670.xml"/><Relationship Id="rId79" Type="http://schemas.openxmlformats.org/officeDocument/2006/relationships/tags" Target="../tags/tag2740.xml"/><Relationship Id="rId78" Type="http://schemas.openxmlformats.org/officeDocument/2006/relationships/tags" Target="../tags/tag2739.xml"/><Relationship Id="rId77" Type="http://schemas.openxmlformats.org/officeDocument/2006/relationships/tags" Target="../tags/tag2738.xml"/><Relationship Id="rId76" Type="http://schemas.openxmlformats.org/officeDocument/2006/relationships/tags" Target="../tags/tag2737.xml"/><Relationship Id="rId75" Type="http://schemas.openxmlformats.org/officeDocument/2006/relationships/tags" Target="../tags/tag2736.xml"/><Relationship Id="rId74" Type="http://schemas.openxmlformats.org/officeDocument/2006/relationships/tags" Target="../tags/tag2735.xml"/><Relationship Id="rId73" Type="http://schemas.openxmlformats.org/officeDocument/2006/relationships/tags" Target="../tags/tag2734.xml"/><Relationship Id="rId72" Type="http://schemas.openxmlformats.org/officeDocument/2006/relationships/tags" Target="../tags/tag2733.xml"/><Relationship Id="rId71" Type="http://schemas.openxmlformats.org/officeDocument/2006/relationships/tags" Target="../tags/tag2732.xml"/><Relationship Id="rId70" Type="http://schemas.openxmlformats.org/officeDocument/2006/relationships/tags" Target="../tags/tag2731.xml"/><Relationship Id="rId7" Type="http://schemas.openxmlformats.org/officeDocument/2006/relationships/tags" Target="../tags/tag2669.xml"/><Relationship Id="rId69" Type="http://schemas.openxmlformats.org/officeDocument/2006/relationships/tags" Target="../tags/tag2730.xml"/><Relationship Id="rId68" Type="http://schemas.openxmlformats.org/officeDocument/2006/relationships/tags" Target="../tags/tag2729.xml"/><Relationship Id="rId67" Type="http://schemas.openxmlformats.org/officeDocument/2006/relationships/tags" Target="../tags/tag2728.xml"/><Relationship Id="rId66" Type="http://schemas.openxmlformats.org/officeDocument/2006/relationships/tags" Target="../tags/tag2727.xml"/><Relationship Id="rId65" Type="http://schemas.openxmlformats.org/officeDocument/2006/relationships/tags" Target="../tags/tag2726.xml"/><Relationship Id="rId64" Type="http://schemas.openxmlformats.org/officeDocument/2006/relationships/tags" Target="../tags/tag2725.xml"/><Relationship Id="rId63" Type="http://schemas.openxmlformats.org/officeDocument/2006/relationships/tags" Target="../tags/tag2724.xml"/><Relationship Id="rId62" Type="http://schemas.openxmlformats.org/officeDocument/2006/relationships/tags" Target="../tags/tag2723.xml"/><Relationship Id="rId61" Type="http://schemas.openxmlformats.org/officeDocument/2006/relationships/tags" Target="../tags/tag2722.xml"/><Relationship Id="rId60" Type="http://schemas.openxmlformats.org/officeDocument/2006/relationships/tags" Target="../tags/tag2721.xml"/><Relationship Id="rId6" Type="http://schemas.openxmlformats.org/officeDocument/2006/relationships/tags" Target="../tags/tag2668.xml"/><Relationship Id="rId59" Type="http://schemas.openxmlformats.org/officeDocument/2006/relationships/tags" Target="../tags/tag2720.xml"/><Relationship Id="rId58" Type="http://schemas.openxmlformats.org/officeDocument/2006/relationships/tags" Target="../tags/tag2719.xml"/><Relationship Id="rId57" Type="http://schemas.openxmlformats.org/officeDocument/2006/relationships/tags" Target="../tags/tag2718.xml"/><Relationship Id="rId56" Type="http://schemas.openxmlformats.org/officeDocument/2006/relationships/tags" Target="../tags/tag2717.xml"/><Relationship Id="rId55" Type="http://schemas.openxmlformats.org/officeDocument/2006/relationships/tags" Target="../tags/tag2716.xml"/><Relationship Id="rId54" Type="http://schemas.openxmlformats.org/officeDocument/2006/relationships/tags" Target="../tags/tag2715.xml"/><Relationship Id="rId53" Type="http://schemas.openxmlformats.org/officeDocument/2006/relationships/tags" Target="../tags/tag2714.xml"/><Relationship Id="rId52" Type="http://schemas.openxmlformats.org/officeDocument/2006/relationships/tags" Target="../tags/tag2713.xml"/><Relationship Id="rId51" Type="http://schemas.openxmlformats.org/officeDocument/2006/relationships/tags" Target="../tags/tag2712.xml"/><Relationship Id="rId50" Type="http://schemas.openxmlformats.org/officeDocument/2006/relationships/tags" Target="../tags/tag2711.xml"/><Relationship Id="rId5" Type="http://schemas.openxmlformats.org/officeDocument/2006/relationships/tags" Target="../tags/tag2667.xml"/><Relationship Id="rId49" Type="http://schemas.openxmlformats.org/officeDocument/2006/relationships/tags" Target="../tags/tag2710.xml"/><Relationship Id="rId48" Type="http://schemas.openxmlformats.org/officeDocument/2006/relationships/tags" Target="../tags/tag2709.xml"/><Relationship Id="rId47" Type="http://schemas.openxmlformats.org/officeDocument/2006/relationships/tags" Target="../tags/tag2708.xml"/><Relationship Id="rId46" Type="http://schemas.openxmlformats.org/officeDocument/2006/relationships/tags" Target="../tags/tag2707.xml"/><Relationship Id="rId45" Type="http://schemas.openxmlformats.org/officeDocument/2006/relationships/tags" Target="../tags/tag2706.xml"/><Relationship Id="rId44" Type="http://schemas.openxmlformats.org/officeDocument/2006/relationships/tags" Target="../tags/tag2705.xml"/><Relationship Id="rId43" Type="http://schemas.openxmlformats.org/officeDocument/2006/relationships/tags" Target="../tags/tag2704.xml"/><Relationship Id="rId42" Type="http://schemas.openxmlformats.org/officeDocument/2006/relationships/tags" Target="../tags/tag2703.xml"/><Relationship Id="rId41" Type="http://schemas.openxmlformats.org/officeDocument/2006/relationships/tags" Target="../tags/tag2702.xml"/><Relationship Id="rId40" Type="http://schemas.openxmlformats.org/officeDocument/2006/relationships/tags" Target="../tags/tag2701.xml"/><Relationship Id="rId4" Type="http://schemas.openxmlformats.org/officeDocument/2006/relationships/tags" Target="../tags/tag2666.xml"/><Relationship Id="rId39" Type="http://schemas.openxmlformats.org/officeDocument/2006/relationships/tags" Target="../tags/tag2700.xml"/><Relationship Id="rId38" Type="http://schemas.openxmlformats.org/officeDocument/2006/relationships/tags" Target="../tags/tag2699.xml"/><Relationship Id="rId37" Type="http://schemas.openxmlformats.org/officeDocument/2006/relationships/tags" Target="../tags/tag2698.xml"/><Relationship Id="rId36" Type="http://schemas.openxmlformats.org/officeDocument/2006/relationships/tags" Target="../tags/tag2697.xml"/><Relationship Id="rId35" Type="http://schemas.openxmlformats.org/officeDocument/2006/relationships/tags" Target="../tags/tag2696.xml"/><Relationship Id="rId34" Type="http://schemas.openxmlformats.org/officeDocument/2006/relationships/tags" Target="../tags/tag2695.xml"/><Relationship Id="rId33" Type="http://schemas.openxmlformats.org/officeDocument/2006/relationships/tags" Target="../tags/tag2694.xml"/><Relationship Id="rId32" Type="http://schemas.openxmlformats.org/officeDocument/2006/relationships/image" Target="../media/image70.wmf"/><Relationship Id="rId31" Type="http://schemas.openxmlformats.org/officeDocument/2006/relationships/tags" Target="../tags/tag2693.xml"/><Relationship Id="rId30" Type="http://schemas.openxmlformats.org/officeDocument/2006/relationships/tags" Target="../tags/tag2692.xml"/><Relationship Id="rId3" Type="http://schemas.openxmlformats.org/officeDocument/2006/relationships/tags" Target="../tags/tag2665.xml"/><Relationship Id="rId29" Type="http://schemas.openxmlformats.org/officeDocument/2006/relationships/tags" Target="../tags/tag2691.xml"/><Relationship Id="rId28" Type="http://schemas.openxmlformats.org/officeDocument/2006/relationships/tags" Target="../tags/tag2690.xml"/><Relationship Id="rId27" Type="http://schemas.openxmlformats.org/officeDocument/2006/relationships/tags" Target="../tags/tag2689.xml"/><Relationship Id="rId26" Type="http://schemas.openxmlformats.org/officeDocument/2006/relationships/tags" Target="../tags/tag2688.xml"/><Relationship Id="rId25" Type="http://schemas.openxmlformats.org/officeDocument/2006/relationships/tags" Target="../tags/tag2687.xml"/><Relationship Id="rId24" Type="http://schemas.openxmlformats.org/officeDocument/2006/relationships/tags" Target="../tags/tag2686.xml"/><Relationship Id="rId23" Type="http://schemas.openxmlformats.org/officeDocument/2006/relationships/tags" Target="../tags/tag2685.xml"/><Relationship Id="rId22" Type="http://schemas.openxmlformats.org/officeDocument/2006/relationships/tags" Target="../tags/tag2684.xml"/><Relationship Id="rId21" Type="http://schemas.openxmlformats.org/officeDocument/2006/relationships/tags" Target="../tags/tag2683.xml"/><Relationship Id="rId20" Type="http://schemas.openxmlformats.org/officeDocument/2006/relationships/tags" Target="../tags/tag2682.xml"/><Relationship Id="rId2" Type="http://schemas.openxmlformats.org/officeDocument/2006/relationships/tags" Target="../tags/tag2664.xml"/><Relationship Id="rId19" Type="http://schemas.openxmlformats.org/officeDocument/2006/relationships/tags" Target="../tags/tag2681.xml"/><Relationship Id="rId18" Type="http://schemas.openxmlformats.org/officeDocument/2006/relationships/tags" Target="../tags/tag2680.xml"/><Relationship Id="rId17" Type="http://schemas.openxmlformats.org/officeDocument/2006/relationships/tags" Target="../tags/tag2679.xml"/><Relationship Id="rId16" Type="http://schemas.openxmlformats.org/officeDocument/2006/relationships/tags" Target="../tags/tag2678.xml"/><Relationship Id="rId15" Type="http://schemas.openxmlformats.org/officeDocument/2006/relationships/tags" Target="../tags/tag2677.xml"/><Relationship Id="rId14" Type="http://schemas.openxmlformats.org/officeDocument/2006/relationships/tags" Target="../tags/tag2676.xml"/><Relationship Id="rId13" Type="http://schemas.openxmlformats.org/officeDocument/2006/relationships/tags" Target="../tags/tag2675.xml"/><Relationship Id="rId12" Type="http://schemas.openxmlformats.org/officeDocument/2006/relationships/tags" Target="../tags/tag2674.xml"/><Relationship Id="rId11" Type="http://schemas.openxmlformats.org/officeDocument/2006/relationships/tags" Target="../tags/tag2673.xml"/><Relationship Id="rId10" Type="http://schemas.openxmlformats.org/officeDocument/2006/relationships/tags" Target="../tags/tag2672.xml"/><Relationship Id="rId1" Type="http://schemas.openxmlformats.org/officeDocument/2006/relationships/tags" Target="../tags/tag2663.xml"/></Relationships>
</file>

<file path=ppt/slides/_rels/slide118.xml.rels><?xml version="1.0" encoding="UTF-8" standalone="yes"?>
<Relationships xmlns="http://schemas.openxmlformats.org/package/2006/relationships"><Relationship Id="rId99" Type="http://schemas.openxmlformats.org/officeDocument/2006/relationships/tags" Target="../tags/tag2842.xml"/><Relationship Id="rId98" Type="http://schemas.openxmlformats.org/officeDocument/2006/relationships/tags" Target="../tags/tag2841.xml"/><Relationship Id="rId97" Type="http://schemas.openxmlformats.org/officeDocument/2006/relationships/tags" Target="../tags/tag2840.xml"/><Relationship Id="rId96" Type="http://schemas.openxmlformats.org/officeDocument/2006/relationships/tags" Target="../tags/tag2839.xml"/><Relationship Id="rId95" Type="http://schemas.openxmlformats.org/officeDocument/2006/relationships/tags" Target="../tags/tag2838.xml"/><Relationship Id="rId94" Type="http://schemas.openxmlformats.org/officeDocument/2006/relationships/tags" Target="../tags/tag2837.xml"/><Relationship Id="rId93" Type="http://schemas.openxmlformats.org/officeDocument/2006/relationships/tags" Target="../tags/tag2836.xml"/><Relationship Id="rId92" Type="http://schemas.openxmlformats.org/officeDocument/2006/relationships/tags" Target="../tags/tag2835.xml"/><Relationship Id="rId91" Type="http://schemas.openxmlformats.org/officeDocument/2006/relationships/tags" Target="../tags/tag2834.xml"/><Relationship Id="rId90" Type="http://schemas.openxmlformats.org/officeDocument/2006/relationships/tags" Target="../tags/tag2833.xml"/><Relationship Id="rId9" Type="http://schemas.openxmlformats.org/officeDocument/2006/relationships/tags" Target="../tags/tag2753.xml"/><Relationship Id="rId89" Type="http://schemas.openxmlformats.org/officeDocument/2006/relationships/tags" Target="../tags/tag2832.xml"/><Relationship Id="rId88" Type="http://schemas.openxmlformats.org/officeDocument/2006/relationships/tags" Target="../tags/tag2831.xml"/><Relationship Id="rId87" Type="http://schemas.openxmlformats.org/officeDocument/2006/relationships/tags" Target="../tags/tag2830.xml"/><Relationship Id="rId86" Type="http://schemas.openxmlformats.org/officeDocument/2006/relationships/tags" Target="../tags/tag2829.xml"/><Relationship Id="rId85" Type="http://schemas.openxmlformats.org/officeDocument/2006/relationships/tags" Target="../tags/tag2828.xml"/><Relationship Id="rId84" Type="http://schemas.openxmlformats.org/officeDocument/2006/relationships/tags" Target="../tags/tag2827.xml"/><Relationship Id="rId83" Type="http://schemas.openxmlformats.org/officeDocument/2006/relationships/tags" Target="../tags/tag2826.xml"/><Relationship Id="rId82" Type="http://schemas.openxmlformats.org/officeDocument/2006/relationships/tags" Target="../tags/tag2825.xml"/><Relationship Id="rId81" Type="http://schemas.openxmlformats.org/officeDocument/2006/relationships/tags" Target="../tags/tag2824.xml"/><Relationship Id="rId80" Type="http://schemas.openxmlformats.org/officeDocument/2006/relationships/tags" Target="../tags/tag2823.xml"/><Relationship Id="rId8" Type="http://schemas.openxmlformats.org/officeDocument/2006/relationships/tags" Target="../tags/tag2752.xml"/><Relationship Id="rId79" Type="http://schemas.openxmlformats.org/officeDocument/2006/relationships/tags" Target="../tags/tag2822.xml"/><Relationship Id="rId78" Type="http://schemas.openxmlformats.org/officeDocument/2006/relationships/tags" Target="../tags/tag2821.xml"/><Relationship Id="rId77" Type="http://schemas.openxmlformats.org/officeDocument/2006/relationships/tags" Target="../tags/tag2820.xml"/><Relationship Id="rId76" Type="http://schemas.openxmlformats.org/officeDocument/2006/relationships/tags" Target="../tags/tag2819.xml"/><Relationship Id="rId75" Type="http://schemas.openxmlformats.org/officeDocument/2006/relationships/tags" Target="../tags/tag2818.xml"/><Relationship Id="rId74" Type="http://schemas.openxmlformats.org/officeDocument/2006/relationships/tags" Target="../tags/tag2817.xml"/><Relationship Id="rId73" Type="http://schemas.openxmlformats.org/officeDocument/2006/relationships/tags" Target="../tags/tag2816.xml"/><Relationship Id="rId72" Type="http://schemas.openxmlformats.org/officeDocument/2006/relationships/tags" Target="../tags/tag2815.xml"/><Relationship Id="rId71" Type="http://schemas.openxmlformats.org/officeDocument/2006/relationships/tags" Target="../tags/tag2814.xml"/><Relationship Id="rId70" Type="http://schemas.openxmlformats.org/officeDocument/2006/relationships/tags" Target="../tags/tag2813.xml"/><Relationship Id="rId7" Type="http://schemas.openxmlformats.org/officeDocument/2006/relationships/tags" Target="../tags/tag2751.xml"/><Relationship Id="rId69" Type="http://schemas.openxmlformats.org/officeDocument/2006/relationships/tags" Target="../tags/tag2812.xml"/><Relationship Id="rId68" Type="http://schemas.openxmlformats.org/officeDocument/2006/relationships/tags" Target="../tags/tag2811.xml"/><Relationship Id="rId67" Type="http://schemas.openxmlformats.org/officeDocument/2006/relationships/tags" Target="../tags/tag2810.xml"/><Relationship Id="rId66" Type="http://schemas.openxmlformats.org/officeDocument/2006/relationships/tags" Target="../tags/tag2809.xml"/><Relationship Id="rId65" Type="http://schemas.openxmlformats.org/officeDocument/2006/relationships/tags" Target="../tags/tag2808.xml"/><Relationship Id="rId64" Type="http://schemas.openxmlformats.org/officeDocument/2006/relationships/tags" Target="../tags/tag2807.xml"/><Relationship Id="rId63" Type="http://schemas.openxmlformats.org/officeDocument/2006/relationships/tags" Target="../tags/tag2806.xml"/><Relationship Id="rId62" Type="http://schemas.openxmlformats.org/officeDocument/2006/relationships/tags" Target="../tags/tag2805.xml"/><Relationship Id="rId61" Type="http://schemas.openxmlformats.org/officeDocument/2006/relationships/tags" Target="../tags/tag2804.xml"/><Relationship Id="rId60" Type="http://schemas.openxmlformats.org/officeDocument/2006/relationships/tags" Target="../tags/tag2803.xml"/><Relationship Id="rId6" Type="http://schemas.openxmlformats.org/officeDocument/2006/relationships/tags" Target="../tags/tag2750.xml"/><Relationship Id="rId59" Type="http://schemas.openxmlformats.org/officeDocument/2006/relationships/tags" Target="../tags/tag2802.xml"/><Relationship Id="rId58" Type="http://schemas.openxmlformats.org/officeDocument/2006/relationships/tags" Target="../tags/tag2801.xml"/><Relationship Id="rId57" Type="http://schemas.openxmlformats.org/officeDocument/2006/relationships/tags" Target="../tags/tag2800.xml"/><Relationship Id="rId56" Type="http://schemas.openxmlformats.org/officeDocument/2006/relationships/tags" Target="../tags/tag2799.xml"/><Relationship Id="rId55" Type="http://schemas.openxmlformats.org/officeDocument/2006/relationships/tags" Target="../tags/tag2798.xml"/><Relationship Id="rId54" Type="http://schemas.openxmlformats.org/officeDocument/2006/relationships/tags" Target="../tags/tag2797.xml"/><Relationship Id="rId53" Type="http://schemas.openxmlformats.org/officeDocument/2006/relationships/tags" Target="../tags/tag2796.xml"/><Relationship Id="rId52" Type="http://schemas.openxmlformats.org/officeDocument/2006/relationships/tags" Target="../tags/tag2795.xml"/><Relationship Id="rId51" Type="http://schemas.openxmlformats.org/officeDocument/2006/relationships/tags" Target="../tags/tag2794.xml"/><Relationship Id="rId50" Type="http://schemas.openxmlformats.org/officeDocument/2006/relationships/tags" Target="../tags/tag2793.xml"/><Relationship Id="rId5" Type="http://schemas.openxmlformats.org/officeDocument/2006/relationships/tags" Target="../tags/tag2749.xml"/><Relationship Id="rId49" Type="http://schemas.openxmlformats.org/officeDocument/2006/relationships/tags" Target="../tags/tag2792.xml"/><Relationship Id="rId48" Type="http://schemas.openxmlformats.org/officeDocument/2006/relationships/tags" Target="../tags/tag2791.xml"/><Relationship Id="rId47" Type="http://schemas.openxmlformats.org/officeDocument/2006/relationships/tags" Target="../tags/tag2790.xml"/><Relationship Id="rId46" Type="http://schemas.openxmlformats.org/officeDocument/2006/relationships/tags" Target="../tags/tag2789.xml"/><Relationship Id="rId45" Type="http://schemas.openxmlformats.org/officeDocument/2006/relationships/tags" Target="../tags/tag2788.xml"/><Relationship Id="rId44" Type="http://schemas.openxmlformats.org/officeDocument/2006/relationships/tags" Target="../tags/tag2787.xml"/><Relationship Id="rId43" Type="http://schemas.openxmlformats.org/officeDocument/2006/relationships/tags" Target="../tags/tag2786.xml"/><Relationship Id="rId42" Type="http://schemas.openxmlformats.org/officeDocument/2006/relationships/tags" Target="../tags/tag2785.xml"/><Relationship Id="rId41" Type="http://schemas.openxmlformats.org/officeDocument/2006/relationships/tags" Target="../tags/tag2784.xml"/><Relationship Id="rId40" Type="http://schemas.openxmlformats.org/officeDocument/2006/relationships/tags" Target="../tags/tag2783.xml"/><Relationship Id="rId4" Type="http://schemas.openxmlformats.org/officeDocument/2006/relationships/tags" Target="../tags/tag2748.xml"/><Relationship Id="rId39" Type="http://schemas.openxmlformats.org/officeDocument/2006/relationships/tags" Target="../tags/tag2782.xml"/><Relationship Id="rId38" Type="http://schemas.openxmlformats.org/officeDocument/2006/relationships/tags" Target="../tags/tag2781.xml"/><Relationship Id="rId37" Type="http://schemas.openxmlformats.org/officeDocument/2006/relationships/tags" Target="../tags/tag2780.xml"/><Relationship Id="rId36" Type="http://schemas.openxmlformats.org/officeDocument/2006/relationships/tags" Target="../tags/tag2779.xml"/><Relationship Id="rId35" Type="http://schemas.openxmlformats.org/officeDocument/2006/relationships/tags" Target="../tags/tag2778.xml"/><Relationship Id="rId34" Type="http://schemas.openxmlformats.org/officeDocument/2006/relationships/tags" Target="../tags/tag2777.xml"/><Relationship Id="rId33" Type="http://schemas.openxmlformats.org/officeDocument/2006/relationships/image" Target="../media/image70.wmf"/><Relationship Id="rId32" Type="http://schemas.openxmlformats.org/officeDocument/2006/relationships/tags" Target="../tags/tag2776.xml"/><Relationship Id="rId31" Type="http://schemas.openxmlformats.org/officeDocument/2006/relationships/tags" Target="../tags/tag2775.xml"/><Relationship Id="rId30" Type="http://schemas.openxmlformats.org/officeDocument/2006/relationships/tags" Target="../tags/tag2774.xml"/><Relationship Id="rId3" Type="http://schemas.openxmlformats.org/officeDocument/2006/relationships/tags" Target="../tags/tag2747.xml"/><Relationship Id="rId29" Type="http://schemas.openxmlformats.org/officeDocument/2006/relationships/tags" Target="../tags/tag2773.xml"/><Relationship Id="rId28" Type="http://schemas.openxmlformats.org/officeDocument/2006/relationships/tags" Target="../tags/tag2772.xml"/><Relationship Id="rId27" Type="http://schemas.openxmlformats.org/officeDocument/2006/relationships/tags" Target="../tags/tag2771.xml"/><Relationship Id="rId26" Type="http://schemas.openxmlformats.org/officeDocument/2006/relationships/tags" Target="../tags/tag2770.xml"/><Relationship Id="rId25" Type="http://schemas.openxmlformats.org/officeDocument/2006/relationships/tags" Target="../tags/tag2769.xml"/><Relationship Id="rId24" Type="http://schemas.openxmlformats.org/officeDocument/2006/relationships/tags" Target="../tags/tag2768.xml"/><Relationship Id="rId23" Type="http://schemas.openxmlformats.org/officeDocument/2006/relationships/tags" Target="../tags/tag2767.xml"/><Relationship Id="rId22" Type="http://schemas.openxmlformats.org/officeDocument/2006/relationships/tags" Target="../tags/tag2766.xml"/><Relationship Id="rId21" Type="http://schemas.openxmlformats.org/officeDocument/2006/relationships/tags" Target="../tags/tag2765.xml"/><Relationship Id="rId20" Type="http://schemas.openxmlformats.org/officeDocument/2006/relationships/tags" Target="../tags/tag2764.xml"/><Relationship Id="rId2" Type="http://schemas.openxmlformats.org/officeDocument/2006/relationships/tags" Target="../tags/tag2746.xml"/><Relationship Id="rId19" Type="http://schemas.openxmlformats.org/officeDocument/2006/relationships/tags" Target="../tags/tag2763.xml"/><Relationship Id="rId18" Type="http://schemas.openxmlformats.org/officeDocument/2006/relationships/tags" Target="../tags/tag2762.xml"/><Relationship Id="rId17" Type="http://schemas.openxmlformats.org/officeDocument/2006/relationships/tags" Target="../tags/tag2761.xml"/><Relationship Id="rId16" Type="http://schemas.openxmlformats.org/officeDocument/2006/relationships/tags" Target="../tags/tag2760.xml"/><Relationship Id="rId15" Type="http://schemas.openxmlformats.org/officeDocument/2006/relationships/tags" Target="../tags/tag2759.xml"/><Relationship Id="rId14" Type="http://schemas.openxmlformats.org/officeDocument/2006/relationships/tags" Target="../tags/tag2758.xml"/><Relationship Id="rId13" Type="http://schemas.openxmlformats.org/officeDocument/2006/relationships/tags" Target="../tags/tag2757.xml"/><Relationship Id="rId12" Type="http://schemas.openxmlformats.org/officeDocument/2006/relationships/tags" Target="../tags/tag2756.xml"/><Relationship Id="rId113" Type="http://schemas.openxmlformats.org/officeDocument/2006/relationships/notesSlide" Target="../notesSlides/notesSlide77.xml"/><Relationship Id="rId112" Type="http://schemas.openxmlformats.org/officeDocument/2006/relationships/slideLayout" Target="../slideLayouts/slideLayout14.xml"/><Relationship Id="rId111" Type="http://schemas.openxmlformats.org/officeDocument/2006/relationships/tags" Target="../tags/tag2854.xml"/><Relationship Id="rId110" Type="http://schemas.openxmlformats.org/officeDocument/2006/relationships/tags" Target="../tags/tag2853.xml"/><Relationship Id="rId11" Type="http://schemas.openxmlformats.org/officeDocument/2006/relationships/tags" Target="../tags/tag2755.xml"/><Relationship Id="rId109" Type="http://schemas.openxmlformats.org/officeDocument/2006/relationships/tags" Target="../tags/tag2852.xml"/><Relationship Id="rId108" Type="http://schemas.openxmlformats.org/officeDocument/2006/relationships/tags" Target="../tags/tag2851.xml"/><Relationship Id="rId107" Type="http://schemas.openxmlformats.org/officeDocument/2006/relationships/tags" Target="../tags/tag2850.xml"/><Relationship Id="rId106" Type="http://schemas.openxmlformats.org/officeDocument/2006/relationships/tags" Target="../tags/tag2849.xml"/><Relationship Id="rId105" Type="http://schemas.openxmlformats.org/officeDocument/2006/relationships/tags" Target="../tags/tag2848.xml"/><Relationship Id="rId104" Type="http://schemas.openxmlformats.org/officeDocument/2006/relationships/tags" Target="../tags/tag2847.xml"/><Relationship Id="rId103" Type="http://schemas.openxmlformats.org/officeDocument/2006/relationships/tags" Target="../tags/tag2846.xml"/><Relationship Id="rId102" Type="http://schemas.openxmlformats.org/officeDocument/2006/relationships/tags" Target="../tags/tag2845.xml"/><Relationship Id="rId101" Type="http://schemas.openxmlformats.org/officeDocument/2006/relationships/tags" Target="../tags/tag2844.xml"/><Relationship Id="rId100" Type="http://schemas.openxmlformats.org/officeDocument/2006/relationships/tags" Target="../tags/tag2843.xml"/><Relationship Id="rId10" Type="http://schemas.openxmlformats.org/officeDocument/2006/relationships/tags" Target="../tags/tag2754.xml"/><Relationship Id="rId1" Type="http://schemas.openxmlformats.org/officeDocument/2006/relationships/tags" Target="../tags/tag2745.xml"/></Relationships>
</file>

<file path=ppt/slides/_rels/slide119.xml.rels><?xml version="1.0" encoding="UTF-8" standalone="yes"?>
<Relationships xmlns="http://schemas.openxmlformats.org/package/2006/relationships"><Relationship Id="rId99" Type="http://schemas.openxmlformats.org/officeDocument/2006/relationships/tags" Target="../tags/tag2951.xml"/><Relationship Id="rId98" Type="http://schemas.openxmlformats.org/officeDocument/2006/relationships/tags" Target="../tags/tag2950.xml"/><Relationship Id="rId97" Type="http://schemas.openxmlformats.org/officeDocument/2006/relationships/tags" Target="../tags/tag2949.xml"/><Relationship Id="rId96" Type="http://schemas.openxmlformats.org/officeDocument/2006/relationships/tags" Target="../tags/tag2948.xml"/><Relationship Id="rId95" Type="http://schemas.openxmlformats.org/officeDocument/2006/relationships/tags" Target="../tags/tag2947.xml"/><Relationship Id="rId94" Type="http://schemas.openxmlformats.org/officeDocument/2006/relationships/tags" Target="../tags/tag2946.xml"/><Relationship Id="rId93" Type="http://schemas.openxmlformats.org/officeDocument/2006/relationships/tags" Target="../tags/tag2945.xml"/><Relationship Id="rId92" Type="http://schemas.openxmlformats.org/officeDocument/2006/relationships/tags" Target="../tags/tag2944.xml"/><Relationship Id="rId91" Type="http://schemas.openxmlformats.org/officeDocument/2006/relationships/tags" Target="../tags/tag2943.xml"/><Relationship Id="rId90" Type="http://schemas.openxmlformats.org/officeDocument/2006/relationships/tags" Target="../tags/tag2942.xml"/><Relationship Id="rId9" Type="http://schemas.openxmlformats.org/officeDocument/2006/relationships/tags" Target="../tags/tag2863.xml"/><Relationship Id="rId89" Type="http://schemas.openxmlformats.org/officeDocument/2006/relationships/tags" Target="../tags/tag2941.xml"/><Relationship Id="rId88" Type="http://schemas.openxmlformats.org/officeDocument/2006/relationships/tags" Target="../tags/tag2940.xml"/><Relationship Id="rId87" Type="http://schemas.openxmlformats.org/officeDocument/2006/relationships/tags" Target="../tags/tag2939.xml"/><Relationship Id="rId86" Type="http://schemas.openxmlformats.org/officeDocument/2006/relationships/tags" Target="../tags/tag2938.xml"/><Relationship Id="rId85" Type="http://schemas.openxmlformats.org/officeDocument/2006/relationships/tags" Target="../tags/tag2937.xml"/><Relationship Id="rId84" Type="http://schemas.openxmlformats.org/officeDocument/2006/relationships/tags" Target="../tags/tag2936.xml"/><Relationship Id="rId83" Type="http://schemas.openxmlformats.org/officeDocument/2006/relationships/tags" Target="../tags/tag2935.xml"/><Relationship Id="rId82" Type="http://schemas.openxmlformats.org/officeDocument/2006/relationships/tags" Target="../tags/tag2934.xml"/><Relationship Id="rId81" Type="http://schemas.openxmlformats.org/officeDocument/2006/relationships/tags" Target="../tags/tag2933.xml"/><Relationship Id="rId80" Type="http://schemas.openxmlformats.org/officeDocument/2006/relationships/tags" Target="../tags/tag2932.xml"/><Relationship Id="rId8" Type="http://schemas.openxmlformats.org/officeDocument/2006/relationships/tags" Target="../tags/tag2862.xml"/><Relationship Id="rId79" Type="http://schemas.openxmlformats.org/officeDocument/2006/relationships/tags" Target="../tags/tag2931.xml"/><Relationship Id="rId78" Type="http://schemas.openxmlformats.org/officeDocument/2006/relationships/tags" Target="../tags/tag2930.xml"/><Relationship Id="rId77" Type="http://schemas.openxmlformats.org/officeDocument/2006/relationships/tags" Target="../tags/tag2929.xml"/><Relationship Id="rId76" Type="http://schemas.openxmlformats.org/officeDocument/2006/relationships/tags" Target="../tags/tag2928.xml"/><Relationship Id="rId75" Type="http://schemas.openxmlformats.org/officeDocument/2006/relationships/tags" Target="../tags/tag2927.xml"/><Relationship Id="rId74" Type="http://schemas.openxmlformats.org/officeDocument/2006/relationships/tags" Target="../tags/tag2926.xml"/><Relationship Id="rId73" Type="http://schemas.openxmlformats.org/officeDocument/2006/relationships/tags" Target="../tags/tag2925.xml"/><Relationship Id="rId72" Type="http://schemas.openxmlformats.org/officeDocument/2006/relationships/tags" Target="../tags/tag2924.xml"/><Relationship Id="rId71" Type="http://schemas.openxmlformats.org/officeDocument/2006/relationships/tags" Target="../tags/tag2923.xml"/><Relationship Id="rId70" Type="http://schemas.openxmlformats.org/officeDocument/2006/relationships/tags" Target="../tags/tag2922.xml"/><Relationship Id="rId7" Type="http://schemas.openxmlformats.org/officeDocument/2006/relationships/tags" Target="../tags/tag2861.xml"/><Relationship Id="rId69" Type="http://schemas.openxmlformats.org/officeDocument/2006/relationships/tags" Target="../tags/tag2921.xml"/><Relationship Id="rId68" Type="http://schemas.openxmlformats.org/officeDocument/2006/relationships/tags" Target="../tags/tag2920.xml"/><Relationship Id="rId67" Type="http://schemas.openxmlformats.org/officeDocument/2006/relationships/tags" Target="../tags/tag2919.xml"/><Relationship Id="rId66" Type="http://schemas.openxmlformats.org/officeDocument/2006/relationships/tags" Target="../tags/tag2918.xml"/><Relationship Id="rId65" Type="http://schemas.openxmlformats.org/officeDocument/2006/relationships/tags" Target="../tags/tag2917.xml"/><Relationship Id="rId64" Type="http://schemas.openxmlformats.org/officeDocument/2006/relationships/tags" Target="../tags/tag2916.xml"/><Relationship Id="rId63" Type="http://schemas.openxmlformats.org/officeDocument/2006/relationships/tags" Target="../tags/tag2915.xml"/><Relationship Id="rId62" Type="http://schemas.openxmlformats.org/officeDocument/2006/relationships/tags" Target="../tags/tag2914.xml"/><Relationship Id="rId61" Type="http://schemas.openxmlformats.org/officeDocument/2006/relationships/tags" Target="../tags/tag2913.xml"/><Relationship Id="rId60" Type="http://schemas.openxmlformats.org/officeDocument/2006/relationships/tags" Target="../tags/tag2912.xml"/><Relationship Id="rId6" Type="http://schemas.openxmlformats.org/officeDocument/2006/relationships/tags" Target="../tags/tag2860.xml"/><Relationship Id="rId59" Type="http://schemas.openxmlformats.org/officeDocument/2006/relationships/tags" Target="../tags/tag2911.xml"/><Relationship Id="rId58" Type="http://schemas.openxmlformats.org/officeDocument/2006/relationships/tags" Target="../tags/tag2910.xml"/><Relationship Id="rId57" Type="http://schemas.openxmlformats.org/officeDocument/2006/relationships/tags" Target="../tags/tag2909.xml"/><Relationship Id="rId56" Type="http://schemas.openxmlformats.org/officeDocument/2006/relationships/tags" Target="../tags/tag2908.xml"/><Relationship Id="rId55" Type="http://schemas.openxmlformats.org/officeDocument/2006/relationships/tags" Target="../tags/tag2907.xml"/><Relationship Id="rId54" Type="http://schemas.openxmlformats.org/officeDocument/2006/relationships/tags" Target="../tags/tag2906.xml"/><Relationship Id="rId53" Type="http://schemas.openxmlformats.org/officeDocument/2006/relationships/tags" Target="../tags/tag2905.xml"/><Relationship Id="rId52" Type="http://schemas.openxmlformats.org/officeDocument/2006/relationships/tags" Target="../tags/tag2904.xml"/><Relationship Id="rId51" Type="http://schemas.openxmlformats.org/officeDocument/2006/relationships/tags" Target="../tags/tag2903.xml"/><Relationship Id="rId50" Type="http://schemas.openxmlformats.org/officeDocument/2006/relationships/tags" Target="../tags/tag2902.xml"/><Relationship Id="rId5" Type="http://schemas.openxmlformats.org/officeDocument/2006/relationships/tags" Target="../tags/tag2859.xml"/><Relationship Id="rId49" Type="http://schemas.openxmlformats.org/officeDocument/2006/relationships/tags" Target="../tags/tag2901.xml"/><Relationship Id="rId48" Type="http://schemas.openxmlformats.org/officeDocument/2006/relationships/tags" Target="../tags/tag2900.xml"/><Relationship Id="rId471" Type="http://schemas.openxmlformats.org/officeDocument/2006/relationships/notesSlide" Target="../notesSlides/notesSlide78.xml"/><Relationship Id="rId470" Type="http://schemas.openxmlformats.org/officeDocument/2006/relationships/slideLayout" Target="../slideLayouts/slideLayout14.xml"/><Relationship Id="rId47" Type="http://schemas.openxmlformats.org/officeDocument/2006/relationships/tags" Target="../tags/tag2899.xml"/><Relationship Id="rId469" Type="http://schemas.openxmlformats.org/officeDocument/2006/relationships/tags" Target="../tags/tag3321.xml"/><Relationship Id="rId468" Type="http://schemas.openxmlformats.org/officeDocument/2006/relationships/tags" Target="../tags/tag3320.xml"/><Relationship Id="rId467" Type="http://schemas.openxmlformats.org/officeDocument/2006/relationships/tags" Target="../tags/tag3319.xml"/><Relationship Id="rId466" Type="http://schemas.openxmlformats.org/officeDocument/2006/relationships/tags" Target="../tags/tag3318.xml"/><Relationship Id="rId465" Type="http://schemas.openxmlformats.org/officeDocument/2006/relationships/tags" Target="../tags/tag3317.xml"/><Relationship Id="rId464" Type="http://schemas.openxmlformats.org/officeDocument/2006/relationships/tags" Target="../tags/tag3316.xml"/><Relationship Id="rId463" Type="http://schemas.openxmlformats.org/officeDocument/2006/relationships/tags" Target="../tags/tag3315.xml"/><Relationship Id="rId462" Type="http://schemas.openxmlformats.org/officeDocument/2006/relationships/tags" Target="../tags/tag3314.xml"/><Relationship Id="rId461" Type="http://schemas.openxmlformats.org/officeDocument/2006/relationships/tags" Target="../tags/tag3313.xml"/><Relationship Id="rId460" Type="http://schemas.openxmlformats.org/officeDocument/2006/relationships/tags" Target="../tags/tag3312.xml"/><Relationship Id="rId46" Type="http://schemas.openxmlformats.org/officeDocument/2006/relationships/tags" Target="../tags/tag2898.xml"/><Relationship Id="rId459" Type="http://schemas.openxmlformats.org/officeDocument/2006/relationships/tags" Target="../tags/tag3311.xml"/><Relationship Id="rId458" Type="http://schemas.openxmlformats.org/officeDocument/2006/relationships/tags" Target="../tags/tag3310.xml"/><Relationship Id="rId457" Type="http://schemas.openxmlformats.org/officeDocument/2006/relationships/tags" Target="../tags/tag3309.xml"/><Relationship Id="rId456" Type="http://schemas.openxmlformats.org/officeDocument/2006/relationships/tags" Target="../tags/tag3308.xml"/><Relationship Id="rId455" Type="http://schemas.openxmlformats.org/officeDocument/2006/relationships/tags" Target="../tags/tag3307.xml"/><Relationship Id="rId454" Type="http://schemas.openxmlformats.org/officeDocument/2006/relationships/tags" Target="../tags/tag3306.xml"/><Relationship Id="rId453" Type="http://schemas.openxmlformats.org/officeDocument/2006/relationships/tags" Target="../tags/tag3305.xml"/><Relationship Id="rId452" Type="http://schemas.openxmlformats.org/officeDocument/2006/relationships/tags" Target="../tags/tag3304.xml"/><Relationship Id="rId451" Type="http://schemas.openxmlformats.org/officeDocument/2006/relationships/tags" Target="../tags/tag3303.xml"/><Relationship Id="rId450" Type="http://schemas.openxmlformats.org/officeDocument/2006/relationships/tags" Target="../tags/tag3302.xml"/><Relationship Id="rId45" Type="http://schemas.openxmlformats.org/officeDocument/2006/relationships/tags" Target="../tags/tag2897.xml"/><Relationship Id="rId449" Type="http://schemas.openxmlformats.org/officeDocument/2006/relationships/tags" Target="../tags/tag3301.xml"/><Relationship Id="rId448" Type="http://schemas.openxmlformats.org/officeDocument/2006/relationships/tags" Target="../tags/tag3300.xml"/><Relationship Id="rId447" Type="http://schemas.openxmlformats.org/officeDocument/2006/relationships/tags" Target="../tags/tag3299.xml"/><Relationship Id="rId446" Type="http://schemas.openxmlformats.org/officeDocument/2006/relationships/tags" Target="../tags/tag3298.xml"/><Relationship Id="rId445" Type="http://schemas.openxmlformats.org/officeDocument/2006/relationships/tags" Target="../tags/tag3297.xml"/><Relationship Id="rId444" Type="http://schemas.openxmlformats.org/officeDocument/2006/relationships/tags" Target="../tags/tag3296.xml"/><Relationship Id="rId443" Type="http://schemas.openxmlformats.org/officeDocument/2006/relationships/tags" Target="../tags/tag3295.xml"/><Relationship Id="rId442" Type="http://schemas.openxmlformats.org/officeDocument/2006/relationships/tags" Target="../tags/tag3294.xml"/><Relationship Id="rId441" Type="http://schemas.openxmlformats.org/officeDocument/2006/relationships/tags" Target="../tags/tag3293.xml"/><Relationship Id="rId440" Type="http://schemas.openxmlformats.org/officeDocument/2006/relationships/tags" Target="../tags/tag3292.xml"/><Relationship Id="rId44" Type="http://schemas.openxmlformats.org/officeDocument/2006/relationships/tags" Target="../tags/tag2896.xml"/><Relationship Id="rId439" Type="http://schemas.openxmlformats.org/officeDocument/2006/relationships/tags" Target="../tags/tag3291.xml"/><Relationship Id="rId438" Type="http://schemas.openxmlformats.org/officeDocument/2006/relationships/tags" Target="../tags/tag3290.xml"/><Relationship Id="rId437" Type="http://schemas.openxmlformats.org/officeDocument/2006/relationships/tags" Target="../tags/tag3289.xml"/><Relationship Id="rId436" Type="http://schemas.openxmlformats.org/officeDocument/2006/relationships/tags" Target="../tags/tag3288.xml"/><Relationship Id="rId435" Type="http://schemas.openxmlformats.org/officeDocument/2006/relationships/tags" Target="../tags/tag3287.xml"/><Relationship Id="rId434" Type="http://schemas.openxmlformats.org/officeDocument/2006/relationships/tags" Target="../tags/tag3286.xml"/><Relationship Id="rId433" Type="http://schemas.openxmlformats.org/officeDocument/2006/relationships/tags" Target="../tags/tag3285.xml"/><Relationship Id="rId432" Type="http://schemas.openxmlformats.org/officeDocument/2006/relationships/tags" Target="../tags/tag3284.xml"/><Relationship Id="rId431" Type="http://schemas.openxmlformats.org/officeDocument/2006/relationships/tags" Target="../tags/tag3283.xml"/><Relationship Id="rId430" Type="http://schemas.openxmlformats.org/officeDocument/2006/relationships/tags" Target="../tags/tag3282.xml"/><Relationship Id="rId43" Type="http://schemas.openxmlformats.org/officeDocument/2006/relationships/tags" Target="../tags/tag2895.xml"/><Relationship Id="rId429" Type="http://schemas.openxmlformats.org/officeDocument/2006/relationships/tags" Target="../tags/tag3281.xml"/><Relationship Id="rId428" Type="http://schemas.openxmlformats.org/officeDocument/2006/relationships/tags" Target="../tags/tag3280.xml"/><Relationship Id="rId427" Type="http://schemas.openxmlformats.org/officeDocument/2006/relationships/tags" Target="../tags/tag3279.xml"/><Relationship Id="rId426" Type="http://schemas.openxmlformats.org/officeDocument/2006/relationships/tags" Target="../tags/tag3278.xml"/><Relationship Id="rId425" Type="http://schemas.openxmlformats.org/officeDocument/2006/relationships/tags" Target="../tags/tag3277.xml"/><Relationship Id="rId424" Type="http://schemas.openxmlformats.org/officeDocument/2006/relationships/tags" Target="../tags/tag3276.xml"/><Relationship Id="rId423" Type="http://schemas.openxmlformats.org/officeDocument/2006/relationships/tags" Target="../tags/tag3275.xml"/><Relationship Id="rId422" Type="http://schemas.openxmlformats.org/officeDocument/2006/relationships/tags" Target="../tags/tag3274.xml"/><Relationship Id="rId421" Type="http://schemas.openxmlformats.org/officeDocument/2006/relationships/tags" Target="../tags/tag3273.xml"/><Relationship Id="rId420" Type="http://schemas.openxmlformats.org/officeDocument/2006/relationships/tags" Target="../tags/tag3272.xml"/><Relationship Id="rId42" Type="http://schemas.openxmlformats.org/officeDocument/2006/relationships/tags" Target="../tags/tag2894.xml"/><Relationship Id="rId419" Type="http://schemas.openxmlformats.org/officeDocument/2006/relationships/tags" Target="../tags/tag3271.xml"/><Relationship Id="rId418" Type="http://schemas.openxmlformats.org/officeDocument/2006/relationships/tags" Target="../tags/tag3270.xml"/><Relationship Id="rId417" Type="http://schemas.openxmlformats.org/officeDocument/2006/relationships/tags" Target="../tags/tag3269.xml"/><Relationship Id="rId416" Type="http://schemas.openxmlformats.org/officeDocument/2006/relationships/tags" Target="../tags/tag3268.xml"/><Relationship Id="rId415" Type="http://schemas.openxmlformats.org/officeDocument/2006/relationships/tags" Target="../tags/tag3267.xml"/><Relationship Id="rId414" Type="http://schemas.openxmlformats.org/officeDocument/2006/relationships/tags" Target="../tags/tag3266.xml"/><Relationship Id="rId413" Type="http://schemas.openxmlformats.org/officeDocument/2006/relationships/tags" Target="../tags/tag3265.xml"/><Relationship Id="rId412" Type="http://schemas.openxmlformats.org/officeDocument/2006/relationships/tags" Target="../tags/tag3264.xml"/><Relationship Id="rId411" Type="http://schemas.openxmlformats.org/officeDocument/2006/relationships/tags" Target="../tags/tag3263.xml"/><Relationship Id="rId410" Type="http://schemas.openxmlformats.org/officeDocument/2006/relationships/tags" Target="../tags/tag3262.xml"/><Relationship Id="rId41" Type="http://schemas.openxmlformats.org/officeDocument/2006/relationships/tags" Target="../tags/tag2893.xml"/><Relationship Id="rId409" Type="http://schemas.openxmlformats.org/officeDocument/2006/relationships/tags" Target="../tags/tag3261.xml"/><Relationship Id="rId408" Type="http://schemas.openxmlformats.org/officeDocument/2006/relationships/tags" Target="../tags/tag3260.xml"/><Relationship Id="rId407" Type="http://schemas.openxmlformats.org/officeDocument/2006/relationships/tags" Target="../tags/tag3259.xml"/><Relationship Id="rId406" Type="http://schemas.openxmlformats.org/officeDocument/2006/relationships/tags" Target="../tags/tag3258.xml"/><Relationship Id="rId405" Type="http://schemas.openxmlformats.org/officeDocument/2006/relationships/tags" Target="../tags/tag3257.xml"/><Relationship Id="rId404" Type="http://schemas.openxmlformats.org/officeDocument/2006/relationships/tags" Target="../tags/tag3256.xml"/><Relationship Id="rId403" Type="http://schemas.openxmlformats.org/officeDocument/2006/relationships/tags" Target="../tags/tag3255.xml"/><Relationship Id="rId402" Type="http://schemas.openxmlformats.org/officeDocument/2006/relationships/tags" Target="../tags/tag3254.xml"/><Relationship Id="rId401" Type="http://schemas.openxmlformats.org/officeDocument/2006/relationships/tags" Target="../tags/tag3253.xml"/><Relationship Id="rId400" Type="http://schemas.openxmlformats.org/officeDocument/2006/relationships/tags" Target="../tags/tag3252.xml"/><Relationship Id="rId40" Type="http://schemas.openxmlformats.org/officeDocument/2006/relationships/tags" Target="../tags/tag2892.xml"/><Relationship Id="rId4" Type="http://schemas.openxmlformats.org/officeDocument/2006/relationships/tags" Target="../tags/tag2858.xml"/><Relationship Id="rId399" Type="http://schemas.openxmlformats.org/officeDocument/2006/relationships/tags" Target="../tags/tag3251.xml"/><Relationship Id="rId398" Type="http://schemas.openxmlformats.org/officeDocument/2006/relationships/tags" Target="../tags/tag3250.xml"/><Relationship Id="rId397" Type="http://schemas.openxmlformats.org/officeDocument/2006/relationships/tags" Target="../tags/tag3249.xml"/><Relationship Id="rId396" Type="http://schemas.openxmlformats.org/officeDocument/2006/relationships/tags" Target="../tags/tag3248.xml"/><Relationship Id="rId395" Type="http://schemas.openxmlformats.org/officeDocument/2006/relationships/tags" Target="../tags/tag3247.xml"/><Relationship Id="rId394" Type="http://schemas.openxmlformats.org/officeDocument/2006/relationships/tags" Target="../tags/tag3246.xml"/><Relationship Id="rId393" Type="http://schemas.openxmlformats.org/officeDocument/2006/relationships/tags" Target="../tags/tag3245.xml"/><Relationship Id="rId392" Type="http://schemas.openxmlformats.org/officeDocument/2006/relationships/tags" Target="../tags/tag3244.xml"/><Relationship Id="rId391" Type="http://schemas.openxmlformats.org/officeDocument/2006/relationships/tags" Target="../tags/tag3243.xml"/><Relationship Id="rId390" Type="http://schemas.openxmlformats.org/officeDocument/2006/relationships/tags" Target="../tags/tag3242.xml"/><Relationship Id="rId39" Type="http://schemas.openxmlformats.org/officeDocument/2006/relationships/tags" Target="../tags/tag2891.xml"/><Relationship Id="rId389" Type="http://schemas.openxmlformats.org/officeDocument/2006/relationships/tags" Target="../tags/tag3241.xml"/><Relationship Id="rId388" Type="http://schemas.openxmlformats.org/officeDocument/2006/relationships/tags" Target="../tags/tag3240.xml"/><Relationship Id="rId387" Type="http://schemas.openxmlformats.org/officeDocument/2006/relationships/tags" Target="../tags/tag3239.xml"/><Relationship Id="rId386" Type="http://schemas.openxmlformats.org/officeDocument/2006/relationships/tags" Target="../tags/tag3238.xml"/><Relationship Id="rId385" Type="http://schemas.openxmlformats.org/officeDocument/2006/relationships/tags" Target="../tags/tag3237.xml"/><Relationship Id="rId384" Type="http://schemas.openxmlformats.org/officeDocument/2006/relationships/tags" Target="../tags/tag3236.xml"/><Relationship Id="rId383" Type="http://schemas.openxmlformats.org/officeDocument/2006/relationships/tags" Target="../tags/tag3235.xml"/><Relationship Id="rId382" Type="http://schemas.openxmlformats.org/officeDocument/2006/relationships/tags" Target="../tags/tag3234.xml"/><Relationship Id="rId381" Type="http://schemas.openxmlformats.org/officeDocument/2006/relationships/tags" Target="../tags/tag3233.xml"/><Relationship Id="rId380" Type="http://schemas.openxmlformats.org/officeDocument/2006/relationships/tags" Target="../tags/tag3232.xml"/><Relationship Id="rId38" Type="http://schemas.openxmlformats.org/officeDocument/2006/relationships/tags" Target="../tags/tag2890.xml"/><Relationship Id="rId379" Type="http://schemas.openxmlformats.org/officeDocument/2006/relationships/tags" Target="../tags/tag3231.xml"/><Relationship Id="rId378" Type="http://schemas.openxmlformats.org/officeDocument/2006/relationships/tags" Target="../tags/tag3230.xml"/><Relationship Id="rId377" Type="http://schemas.openxmlformats.org/officeDocument/2006/relationships/tags" Target="../tags/tag3229.xml"/><Relationship Id="rId376" Type="http://schemas.openxmlformats.org/officeDocument/2006/relationships/tags" Target="../tags/tag3228.xml"/><Relationship Id="rId375" Type="http://schemas.openxmlformats.org/officeDocument/2006/relationships/tags" Target="../tags/tag3227.xml"/><Relationship Id="rId374" Type="http://schemas.openxmlformats.org/officeDocument/2006/relationships/tags" Target="../tags/tag3226.xml"/><Relationship Id="rId373" Type="http://schemas.openxmlformats.org/officeDocument/2006/relationships/tags" Target="../tags/tag3225.xml"/><Relationship Id="rId372" Type="http://schemas.openxmlformats.org/officeDocument/2006/relationships/tags" Target="../tags/tag3224.xml"/><Relationship Id="rId371" Type="http://schemas.openxmlformats.org/officeDocument/2006/relationships/tags" Target="../tags/tag3223.xml"/><Relationship Id="rId370" Type="http://schemas.openxmlformats.org/officeDocument/2006/relationships/tags" Target="../tags/tag3222.xml"/><Relationship Id="rId37" Type="http://schemas.openxmlformats.org/officeDocument/2006/relationships/tags" Target="../tags/tag2889.xml"/><Relationship Id="rId369" Type="http://schemas.openxmlformats.org/officeDocument/2006/relationships/tags" Target="../tags/tag3221.xml"/><Relationship Id="rId368" Type="http://schemas.openxmlformats.org/officeDocument/2006/relationships/tags" Target="../tags/tag3220.xml"/><Relationship Id="rId367" Type="http://schemas.openxmlformats.org/officeDocument/2006/relationships/tags" Target="../tags/tag3219.xml"/><Relationship Id="rId366" Type="http://schemas.openxmlformats.org/officeDocument/2006/relationships/tags" Target="../tags/tag3218.xml"/><Relationship Id="rId365" Type="http://schemas.openxmlformats.org/officeDocument/2006/relationships/tags" Target="../tags/tag3217.xml"/><Relationship Id="rId364" Type="http://schemas.openxmlformats.org/officeDocument/2006/relationships/tags" Target="../tags/tag3216.xml"/><Relationship Id="rId363" Type="http://schemas.openxmlformats.org/officeDocument/2006/relationships/tags" Target="../tags/tag3215.xml"/><Relationship Id="rId362" Type="http://schemas.openxmlformats.org/officeDocument/2006/relationships/tags" Target="../tags/tag3214.xml"/><Relationship Id="rId361" Type="http://schemas.openxmlformats.org/officeDocument/2006/relationships/tags" Target="../tags/tag3213.xml"/><Relationship Id="rId360" Type="http://schemas.openxmlformats.org/officeDocument/2006/relationships/tags" Target="../tags/tag3212.xml"/><Relationship Id="rId36" Type="http://schemas.openxmlformats.org/officeDocument/2006/relationships/tags" Target="../tags/tag2888.xml"/><Relationship Id="rId359" Type="http://schemas.openxmlformats.org/officeDocument/2006/relationships/tags" Target="../tags/tag3211.xml"/><Relationship Id="rId358" Type="http://schemas.openxmlformats.org/officeDocument/2006/relationships/tags" Target="../tags/tag3210.xml"/><Relationship Id="rId357" Type="http://schemas.openxmlformats.org/officeDocument/2006/relationships/tags" Target="../tags/tag3209.xml"/><Relationship Id="rId356" Type="http://schemas.openxmlformats.org/officeDocument/2006/relationships/tags" Target="../tags/tag3208.xml"/><Relationship Id="rId355" Type="http://schemas.openxmlformats.org/officeDocument/2006/relationships/tags" Target="../tags/tag3207.xml"/><Relationship Id="rId354" Type="http://schemas.openxmlformats.org/officeDocument/2006/relationships/tags" Target="../tags/tag3206.xml"/><Relationship Id="rId353" Type="http://schemas.openxmlformats.org/officeDocument/2006/relationships/tags" Target="../tags/tag3205.xml"/><Relationship Id="rId352" Type="http://schemas.openxmlformats.org/officeDocument/2006/relationships/tags" Target="../tags/tag3204.xml"/><Relationship Id="rId351" Type="http://schemas.openxmlformats.org/officeDocument/2006/relationships/tags" Target="../tags/tag3203.xml"/><Relationship Id="rId350" Type="http://schemas.openxmlformats.org/officeDocument/2006/relationships/tags" Target="../tags/tag3202.xml"/><Relationship Id="rId35" Type="http://schemas.openxmlformats.org/officeDocument/2006/relationships/tags" Target="../tags/tag2887.xml"/><Relationship Id="rId349" Type="http://schemas.openxmlformats.org/officeDocument/2006/relationships/tags" Target="../tags/tag3201.xml"/><Relationship Id="rId348" Type="http://schemas.openxmlformats.org/officeDocument/2006/relationships/tags" Target="../tags/tag3200.xml"/><Relationship Id="rId347" Type="http://schemas.openxmlformats.org/officeDocument/2006/relationships/tags" Target="../tags/tag3199.xml"/><Relationship Id="rId346" Type="http://schemas.openxmlformats.org/officeDocument/2006/relationships/tags" Target="../tags/tag3198.xml"/><Relationship Id="rId345" Type="http://schemas.openxmlformats.org/officeDocument/2006/relationships/tags" Target="../tags/tag3197.xml"/><Relationship Id="rId344" Type="http://schemas.openxmlformats.org/officeDocument/2006/relationships/tags" Target="../tags/tag3196.xml"/><Relationship Id="rId343" Type="http://schemas.openxmlformats.org/officeDocument/2006/relationships/tags" Target="../tags/tag3195.xml"/><Relationship Id="rId342" Type="http://schemas.openxmlformats.org/officeDocument/2006/relationships/tags" Target="../tags/tag3194.xml"/><Relationship Id="rId341" Type="http://schemas.openxmlformats.org/officeDocument/2006/relationships/tags" Target="../tags/tag3193.xml"/><Relationship Id="rId340" Type="http://schemas.openxmlformats.org/officeDocument/2006/relationships/tags" Target="../tags/tag3192.xml"/><Relationship Id="rId34" Type="http://schemas.openxmlformats.org/officeDocument/2006/relationships/tags" Target="../tags/tag2886.xml"/><Relationship Id="rId339" Type="http://schemas.openxmlformats.org/officeDocument/2006/relationships/tags" Target="../tags/tag3191.xml"/><Relationship Id="rId338" Type="http://schemas.openxmlformats.org/officeDocument/2006/relationships/tags" Target="../tags/tag3190.xml"/><Relationship Id="rId337" Type="http://schemas.openxmlformats.org/officeDocument/2006/relationships/tags" Target="../tags/tag3189.xml"/><Relationship Id="rId336" Type="http://schemas.openxmlformats.org/officeDocument/2006/relationships/tags" Target="../tags/tag3188.xml"/><Relationship Id="rId335" Type="http://schemas.openxmlformats.org/officeDocument/2006/relationships/tags" Target="../tags/tag3187.xml"/><Relationship Id="rId334" Type="http://schemas.openxmlformats.org/officeDocument/2006/relationships/tags" Target="../tags/tag3186.xml"/><Relationship Id="rId333" Type="http://schemas.openxmlformats.org/officeDocument/2006/relationships/tags" Target="../tags/tag3185.xml"/><Relationship Id="rId332" Type="http://schemas.openxmlformats.org/officeDocument/2006/relationships/tags" Target="../tags/tag3184.xml"/><Relationship Id="rId331" Type="http://schemas.openxmlformats.org/officeDocument/2006/relationships/tags" Target="../tags/tag3183.xml"/><Relationship Id="rId330" Type="http://schemas.openxmlformats.org/officeDocument/2006/relationships/tags" Target="../tags/tag3182.xml"/><Relationship Id="rId33" Type="http://schemas.openxmlformats.org/officeDocument/2006/relationships/tags" Target="../tags/tag2885.xml"/><Relationship Id="rId329" Type="http://schemas.openxmlformats.org/officeDocument/2006/relationships/tags" Target="../tags/tag3181.xml"/><Relationship Id="rId328" Type="http://schemas.openxmlformats.org/officeDocument/2006/relationships/tags" Target="../tags/tag3180.xml"/><Relationship Id="rId327" Type="http://schemas.openxmlformats.org/officeDocument/2006/relationships/tags" Target="../tags/tag3179.xml"/><Relationship Id="rId326" Type="http://schemas.openxmlformats.org/officeDocument/2006/relationships/tags" Target="../tags/tag3178.xml"/><Relationship Id="rId325" Type="http://schemas.openxmlformats.org/officeDocument/2006/relationships/tags" Target="../tags/tag3177.xml"/><Relationship Id="rId324" Type="http://schemas.openxmlformats.org/officeDocument/2006/relationships/tags" Target="../tags/tag3176.xml"/><Relationship Id="rId323" Type="http://schemas.openxmlformats.org/officeDocument/2006/relationships/tags" Target="../tags/tag3175.xml"/><Relationship Id="rId322" Type="http://schemas.openxmlformats.org/officeDocument/2006/relationships/tags" Target="../tags/tag3174.xml"/><Relationship Id="rId321" Type="http://schemas.openxmlformats.org/officeDocument/2006/relationships/tags" Target="../tags/tag3173.xml"/><Relationship Id="rId320" Type="http://schemas.openxmlformats.org/officeDocument/2006/relationships/tags" Target="../tags/tag3172.xml"/><Relationship Id="rId32" Type="http://schemas.openxmlformats.org/officeDocument/2006/relationships/tags" Target="../tags/tag2884.xml"/><Relationship Id="rId319" Type="http://schemas.openxmlformats.org/officeDocument/2006/relationships/tags" Target="../tags/tag3171.xml"/><Relationship Id="rId318" Type="http://schemas.openxmlformats.org/officeDocument/2006/relationships/tags" Target="../tags/tag3170.xml"/><Relationship Id="rId317" Type="http://schemas.openxmlformats.org/officeDocument/2006/relationships/tags" Target="../tags/tag3169.xml"/><Relationship Id="rId316" Type="http://schemas.openxmlformats.org/officeDocument/2006/relationships/tags" Target="../tags/tag3168.xml"/><Relationship Id="rId315" Type="http://schemas.openxmlformats.org/officeDocument/2006/relationships/tags" Target="../tags/tag3167.xml"/><Relationship Id="rId314" Type="http://schemas.openxmlformats.org/officeDocument/2006/relationships/tags" Target="../tags/tag3166.xml"/><Relationship Id="rId313" Type="http://schemas.openxmlformats.org/officeDocument/2006/relationships/tags" Target="../tags/tag3165.xml"/><Relationship Id="rId312" Type="http://schemas.openxmlformats.org/officeDocument/2006/relationships/tags" Target="../tags/tag3164.xml"/><Relationship Id="rId311" Type="http://schemas.openxmlformats.org/officeDocument/2006/relationships/tags" Target="../tags/tag3163.xml"/><Relationship Id="rId310" Type="http://schemas.openxmlformats.org/officeDocument/2006/relationships/tags" Target="../tags/tag3162.xml"/><Relationship Id="rId31" Type="http://schemas.openxmlformats.org/officeDocument/2006/relationships/tags" Target="../tags/tag2883.xml"/><Relationship Id="rId309" Type="http://schemas.openxmlformats.org/officeDocument/2006/relationships/tags" Target="../tags/tag3161.xml"/><Relationship Id="rId308" Type="http://schemas.openxmlformats.org/officeDocument/2006/relationships/tags" Target="../tags/tag3160.xml"/><Relationship Id="rId307" Type="http://schemas.openxmlformats.org/officeDocument/2006/relationships/tags" Target="../tags/tag3159.xml"/><Relationship Id="rId306" Type="http://schemas.openxmlformats.org/officeDocument/2006/relationships/tags" Target="../tags/tag3158.xml"/><Relationship Id="rId305" Type="http://schemas.openxmlformats.org/officeDocument/2006/relationships/tags" Target="../tags/tag3157.xml"/><Relationship Id="rId304" Type="http://schemas.openxmlformats.org/officeDocument/2006/relationships/tags" Target="../tags/tag3156.xml"/><Relationship Id="rId303" Type="http://schemas.openxmlformats.org/officeDocument/2006/relationships/tags" Target="../tags/tag3155.xml"/><Relationship Id="rId302" Type="http://schemas.openxmlformats.org/officeDocument/2006/relationships/tags" Target="../tags/tag3154.xml"/><Relationship Id="rId301" Type="http://schemas.openxmlformats.org/officeDocument/2006/relationships/tags" Target="../tags/tag3153.xml"/><Relationship Id="rId300" Type="http://schemas.openxmlformats.org/officeDocument/2006/relationships/tags" Target="../tags/tag3152.xml"/><Relationship Id="rId30" Type="http://schemas.openxmlformats.org/officeDocument/2006/relationships/tags" Target="../tags/tag2882.xml"/><Relationship Id="rId3" Type="http://schemas.openxmlformats.org/officeDocument/2006/relationships/tags" Target="../tags/tag2857.xml"/><Relationship Id="rId299" Type="http://schemas.openxmlformats.org/officeDocument/2006/relationships/tags" Target="../tags/tag3151.xml"/><Relationship Id="rId298" Type="http://schemas.openxmlformats.org/officeDocument/2006/relationships/tags" Target="../tags/tag3150.xml"/><Relationship Id="rId297" Type="http://schemas.openxmlformats.org/officeDocument/2006/relationships/tags" Target="../tags/tag3149.xml"/><Relationship Id="rId296" Type="http://schemas.openxmlformats.org/officeDocument/2006/relationships/tags" Target="../tags/tag3148.xml"/><Relationship Id="rId295" Type="http://schemas.openxmlformats.org/officeDocument/2006/relationships/tags" Target="../tags/tag3147.xml"/><Relationship Id="rId294" Type="http://schemas.openxmlformats.org/officeDocument/2006/relationships/tags" Target="../tags/tag3146.xml"/><Relationship Id="rId293" Type="http://schemas.openxmlformats.org/officeDocument/2006/relationships/tags" Target="../tags/tag3145.xml"/><Relationship Id="rId292" Type="http://schemas.openxmlformats.org/officeDocument/2006/relationships/tags" Target="../tags/tag3144.xml"/><Relationship Id="rId291" Type="http://schemas.openxmlformats.org/officeDocument/2006/relationships/tags" Target="../tags/tag3143.xml"/><Relationship Id="rId290" Type="http://schemas.openxmlformats.org/officeDocument/2006/relationships/tags" Target="../tags/tag3142.xml"/><Relationship Id="rId29" Type="http://schemas.openxmlformats.org/officeDocument/2006/relationships/tags" Target="../tags/tag2881.xml"/><Relationship Id="rId289" Type="http://schemas.openxmlformats.org/officeDocument/2006/relationships/tags" Target="../tags/tag3141.xml"/><Relationship Id="rId288" Type="http://schemas.openxmlformats.org/officeDocument/2006/relationships/tags" Target="../tags/tag3140.xml"/><Relationship Id="rId287" Type="http://schemas.openxmlformats.org/officeDocument/2006/relationships/tags" Target="../tags/tag3139.xml"/><Relationship Id="rId286" Type="http://schemas.openxmlformats.org/officeDocument/2006/relationships/tags" Target="../tags/tag3138.xml"/><Relationship Id="rId285" Type="http://schemas.openxmlformats.org/officeDocument/2006/relationships/tags" Target="../tags/tag3137.xml"/><Relationship Id="rId284" Type="http://schemas.openxmlformats.org/officeDocument/2006/relationships/tags" Target="../tags/tag3136.xml"/><Relationship Id="rId283" Type="http://schemas.openxmlformats.org/officeDocument/2006/relationships/tags" Target="../tags/tag3135.xml"/><Relationship Id="rId282" Type="http://schemas.openxmlformats.org/officeDocument/2006/relationships/tags" Target="../tags/tag3134.xml"/><Relationship Id="rId281" Type="http://schemas.openxmlformats.org/officeDocument/2006/relationships/tags" Target="../tags/tag3133.xml"/><Relationship Id="rId280" Type="http://schemas.openxmlformats.org/officeDocument/2006/relationships/tags" Target="../tags/tag3132.xml"/><Relationship Id="rId28" Type="http://schemas.openxmlformats.org/officeDocument/2006/relationships/tags" Target="../tags/tag2880.xml"/><Relationship Id="rId279" Type="http://schemas.openxmlformats.org/officeDocument/2006/relationships/tags" Target="../tags/tag3131.xml"/><Relationship Id="rId278" Type="http://schemas.openxmlformats.org/officeDocument/2006/relationships/tags" Target="../tags/tag3130.xml"/><Relationship Id="rId277" Type="http://schemas.openxmlformats.org/officeDocument/2006/relationships/tags" Target="../tags/tag3129.xml"/><Relationship Id="rId276" Type="http://schemas.openxmlformats.org/officeDocument/2006/relationships/tags" Target="../tags/tag3128.xml"/><Relationship Id="rId275" Type="http://schemas.openxmlformats.org/officeDocument/2006/relationships/tags" Target="../tags/tag3127.xml"/><Relationship Id="rId274" Type="http://schemas.openxmlformats.org/officeDocument/2006/relationships/tags" Target="../tags/tag3126.xml"/><Relationship Id="rId273" Type="http://schemas.openxmlformats.org/officeDocument/2006/relationships/tags" Target="../tags/tag3125.xml"/><Relationship Id="rId272" Type="http://schemas.openxmlformats.org/officeDocument/2006/relationships/tags" Target="../tags/tag3124.xml"/><Relationship Id="rId271" Type="http://schemas.openxmlformats.org/officeDocument/2006/relationships/tags" Target="../tags/tag3123.xml"/><Relationship Id="rId270" Type="http://schemas.openxmlformats.org/officeDocument/2006/relationships/tags" Target="../tags/tag3122.xml"/><Relationship Id="rId27" Type="http://schemas.openxmlformats.org/officeDocument/2006/relationships/tags" Target="../tags/tag2879.xml"/><Relationship Id="rId269" Type="http://schemas.openxmlformats.org/officeDocument/2006/relationships/tags" Target="../tags/tag3121.xml"/><Relationship Id="rId268" Type="http://schemas.openxmlformats.org/officeDocument/2006/relationships/tags" Target="../tags/tag3120.xml"/><Relationship Id="rId267" Type="http://schemas.openxmlformats.org/officeDocument/2006/relationships/tags" Target="../tags/tag3119.xml"/><Relationship Id="rId266" Type="http://schemas.openxmlformats.org/officeDocument/2006/relationships/tags" Target="../tags/tag3118.xml"/><Relationship Id="rId265" Type="http://schemas.openxmlformats.org/officeDocument/2006/relationships/tags" Target="../tags/tag3117.xml"/><Relationship Id="rId264" Type="http://schemas.openxmlformats.org/officeDocument/2006/relationships/tags" Target="../tags/tag3116.xml"/><Relationship Id="rId263" Type="http://schemas.openxmlformats.org/officeDocument/2006/relationships/tags" Target="../tags/tag3115.xml"/><Relationship Id="rId262" Type="http://schemas.openxmlformats.org/officeDocument/2006/relationships/tags" Target="../tags/tag3114.xml"/><Relationship Id="rId261" Type="http://schemas.openxmlformats.org/officeDocument/2006/relationships/tags" Target="../tags/tag3113.xml"/><Relationship Id="rId260" Type="http://schemas.openxmlformats.org/officeDocument/2006/relationships/tags" Target="../tags/tag3112.xml"/><Relationship Id="rId26" Type="http://schemas.openxmlformats.org/officeDocument/2006/relationships/tags" Target="../tags/tag2878.xml"/><Relationship Id="rId259" Type="http://schemas.openxmlformats.org/officeDocument/2006/relationships/tags" Target="../tags/tag3111.xml"/><Relationship Id="rId258" Type="http://schemas.openxmlformats.org/officeDocument/2006/relationships/tags" Target="../tags/tag3110.xml"/><Relationship Id="rId257" Type="http://schemas.openxmlformats.org/officeDocument/2006/relationships/tags" Target="../tags/tag3109.xml"/><Relationship Id="rId256" Type="http://schemas.openxmlformats.org/officeDocument/2006/relationships/tags" Target="../tags/tag3108.xml"/><Relationship Id="rId255" Type="http://schemas.openxmlformats.org/officeDocument/2006/relationships/tags" Target="../tags/tag3107.xml"/><Relationship Id="rId254" Type="http://schemas.openxmlformats.org/officeDocument/2006/relationships/tags" Target="../tags/tag3106.xml"/><Relationship Id="rId253" Type="http://schemas.openxmlformats.org/officeDocument/2006/relationships/tags" Target="../tags/tag3105.xml"/><Relationship Id="rId252" Type="http://schemas.openxmlformats.org/officeDocument/2006/relationships/tags" Target="../tags/tag3104.xml"/><Relationship Id="rId251" Type="http://schemas.openxmlformats.org/officeDocument/2006/relationships/tags" Target="../tags/tag3103.xml"/><Relationship Id="rId250" Type="http://schemas.openxmlformats.org/officeDocument/2006/relationships/tags" Target="../tags/tag3102.xml"/><Relationship Id="rId25" Type="http://schemas.openxmlformats.org/officeDocument/2006/relationships/tags" Target="../tags/tag2877.xml"/><Relationship Id="rId249" Type="http://schemas.openxmlformats.org/officeDocument/2006/relationships/tags" Target="../tags/tag3101.xml"/><Relationship Id="rId248" Type="http://schemas.openxmlformats.org/officeDocument/2006/relationships/tags" Target="../tags/tag3100.xml"/><Relationship Id="rId247" Type="http://schemas.openxmlformats.org/officeDocument/2006/relationships/tags" Target="../tags/tag3099.xml"/><Relationship Id="rId246" Type="http://schemas.openxmlformats.org/officeDocument/2006/relationships/tags" Target="../tags/tag3098.xml"/><Relationship Id="rId245" Type="http://schemas.openxmlformats.org/officeDocument/2006/relationships/tags" Target="../tags/tag3097.xml"/><Relationship Id="rId244" Type="http://schemas.openxmlformats.org/officeDocument/2006/relationships/tags" Target="../tags/tag3096.xml"/><Relationship Id="rId243" Type="http://schemas.openxmlformats.org/officeDocument/2006/relationships/tags" Target="../tags/tag3095.xml"/><Relationship Id="rId242" Type="http://schemas.openxmlformats.org/officeDocument/2006/relationships/tags" Target="../tags/tag3094.xml"/><Relationship Id="rId241" Type="http://schemas.openxmlformats.org/officeDocument/2006/relationships/tags" Target="../tags/tag3093.xml"/><Relationship Id="rId240" Type="http://schemas.openxmlformats.org/officeDocument/2006/relationships/tags" Target="../tags/tag3092.xml"/><Relationship Id="rId24" Type="http://schemas.openxmlformats.org/officeDocument/2006/relationships/tags" Target="../tags/tag2876.xml"/><Relationship Id="rId239" Type="http://schemas.openxmlformats.org/officeDocument/2006/relationships/tags" Target="../tags/tag3091.xml"/><Relationship Id="rId238" Type="http://schemas.openxmlformats.org/officeDocument/2006/relationships/tags" Target="../tags/tag3090.xml"/><Relationship Id="rId237" Type="http://schemas.openxmlformats.org/officeDocument/2006/relationships/tags" Target="../tags/tag3089.xml"/><Relationship Id="rId236" Type="http://schemas.openxmlformats.org/officeDocument/2006/relationships/tags" Target="../tags/tag3088.xml"/><Relationship Id="rId235" Type="http://schemas.openxmlformats.org/officeDocument/2006/relationships/tags" Target="../tags/tag3087.xml"/><Relationship Id="rId234" Type="http://schemas.openxmlformats.org/officeDocument/2006/relationships/tags" Target="../tags/tag3086.xml"/><Relationship Id="rId233" Type="http://schemas.openxmlformats.org/officeDocument/2006/relationships/tags" Target="../tags/tag3085.xml"/><Relationship Id="rId232" Type="http://schemas.openxmlformats.org/officeDocument/2006/relationships/tags" Target="../tags/tag3084.xml"/><Relationship Id="rId231" Type="http://schemas.openxmlformats.org/officeDocument/2006/relationships/tags" Target="../tags/tag3083.xml"/><Relationship Id="rId230" Type="http://schemas.openxmlformats.org/officeDocument/2006/relationships/tags" Target="../tags/tag3082.xml"/><Relationship Id="rId23" Type="http://schemas.openxmlformats.org/officeDocument/2006/relationships/tags" Target="../tags/tag2875.xml"/><Relationship Id="rId229" Type="http://schemas.openxmlformats.org/officeDocument/2006/relationships/tags" Target="../tags/tag3081.xml"/><Relationship Id="rId228" Type="http://schemas.openxmlformats.org/officeDocument/2006/relationships/tags" Target="../tags/tag3080.xml"/><Relationship Id="rId227" Type="http://schemas.openxmlformats.org/officeDocument/2006/relationships/tags" Target="../tags/tag3079.xml"/><Relationship Id="rId226" Type="http://schemas.openxmlformats.org/officeDocument/2006/relationships/tags" Target="../tags/tag3078.xml"/><Relationship Id="rId225" Type="http://schemas.openxmlformats.org/officeDocument/2006/relationships/tags" Target="../tags/tag3077.xml"/><Relationship Id="rId224" Type="http://schemas.openxmlformats.org/officeDocument/2006/relationships/tags" Target="../tags/tag3076.xml"/><Relationship Id="rId223" Type="http://schemas.openxmlformats.org/officeDocument/2006/relationships/tags" Target="../tags/tag3075.xml"/><Relationship Id="rId222" Type="http://schemas.openxmlformats.org/officeDocument/2006/relationships/tags" Target="../tags/tag3074.xml"/><Relationship Id="rId221" Type="http://schemas.openxmlformats.org/officeDocument/2006/relationships/tags" Target="../tags/tag3073.xml"/><Relationship Id="rId220" Type="http://schemas.openxmlformats.org/officeDocument/2006/relationships/tags" Target="../tags/tag3072.xml"/><Relationship Id="rId22" Type="http://schemas.openxmlformats.org/officeDocument/2006/relationships/tags" Target="../tags/tag2874.xml"/><Relationship Id="rId219" Type="http://schemas.openxmlformats.org/officeDocument/2006/relationships/tags" Target="../tags/tag3071.xml"/><Relationship Id="rId218" Type="http://schemas.openxmlformats.org/officeDocument/2006/relationships/tags" Target="../tags/tag3070.xml"/><Relationship Id="rId217" Type="http://schemas.openxmlformats.org/officeDocument/2006/relationships/tags" Target="../tags/tag3069.xml"/><Relationship Id="rId216" Type="http://schemas.openxmlformats.org/officeDocument/2006/relationships/tags" Target="../tags/tag3068.xml"/><Relationship Id="rId215" Type="http://schemas.openxmlformats.org/officeDocument/2006/relationships/tags" Target="../tags/tag3067.xml"/><Relationship Id="rId214" Type="http://schemas.openxmlformats.org/officeDocument/2006/relationships/tags" Target="../tags/tag3066.xml"/><Relationship Id="rId213" Type="http://schemas.openxmlformats.org/officeDocument/2006/relationships/tags" Target="../tags/tag3065.xml"/><Relationship Id="rId212" Type="http://schemas.openxmlformats.org/officeDocument/2006/relationships/tags" Target="../tags/tag3064.xml"/><Relationship Id="rId211" Type="http://schemas.openxmlformats.org/officeDocument/2006/relationships/tags" Target="../tags/tag3063.xml"/><Relationship Id="rId210" Type="http://schemas.openxmlformats.org/officeDocument/2006/relationships/tags" Target="../tags/tag3062.xml"/><Relationship Id="rId21" Type="http://schemas.openxmlformats.org/officeDocument/2006/relationships/tags" Target="../tags/tag2873.xml"/><Relationship Id="rId209" Type="http://schemas.openxmlformats.org/officeDocument/2006/relationships/tags" Target="../tags/tag3061.xml"/><Relationship Id="rId208" Type="http://schemas.openxmlformats.org/officeDocument/2006/relationships/tags" Target="../tags/tag3060.xml"/><Relationship Id="rId207" Type="http://schemas.openxmlformats.org/officeDocument/2006/relationships/tags" Target="../tags/tag3059.xml"/><Relationship Id="rId206" Type="http://schemas.openxmlformats.org/officeDocument/2006/relationships/tags" Target="../tags/tag3058.xml"/><Relationship Id="rId205" Type="http://schemas.openxmlformats.org/officeDocument/2006/relationships/tags" Target="../tags/tag3057.xml"/><Relationship Id="rId204" Type="http://schemas.openxmlformats.org/officeDocument/2006/relationships/tags" Target="../tags/tag3056.xml"/><Relationship Id="rId203" Type="http://schemas.openxmlformats.org/officeDocument/2006/relationships/tags" Target="../tags/tag3055.xml"/><Relationship Id="rId202" Type="http://schemas.openxmlformats.org/officeDocument/2006/relationships/tags" Target="../tags/tag3054.xml"/><Relationship Id="rId201" Type="http://schemas.openxmlformats.org/officeDocument/2006/relationships/tags" Target="../tags/tag3053.xml"/><Relationship Id="rId200" Type="http://schemas.openxmlformats.org/officeDocument/2006/relationships/tags" Target="../tags/tag3052.xml"/><Relationship Id="rId20" Type="http://schemas.openxmlformats.org/officeDocument/2006/relationships/tags" Target="../tags/tag2872.xml"/><Relationship Id="rId2" Type="http://schemas.openxmlformats.org/officeDocument/2006/relationships/tags" Target="../tags/tag2856.xml"/><Relationship Id="rId199" Type="http://schemas.openxmlformats.org/officeDocument/2006/relationships/tags" Target="../tags/tag3051.xml"/><Relationship Id="rId198" Type="http://schemas.openxmlformats.org/officeDocument/2006/relationships/tags" Target="../tags/tag3050.xml"/><Relationship Id="rId197" Type="http://schemas.openxmlformats.org/officeDocument/2006/relationships/tags" Target="../tags/tag3049.xml"/><Relationship Id="rId196" Type="http://schemas.openxmlformats.org/officeDocument/2006/relationships/tags" Target="../tags/tag3048.xml"/><Relationship Id="rId195" Type="http://schemas.openxmlformats.org/officeDocument/2006/relationships/tags" Target="../tags/tag3047.xml"/><Relationship Id="rId194" Type="http://schemas.openxmlformats.org/officeDocument/2006/relationships/tags" Target="../tags/tag3046.xml"/><Relationship Id="rId193" Type="http://schemas.openxmlformats.org/officeDocument/2006/relationships/tags" Target="../tags/tag3045.xml"/><Relationship Id="rId192" Type="http://schemas.openxmlformats.org/officeDocument/2006/relationships/tags" Target="../tags/tag3044.xml"/><Relationship Id="rId191" Type="http://schemas.openxmlformats.org/officeDocument/2006/relationships/tags" Target="../tags/tag3043.xml"/><Relationship Id="rId190" Type="http://schemas.openxmlformats.org/officeDocument/2006/relationships/tags" Target="../tags/tag3042.xml"/><Relationship Id="rId19" Type="http://schemas.openxmlformats.org/officeDocument/2006/relationships/tags" Target="../tags/tag2871.xml"/><Relationship Id="rId189" Type="http://schemas.openxmlformats.org/officeDocument/2006/relationships/tags" Target="../tags/tag3041.xml"/><Relationship Id="rId188" Type="http://schemas.openxmlformats.org/officeDocument/2006/relationships/tags" Target="../tags/tag3040.xml"/><Relationship Id="rId187" Type="http://schemas.openxmlformats.org/officeDocument/2006/relationships/tags" Target="../tags/tag3039.xml"/><Relationship Id="rId186" Type="http://schemas.openxmlformats.org/officeDocument/2006/relationships/tags" Target="../tags/tag3038.xml"/><Relationship Id="rId185" Type="http://schemas.openxmlformats.org/officeDocument/2006/relationships/tags" Target="../tags/tag3037.xml"/><Relationship Id="rId184" Type="http://schemas.openxmlformats.org/officeDocument/2006/relationships/tags" Target="../tags/tag3036.xml"/><Relationship Id="rId183" Type="http://schemas.openxmlformats.org/officeDocument/2006/relationships/tags" Target="../tags/tag3035.xml"/><Relationship Id="rId182" Type="http://schemas.openxmlformats.org/officeDocument/2006/relationships/tags" Target="../tags/tag3034.xml"/><Relationship Id="rId181" Type="http://schemas.openxmlformats.org/officeDocument/2006/relationships/tags" Target="../tags/tag3033.xml"/><Relationship Id="rId180" Type="http://schemas.openxmlformats.org/officeDocument/2006/relationships/tags" Target="../tags/tag3032.xml"/><Relationship Id="rId18" Type="http://schemas.openxmlformats.org/officeDocument/2006/relationships/tags" Target="../tags/tag2870.xml"/><Relationship Id="rId179" Type="http://schemas.openxmlformats.org/officeDocument/2006/relationships/tags" Target="../tags/tag3031.xml"/><Relationship Id="rId178" Type="http://schemas.openxmlformats.org/officeDocument/2006/relationships/tags" Target="../tags/tag3030.xml"/><Relationship Id="rId177" Type="http://schemas.openxmlformats.org/officeDocument/2006/relationships/tags" Target="../tags/tag3029.xml"/><Relationship Id="rId176" Type="http://schemas.openxmlformats.org/officeDocument/2006/relationships/tags" Target="../tags/tag3028.xml"/><Relationship Id="rId175" Type="http://schemas.openxmlformats.org/officeDocument/2006/relationships/tags" Target="../tags/tag3027.xml"/><Relationship Id="rId174" Type="http://schemas.openxmlformats.org/officeDocument/2006/relationships/tags" Target="../tags/tag3026.xml"/><Relationship Id="rId173" Type="http://schemas.openxmlformats.org/officeDocument/2006/relationships/tags" Target="../tags/tag3025.xml"/><Relationship Id="rId172" Type="http://schemas.openxmlformats.org/officeDocument/2006/relationships/tags" Target="../tags/tag3024.xml"/><Relationship Id="rId171" Type="http://schemas.openxmlformats.org/officeDocument/2006/relationships/tags" Target="../tags/tag3023.xml"/><Relationship Id="rId170" Type="http://schemas.openxmlformats.org/officeDocument/2006/relationships/tags" Target="../tags/tag3022.xml"/><Relationship Id="rId17" Type="http://schemas.openxmlformats.org/officeDocument/2006/relationships/tags" Target="../tags/tag2869.xml"/><Relationship Id="rId169" Type="http://schemas.openxmlformats.org/officeDocument/2006/relationships/tags" Target="../tags/tag3021.xml"/><Relationship Id="rId168" Type="http://schemas.openxmlformats.org/officeDocument/2006/relationships/tags" Target="../tags/tag3020.xml"/><Relationship Id="rId167" Type="http://schemas.openxmlformats.org/officeDocument/2006/relationships/tags" Target="../tags/tag3019.xml"/><Relationship Id="rId166" Type="http://schemas.openxmlformats.org/officeDocument/2006/relationships/tags" Target="../tags/tag3018.xml"/><Relationship Id="rId165" Type="http://schemas.openxmlformats.org/officeDocument/2006/relationships/tags" Target="../tags/tag3017.xml"/><Relationship Id="rId164" Type="http://schemas.openxmlformats.org/officeDocument/2006/relationships/tags" Target="../tags/tag3016.xml"/><Relationship Id="rId163" Type="http://schemas.openxmlformats.org/officeDocument/2006/relationships/tags" Target="../tags/tag3015.xml"/><Relationship Id="rId162" Type="http://schemas.openxmlformats.org/officeDocument/2006/relationships/tags" Target="../tags/tag3014.xml"/><Relationship Id="rId161" Type="http://schemas.openxmlformats.org/officeDocument/2006/relationships/tags" Target="../tags/tag3013.xml"/><Relationship Id="rId160" Type="http://schemas.openxmlformats.org/officeDocument/2006/relationships/tags" Target="../tags/tag3012.xml"/><Relationship Id="rId16" Type="http://schemas.openxmlformats.org/officeDocument/2006/relationships/tags" Target="../tags/tag2868.xml"/><Relationship Id="rId159" Type="http://schemas.openxmlformats.org/officeDocument/2006/relationships/tags" Target="../tags/tag3011.xml"/><Relationship Id="rId158" Type="http://schemas.openxmlformats.org/officeDocument/2006/relationships/tags" Target="../tags/tag3010.xml"/><Relationship Id="rId157" Type="http://schemas.openxmlformats.org/officeDocument/2006/relationships/tags" Target="../tags/tag3009.xml"/><Relationship Id="rId156" Type="http://schemas.openxmlformats.org/officeDocument/2006/relationships/tags" Target="../tags/tag3008.xml"/><Relationship Id="rId155" Type="http://schemas.openxmlformats.org/officeDocument/2006/relationships/tags" Target="../tags/tag3007.xml"/><Relationship Id="rId154" Type="http://schemas.openxmlformats.org/officeDocument/2006/relationships/tags" Target="../tags/tag3006.xml"/><Relationship Id="rId153" Type="http://schemas.openxmlformats.org/officeDocument/2006/relationships/tags" Target="../tags/tag3005.xml"/><Relationship Id="rId152" Type="http://schemas.openxmlformats.org/officeDocument/2006/relationships/tags" Target="../tags/tag3004.xml"/><Relationship Id="rId151" Type="http://schemas.openxmlformats.org/officeDocument/2006/relationships/tags" Target="../tags/tag3003.xml"/><Relationship Id="rId150" Type="http://schemas.openxmlformats.org/officeDocument/2006/relationships/tags" Target="../tags/tag3002.xml"/><Relationship Id="rId15" Type="http://schemas.openxmlformats.org/officeDocument/2006/relationships/tags" Target="../tags/tag2867.xml"/><Relationship Id="rId149" Type="http://schemas.openxmlformats.org/officeDocument/2006/relationships/tags" Target="../tags/tag3001.xml"/><Relationship Id="rId148" Type="http://schemas.openxmlformats.org/officeDocument/2006/relationships/tags" Target="../tags/tag3000.xml"/><Relationship Id="rId147" Type="http://schemas.openxmlformats.org/officeDocument/2006/relationships/tags" Target="../tags/tag2999.xml"/><Relationship Id="rId146" Type="http://schemas.openxmlformats.org/officeDocument/2006/relationships/tags" Target="../tags/tag2998.xml"/><Relationship Id="rId145" Type="http://schemas.openxmlformats.org/officeDocument/2006/relationships/tags" Target="../tags/tag2997.xml"/><Relationship Id="rId144" Type="http://schemas.openxmlformats.org/officeDocument/2006/relationships/tags" Target="../tags/tag2996.xml"/><Relationship Id="rId143" Type="http://schemas.openxmlformats.org/officeDocument/2006/relationships/tags" Target="../tags/tag2995.xml"/><Relationship Id="rId142" Type="http://schemas.openxmlformats.org/officeDocument/2006/relationships/tags" Target="../tags/tag2994.xml"/><Relationship Id="rId141" Type="http://schemas.openxmlformats.org/officeDocument/2006/relationships/tags" Target="../tags/tag2993.xml"/><Relationship Id="rId140" Type="http://schemas.openxmlformats.org/officeDocument/2006/relationships/tags" Target="../tags/tag2992.xml"/><Relationship Id="rId14" Type="http://schemas.openxmlformats.org/officeDocument/2006/relationships/image" Target="../media/image71.wmf"/><Relationship Id="rId139" Type="http://schemas.openxmlformats.org/officeDocument/2006/relationships/tags" Target="../tags/tag2991.xml"/><Relationship Id="rId138" Type="http://schemas.openxmlformats.org/officeDocument/2006/relationships/tags" Target="../tags/tag2990.xml"/><Relationship Id="rId137" Type="http://schemas.openxmlformats.org/officeDocument/2006/relationships/tags" Target="../tags/tag2989.xml"/><Relationship Id="rId136" Type="http://schemas.openxmlformats.org/officeDocument/2006/relationships/tags" Target="../tags/tag2988.xml"/><Relationship Id="rId135" Type="http://schemas.openxmlformats.org/officeDocument/2006/relationships/tags" Target="../tags/tag2987.xml"/><Relationship Id="rId134" Type="http://schemas.openxmlformats.org/officeDocument/2006/relationships/tags" Target="../tags/tag2986.xml"/><Relationship Id="rId133" Type="http://schemas.openxmlformats.org/officeDocument/2006/relationships/tags" Target="../tags/tag2985.xml"/><Relationship Id="rId132" Type="http://schemas.openxmlformats.org/officeDocument/2006/relationships/tags" Target="../tags/tag2984.xml"/><Relationship Id="rId131" Type="http://schemas.openxmlformats.org/officeDocument/2006/relationships/tags" Target="../tags/tag2983.xml"/><Relationship Id="rId130" Type="http://schemas.openxmlformats.org/officeDocument/2006/relationships/tags" Target="../tags/tag2982.xml"/><Relationship Id="rId13" Type="http://schemas.openxmlformats.org/officeDocument/2006/relationships/tags" Target="../tags/tag2866.xml"/><Relationship Id="rId129" Type="http://schemas.openxmlformats.org/officeDocument/2006/relationships/tags" Target="../tags/tag2981.xml"/><Relationship Id="rId128" Type="http://schemas.openxmlformats.org/officeDocument/2006/relationships/tags" Target="../tags/tag2980.xml"/><Relationship Id="rId127" Type="http://schemas.openxmlformats.org/officeDocument/2006/relationships/tags" Target="../tags/tag2979.xml"/><Relationship Id="rId126" Type="http://schemas.openxmlformats.org/officeDocument/2006/relationships/tags" Target="../tags/tag2978.xml"/><Relationship Id="rId125" Type="http://schemas.openxmlformats.org/officeDocument/2006/relationships/tags" Target="../tags/tag2977.xml"/><Relationship Id="rId124" Type="http://schemas.openxmlformats.org/officeDocument/2006/relationships/tags" Target="../tags/tag2976.xml"/><Relationship Id="rId123" Type="http://schemas.openxmlformats.org/officeDocument/2006/relationships/tags" Target="../tags/tag2975.xml"/><Relationship Id="rId122" Type="http://schemas.openxmlformats.org/officeDocument/2006/relationships/tags" Target="../tags/tag2974.xml"/><Relationship Id="rId121" Type="http://schemas.openxmlformats.org/officeDocument/2006/relationships/tags" Target="../tags/tag2973.xml"/><Relationship Id="rId120" Type="http://schemas.openxmlformats.org/officeDocument/2006/relationships/tags" Target="../tags/tag2972.xml"/><Relationship Id="rId12" Type="http://schemas.openxmlformats.org/officeDocument/2006/relationships/tags" Target="../tags/tag2865.xml"/><Relationship Id="rId119" Type="http://schemas.openxmlformats.org/officeDocument/2006/relationships/tags" Target="../tags/tag2971.xml"/><Relationship Id="rId118" Type="http://schemas.openxmlformats.org/officeDocument/2006/relationships/tags" Target="../tags/tag2970.xml"/><Relationship Id="rId117" Type="http://schemas.openxmlformats.org/officeDocument/2006/relationships/tags" Target="../tags/tag2969.xml"/><Relationship Id="rId116" Type="http://schemas.openxmlformats.org/officeDocument/2006/relationships/tags" Target="../tags/tag2968.xml"/><Relationship Id="rId115" Type="http://schemas.openxmlformats.org/officeDocument/2006/relationships/tags" Target="../tags/tag2967.xml"/><Relationship Id="rId114" Type="http://schemas.openxmlformats.org/officeDocument/2006/relationships/tags" Target="../tags/tag2966.xml"/><Relationship Id="rId113" Type="http://schemas.openxmlformats.org/officeDocument/2006/relationships/tags" Target="../tags/tag2965.xml"/><Relationship Id="rId112" Type="http://schemas.openxmlformats.org/officeDocument/2006/relationships/tags" Target="../tags/tag2964.xml"/><Relationship Id="rId111" Type="http://schemas.openxmlformats.org/officeDocument/2006/relationships/tags" Target="../tags/tag2963.xml"/><Relationship Id="rId110" Type="http://schemas.openxmlformats.org/officeDocument/2006/relationships/tags" Target="../tags/tag2962.xml"/><Relationship Id="rId11" Type="http://schemas.openxmlformats.org/officeDocument/2006/relationships/tags" Target="../tags/tag2864.xml"/><Relationship Id="rId109" Type="http://schemas.openxmlformats.org/officeDocument/2006/relationships/tags" Target="../tags/tag2961.xml"/><Relationship Id="rId108" Type="http://schemas.openxmlformats.org/officeDocument/2006/relationships/tags" Target="../tags/tag2960.xml"/><Relationship Id="rId107" Type="http://schemas.openxmlformats.org/officeDocument/2006/relationships/tags" Target="../tags/tag2959.xml"/><Relationship Id="rId106" Type="http://schemas.openxmlformats.org/officeDocument/2006/relationships/tags" Target="../tags/tag2958.xml"/><Relationship Id="rId105" Type="http://schemas.openxmlformats.org/officeDocument/2006/relationships/tags" Target="../tags/tag2957.xml"/><Relationship Id="rId104" Type="http://schemas.openxmlformats.org/officeDocument/2006/relationships/tags" Target="../tags/tag2956.xml"/><Relationship Id="rId103" Type="http://schemas.openxmlformats.org/officeDocument/2006/relationships/tags" Target="../tags/tag2955.xml"/><Relationship Id="rId102" Type="http://schemas.openxmlformats.org/officeDocument/2006/relationships/tags" Target="../tags/tag2954.xml"/><Relationship Id="rId101" Type="http://schemas.openxmlformats.org/officeDocument/2006/relationships/tags" Target="../tags/tag2953.xml"/><Relationship Id="rId100" Type="http://schemas.openxmlformats.org/officeDocument/2006/relationships/tags" Target="../tags/tag2952.xml"/><Relationship Id="rId10" Type="http://schemas.openxmlformats.org/officeDocument/2006/relationships/image" Target="../media/image70.wmf"/><Relationship Id="rId1" Type="http://schemas.openxmlformats.org/officeDocument/2006/relationships/tags" Target="../tags/tag2855.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5.xml"/><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s>
</file>

<file path=ppt/slides/_rels/slide120.xml.rels><?xml version="1.0" encoding="UTF-8" standalone="yes"?>
<Relationships xmlns="http://schemas.openxmlformats.org/package/2006/relationships"><Relationship Id="rId99" Type="http://schemas.openxmlformats.org/officeDocument/2006/relationships/tags" Target="../tags/tag3419.xml"/><Relationship Id="rId98" Type="http://schemas.openxmlformats.org/officeDocument/2006/relationships/tags" Target="../tags/tag3418.xml"/><Relationship Id="rId97" Type="http://schemas.openxmlformats.org/officeDocument/2006/relationships/tags" Target="../tags/tag3417.xml"/><Relationship Id="rId96" Type="http://schemas.openxmlformats.org/officeDocument/2006/relationships/tags" Target="../tags/tag3416.xml"/><Relationship Id="rId95" Type="http://schemas.openxmlformats.org/officeDocument/2006/relationships/tags" Target="../tags/tag3415.xml"/><Relationship Id="rId94" Type="http://schemas.openxmlformats.org/officeDocument/2006/relationships/tags" Target="../tags/tag3414.xml"/><Relationship Id="rId93" Type="http://schemas.openxmlformats.org/officeDocument/2006/relationships/tags" Target="../tags/tag3413.xml"/><Relationship Id="rId92" Type="http://schemas.openxmlformats.org/officeDocument/2006/relationships/tags" Target="../tags/tag3412.xml"/><Relationship Id="rId91" Type="http://schemas.openxmlformats.org/officeDocument/2006/relationships/tags" Target="../tags/tag3411.xml"/><Relationship Id="rId90" Type="http://schemas.openxmlformats.org/officeDocument/2006/relationships/tags" Target="../tags/tag3410.xml"/><Relationship Id="rId9" Type="http://schemas.openxmlformats.org/officeDocument/2006/relationships/image" Target="../media/image71.wmf"/><Relationship Id="rId89" Type="http://schemas.openxmlformats.org/officeDocument/2006/relationships/tags" Target="../tags/tag3409.xml"/><Relationship Id="rId88" Type="http://schemas.openxmlformats.org/officeDocument/2006/relationships/tags" Target="../tags/tag3408.xml"/><Relationship Id="rId87" Type="http://schemas.openxmlformats.org/officeDocument/2006/relationships/tags" Target="../tags/tag3407.xml"/><Relationship Id="rId86" Type="http://schemas.openxmlformats.org/officeDocument/2006/relationships/tags" Target="../tags/tag3406.xml"/><Relationship Id="rId85" Type="http://schemas.openxmlformats.org/officeDocument/2006/relationships/tags" Target="../tags/tag3405.xml"/><Relationship Id="rId84" Type="http://schemas.openxmlformats.org/officeDocument/2006/relationships/tags" Target="../tags/tag3404.xml"/><Relationship Id="rId83" Type="http://schemas.openxmlformats.org/officeDocument/2006/relationships/tags" Target="../tags/tag3403.xml"/><Relationship Id="rId82" Type="http://schemas.openxmlformats.org/officeDocument/2006/relationships/tags" Target="../tags/tag3402.xml"/><Relationship Id="rId81" Type="http://schemas.openxmlformats.org/officeDocument/2006/relationships/tags" Target="../tags/tag3401.xml"/><Relationship Id="rId80" Type="http://schemas.openxmlformats.org/officeDocument/2006/relationships/tags" Target="../tags/tag3400.xml"/><Relationship Id="rId8" Type="http://schemas.openxmlformats.org/officeDocument/2006/relationships/tags" Target="../tags/tag3329.xml"/><Relationship Id="rId79" Type="http://schemas.openxmlformats.org/officeDocument/2006/relationships/tags" Target="../tags/tag3399.xml"/><Relationship Id="rId78" Type="http://schemas.openxmlformats.org/officeDocument/2006/relationships/tags" Target="../tags/tag3398.xml"/><Relationship Id="rId77" Type="http://schemas.openxmlformats.org/officeDocument/2006/relationships/tags" Target="../tags/tag3397.xml"/><Relationship Id="rId76" Type="http://schemas.openxmlformats.org/officeDocument/2006/relationships/tags" Target="../tags/tag3396.xml"/><Relationship Id="rId75" Type="http://schemas.openxmlformats.org/officeDocument/2006/relationships/tags" Target="../tags/tag3395.xml"/><Relationship Id="rId74" Type="http://schemas.openxmlformats.org/officeDocument/2006/relationships/tags" Target="../tags/tag3394.xml"/><Relationship Id="rId73" Type="http://schemas.openxmlformats.org/officeDocument/2006/relationships/tags" Target="../tags/tag3393.xml"/><Relationship Id="rId72" Type="http://schemas.openxmlformats.org/officeDocument/2006/relationships/tags" Target="../tags/tag3392.xml"/><Relationship Id="rId71" Type="http://schemas.openxmlformats.org/officeDocument/2006/relationships/tags" Target="../tags/tag3391.xml"/><Relationship Id="rId70" Type="http://schemas.openxmlformats.org/officeDocument/2006/relationships/tags" Target="../tags/tag3390.xml"/><Relationship Id="rId7" Type="http://schemas.openxmlformats.org/officeDocument/2006/relationships/tags" Target="../tags/tag3328.xml"/><Relationship Id="rId69" Type="http://schemas.openxmlformats.org/officeDocument/2006/relationships/tags" Target="../tags/tag3389.xml"/><Relationship Id="rId68" Type="http://schemas.openxmlformats.org/officeDocument/2006/relationships/tags" Target="../tags/tag3388.xml"/><Relationship Id="rId67" Type="http://schemas.openxmlformats.org/officeDocument/2006/relationships/tags" Target="../tags/tag3387.xml"/><Relationship Id="rId66" Type="http://schemas.openxmlformats.org/officeDocument/2006/relationships/tags" Target="../tags/tag3386.xml"/><Relationship Id="rId65" Type="http://schemas.openxmlformats.org/officeDocument/2006/relationships/tags" Target="../tags/tag3385.xml"/><Relationship Id="rId64" Type="http://schemas.openxmlformats.org/officeDocument/2006/relationships/tags" Target="../tags/tag3384.xml"/><Relationship Id="rId63" Type="http://schemas.openxmlformats.org/officeDocument/2006/relationships/tags" Target="../tags/tag3383.xml"/><Relationship Id="rId62" Type="http://schemas.openxmlformats.org/officeDocument/2006/relationships/tags" Target="../tags/tag3382.xml"/><Relationship Id="rId61" Type="http://schemas.openxmlformats.org/officeDocument/2006/relationships/tags" Target="../tags/tag3381.xml"/><Relationship Id="rId60" Type="http://schemas.openxmlformats.org/officeDocument/2006/relationships/tags" Target="../tags/tag3380.xml"/><Relationship Id="rId6" Type="http://schemas.openxmlformats.org/officeDocument/2006/relationships/tags" Target="../tags/tag3327.xml"/><Relationship Id="rId59" Type="http://schemas.openxmlformats.org/officeDocument/2006/relationships/tags" Target="../tags/tag3379.xml"/><Relationship Id="rId58" Type="http://schemas.openxmlformats.org/officeDocument/2006/relationships/tags" Target="../tags/tag3378.xml"/><Relationship Id="rId57" Type="http://schemas.openxmlformats.org/officeDocument/2006/relationships/tags" Target="../tags/tag3377.xml"/><Relationship Id="rId56" Type="http://schemas.openxmlformats.org/officeDocument/2006/relationships/tags" Target="../tags/tag3376.xml"/><Relationship Id="rId55" Type="http://schemas.openxmlformats.org/officeDocument/2006/relationships/tags" Target="../tags/tag3375.xml"/><Relationship Id="rId54" Type="http://schemas.openxmlformats.org/officeDocument/2006/relationships/tags" Target="../tags/tag3374.xml"/><Relationship Id="rId53" Type="http://schemas.openxmlformats.org/officeDocument/2006/relationships/tags" Target="../tags/tag3373.xml"/><Relationship Id="rId52" Type="http://schemas.openxmlformats.org/officeDocument/2006/relationships/tags" Target="../tags/tag3372.xml"/><Relationship Id="rId51" Type="http://schemas.openxmlformats.org/officeDocument/2006/relationships/tags" Target="../tags/tag3371.xml"/><Relationship Id="rId50" Type="http://schemas.openxmlformats.org/officeDocument/2006/relationships/tags" Target="../tags/tag3370.xml"/><Relationship Id="rId5" Type="http://schemas.openxmlformats.org/officeDocument/2006/relationships/tags" Target="../tags/tag3326.xml"/><Relationship Id="rId49" Type="http://schemas.openxmlformats.org/officeDocument/2006/relationships/tags" Target="../tags/tag3369.xml"/><Relationship Id="rId48" Type="http://schemas.openxmlformats.org/officeDocument/2006/relationships/tags" Target="../tags/tag3368.xml"/><Relationship Id="rId471" Type="http://schemas.openxmlformats.org/officeDocument/2006/relationships/notesSlide" Target="../notesSlides/notesSlide79.xml"/><Relationship Id="rId470" Type="http://schemas.openxmlformats.org/officeDocument/2006/relationships/slideLayout" Target="../slideLayouts/slideLayout14.xml"/><Relationship Id="rId47" Type="http://schemas.openxmlformats.org/officeDocument/2006/relationships/tags" Target="../tags/tag3367.xml"/><Relationship Id="rId469" Type="http://schemas.openxmlformats.org/officeDocument/2006/relationships/tags" Target="../tags/tag3788.xml"/><Relationship Id="rId468" Type="http://schemas.openxmlformats.org/officeDocument/2006/relationships/tags" Target="../tags/tag3787.xml"/><Relationship Id="rId467" Type="http://schemas.openxmlformats.org/officeDocument/2006/relationships/tags" Target="../tags/tag3786.xml"/><Relationship Id="rId466" Type="http://schemas.openxmlformats.org/officeDocument/2006/relationships/tags" Target="../tags/tag3785.xml"/><Relationship Id="rId465" Type="http://schemas.openxmlformats.org/officeDocument/2006/relationships/tags" Target="../tags/tag3784.xml"/><Relationship Id="rId464" Type="http://schemas.openxmlformats.org/officeDocument/2006/relationships/tags" Target="../tags/tag3783.xml"/><Relationship Id="rId463" Type="http://schemas.openxmlformats.org/officeDocument/2006/relationships/tags" Target="../tags/tag3782.xml"/><Relationship Id="rId462" Type="http://schemas.openxmlformats.org/officeDocument/2006/relationships/image" Target="../media/image70.wmf"/><Relationship Id="rId461" Type="http://schemas.openxmlformats.org/officeDocument/2006/relationships/tags" Target="../tags/tag3781.xml"/><Relationship Id="rId460" Type="http://schemas.openxmlformats.org/officeDocument/2006/relationships/tags" Target="../tags/tag3780.xml"/><Relationship Id="rId46" Type="http://schemas.openxmlformats.org/officeDocument/2006/relationships/tags" Target="../tags/tag3366.xml"/><Relationship Id="rId459" Type="http://schemas.openxmlformats.org/officeDocument/2006/relationships/tags" Target="../tags/tag3779.xml"/><Relationship Id="rId458" Type="http://schemas.openxmlformats.org/officeDocument/2006/relationships/tags" Target="../tags/tag3778.xml"/><Relationship Id="rId457" Type="http://schemas.openxmlformats.org/officeDocument/2006/relationships/tags" Target="../tags/tag3777.xml"/><Relationship Id="rId456" Type="http://schemas.openxmlformats.org/officeDocument/2006/relationships/tags" Target="../tags/tag3776.xml"/><Relationship Id="rId455" Type="http://schemas.openxmlformats.org/officeDocument/2006/relationships/tags" Target="../tags/tag3775.xml"/><Relationship Id="rId454" Type="http://schemas.openxmlformats.org/officeDocument/2006/relationships/tags" Target="../tags/tag3774.xml"/><Relationship Id="rId453" Type="http://schemas.openxmlformats.org/officeDocument/2006/relationships/tags" Target="../tags/tag3773.xml"/><Relationship Id="rId452" Type="http://schemas.openxmlformats.org/officeDocument/2006/relationships/tags" Target="../tags/tag3772.xml"/><Relationship Id="rId451" Type="http://schemas.openxmlformats.org/officeDocument/2006/relationships/tags" Target="../tags/tag3771.xml"/><Relationship Id="rId450" Type="http://schemas.openxmlformats.org/officeDocument/2006/relationships/tags" Target="../tags/tag3770.xml"/><Relationship Id="rId45" Type="http://schemas.openxmlformats.org/officeDocument/2006/relationships/tags" Target="../tags/tag3365.xml"/><Relationship Id="rId449" Type="http://schemas.openxmlformats.org/officeDocument/2006/relationships/tags" Target="../tags/tag3769.xml"/><Relationship Id="rId448" Type="http://schemas.openxmlformats.org/officeDocument/2006/relationships/tags" Target="../tags/tag3768.xml"/><Relationship Id="rId447" Type="http://schemas.openxmlformats.org/officeDocument/2006/relationships/tags" Target="../tags/tag3767.xml"/><Relationship Id="rId446" Type="http://schemas.openxmlformats.org/officeDocument/2006/relationships/tags" Target="../tags/tag3766.xml"/><Relationship Id="rId445" Type="http://schemas.openxmlformats.org/officeDocument/2006/relationships/tags" Target="../tags/tag3765.xml"/><Relationship Id="rId444" Type="http://schemas.openxmlformats.org/officeDocument/2006/relationships/tags" Target="../tags/tag3764.xml"/><Relationship Id="rId443" Type="http://schemas.openxmlformats.org/officeDocument/2006/relationships/tags" Target="../tags/tag3763.xml"/><Relationship Id="rId442" Type="http://schemas.openxmlformats.org/officeDocument/2006/relationships/tags" Target="../tags/tag3762.xml"/><Relationship Id="rId441" Type="http://schemas.openxmlformats.org/officeDocument/2006/relationships/tags" Target="../tags/tag3761.xml"/><Relationship Id="rId440" Type="http://schemas.openxmlformats.org/officeDocument/2006/relationships/tags" Target="../tags/tag3760.xml"/><Relationship Id="rId44" Type="http://schemas.openxmlformats.org/officeDocument/2006/relationships/tags" Target="../tags/tag3364.xml"/><Relationship Id="rId439" Type="http://schemas.openxmlformats.org/officeDocument/2006/relationships/tags" Target="../tags/tag3759.xml"/><Relationship Id="rId438" Type="http://schemas.openxmlformats.org/officeDocument/2006/relationships/tags" Target="../tags/tag3758.xml"/><Relationship Id="rId437" Type="http://schemas.openxmlformats.org/officeDocument/2006/relationships/tags" Target="../tags/tag3757.xml"/><Relationship Id="rId436" Type="http://schemas.openxmlformats.org/officeDocument/2006/relationships/tags" Target="../tags/tag3756.xml"/><Relationship Id="rId435" Type="http://schemas.openxmlformats.org/officeDocument/2006/relationships/tags" Target="../tags/tag3755.xml"/><Relationship Id="rId434" Type="http://schemas.openxmlformats.org/officeDocument/2006/relationships/tags" Target="../tags/tag3754.xml"/><Relationship Id="rId433" Type="http://schemas.openxmlformats.org/officeDocument/2006/relationships/tags" Target="../tags/tag3753.xml"/><Relationship Id="rId432" Type="http://schemas.openxmlformats.org/officeDocument/2006/relationships/tags" Target="../tags/tag3752.xml"/><Relationship Id="rId431" Type="http://schemas.openxmlformats.org/officeDocument/2006/relationships/tags" Target="../tags/tag3751.xml"/><Relationship Id="rId430" Type="http://schemas.openxmlformats.org/officeDocument/2006/relationships/tags" Target="../tags/tag3750.xml"/><Relationship Id="rId43" Type="http://schemas.openxmlformats.org/officeDocument/2006/relationships/tags" Target="../tags/tag3363.xml"/><Relationship Id="rId429" Type="http://schemas.openxmlformats.org/officeDocument/2006/relationships/tags" Target="../tags/tag3749.xml"/><Relationship Id="rId428" Type="http://schemas.openxmlformats.org/officeDocument/2006/relationships/tags" Target="../tags/tag3748.xml"/><Relationship Id="rId427" Type="http://schemas.openxmlformats.org/officeDocument/2006/relationships/tags" Target="../tags/tag3747.xml"/><Relationship Id="rId426" Type="http://schemas.openxmlformats.org/officeDocument/2006/relationships/tags" Target="../tags/tag3746.xml"/><Relationship Id="rId425" Type="http://schemas.openxmlformats.org/officeDocument/2006/relationships/tags" Target="../tags/tag3745.xml"/><Relationship Id="rId424" Type="http://schemas.openxmlformats.org/officeDocument/2006/relationships/tags" Target="../tags/tag3744.xml"/><Relationship Id="rId423" Type="http://schemas.openxmlformats.org/officeDocument/2006/relationships/tags" Target="../tags/tag3743.xml"/><Relationship Id="rId422" Type="http://schemas.openxmlformats.org/officeDocument/2006/relationships/tags" Target="../tags/tag3742.xml"/><Relationship Id="rId421" Type="http://schemas.openxmlformats.org/officeDocument/2006/relationships/tags" Target="../tags/tag3741.xml"/><Relationship Id="rId420" Type="http://schemas.openxmlformats.org/officeDocument/2006/relationships/tags" Target="../tags/tag3740.xml"/><Relationship Id="rId42" Type="http://schemas.openxmlformats.org/officeDocument/2006/relationships/tags" Target="../tags/tag3362.xml"/><Relationship Id="rId419" Type="http://schemas.openxmlformats.org/officeDocument/2006/relationships/tags" Target="../tags/tag3739.xml"/><Relationship Id="rId418" Type="http://schemas.openxmlformats.org/officeDocument/2006/relationships/tags" Target="../tags/tag3738.xml"/><Relationship Id="rId417" Type="http://schemas.openxmlformats.org/officeDocument/2006/relationships/tags" Target="../tags/tag3737.xml"/><Relationship Id="rId416" Type="http://schemas.openxmlformats.org/officeDocument/2006/relationships/tags" Target="../tags/tag3736.xml"/><Relationship Id="rId415" Type="http://schemas.openxmlformats.org/officeDocument/2006/relationships/tags" Target="../tags/tag3735.xml"/><Relationship Id="rId414" Type="http://schemas.openxmlformats.org/officeDocument/2006/relationships/tags" Target="../tags/tag3734.xml"/><Relationship Id="rId413" Type="http://schemas.openxmlformats.org/officeDocument/2006/relationships/tags" Target="../tags/tag3733.xml"/><Relationship Id="rId412" Type="http://schemas.openxmlformats.org/officeDocument/2006/relationships/tags" Target="../tags/tag3732.xml"/><Relationship Id="rId411" Type="http://schemas.openxmlformats.org/officeDocument/2006/relationships/tags" Target="../tags/tag3731.xml"/><Relationship Id="rId410" Type="http://schemas.openxmlformats.org/officeDocument/2006/relationships/tags" Target="../tags/tag3730.xml"/><Relationship Id="rId41" Type="http://schemas.openxmlformats.org/officeDocument/2006/relationships/tags" Target="../tags/tag3361.xml"/><Relationship Id="rId409" Type="http://schemas.openxmlformats.org/officeDocument/2006/relationships/tags" Target="../tags/tag3729.xml"/><Relationship Id="rId408" Type="http://schemas.openxmlformats.org/officeDocument/2006/relationships/tags" Target="../tags/tag3728.xml"/><Relationship Id="rId407" Type="http://schemas.openxmlformats.org/officeDocument/2006/relationships/tags" Target="../tags/tag3727.xml"/><Relationship Id="rId406" Type="http://schemas.openxmlformats.org/officeDocument/2006/relationships/tags" Target="../tags/tag3726.xml"/><Relationship Id="rId405" Type="http://schemas.openxmlformats.org/officeDocument/2006/relationships/tags" Target="../tags/tag3725.xml"/><Relationship Id="rId404" Type="http://schemas.openxmlformats.org/officeDocument/2006/relationships/tags" Target="../tags/tag3724.xml"/><Relationship Id="rId403" Type="http://schemas.openxmlformats.org/officeDocument/2006/relationships/tags" Target="../tags/tag3723.xml"/><Relationship Id="rId402" Type="http://schemas.openxmlformats.org/officeDocument/2006/relationships/tags" Target="../tags/tag3722.xml"/><Relationship Id="rId401" Type="http://schemas.openxmlformats.org/officeDocument/2006/relationships/tags" Target="../tags/tag3721.xml"/><Relationship Id="rId400" Type="http://schemas.openxmlformats.org/officeDocument/2006/relationships/tags" Target="../tags/tag3720.xml"/><Relationship Id="rId40" Type="http://schemas.openxmlformats.org/officeDocument/2006/relationships/tags" Target="../tags/tag3360.xml"/><Relationship Id="rId4" Type="http://schemas.openxmlformats.org/officeDocument/2006/relationships/tags" Target="../tags/tag3325.xml"/><Relationship Id="rId399" Type="http://schemas.openxmlformats.org/officeDocument/2006/relationships/tags" Target="../tags/tag3719.xml"/><Relationship Id="rId398" Type="http://schemas.openxmlformats.org/officeDocument/2006/relationships/tags" Target="../tags/tag3718.xml"/><Relationship Id="rId397" Type="http://schemas.openxmlformats.org/officeDocument/2006/relationships/tags" Target="../tags/tag3717.xml"/><Relationship Id="rId396" Type="http://schemas.openxmlformats.org/officeDocument/2006/relationships/tags" Target="../tags/tag3716.xml"/><Relationship Id="rId395" Type="http://schemas.openxmlformats.org/officeDocument/2006/relationships/tags" Target="../tags/tag3715.xml"/><Relationship Id="rId394" Type="http://schemas.openxmlformats.org/officeDocument/2006/relationships/tags" Target="../tags/tag3714.xml"/><Relationship Id="rId393" Type="http://schemas.openxmlformats.org/officeDocument/2006/relationships/tags" Target="../tags/tag3713.xml"/><Relationship Id="rId392" Type="http://schemas.openxmlformats.org/officeDocument/2006/relationships/tags" Target="../tags/tag3712.xml"/><Relationship Id="rId391" Type="http://schemas.openxmlformats.org/officeDocument/2006/relationships/tags" Target="../tags/tag3711.xml"/><Relationship Id="rId390" Type="http://schemas.openxmlformats.org/officeDocument/2006/relationships/tags" Target="../tags/tag3710.xml"/><Relationship Id="rId39" Type="http://schemas.openxmlformats.org/officeDocument/2006/relationships/tags" Target="../tags/tag3359.xml"/><Relationship Id="rId389" Type="http://schemas.openxmlformats.org/officeDocument/2006/relationships/tags" Target="../tags/tag3709.xml"/><Relationship Id="rId388" Type="http://schemas.openxmlformats.org/officeDocument/2006/relationships/tags" Target="../tags/tag3708.xml"/><Relationship Id="rId387" Type="http://schemas.openxmlformats.org/officeDocument/2006/relationships/tags" Target="../tags/tag3707.xml"/><Relationship Id="rId386" Type="http://schemas.openxmlformats.org/officeDocument/2006/relationships/tags" Target="../tags/tag3706.xml"/><Relationship Id="rId385" Type="http://schemas.openxmlformats.org/officeDocument/2006/relationships/tags" Target="../tags/tag3705.xml"/><Relationship Id="rId384" Type="http://schemas.openxmlformats.org/officeDocument/2006/relationships/tags" Target="../tags/tag3704.xml"/><Relationship Id="rId383" Type="http://schemas.openxmlformats.org/officeDocument/2006/relationships/tags" Target="../tags/tag3703.xml"/><Relationship Id="rId382" Type="http://schemas.openxmlformats.org/officeDocument/2006/relationships/tags" Target="../tags/tag3702.xml"/><Relationship Id="rId381" Type="http://schemas.openxmlformats.org/officeDocument/2006/relationships/tags" Target="../tags/tag3701.xml"/><Relationship Id="rId380" Type="http://schemas.openxmlformats.org/officeDocument/2006/relationships/tags" Target="../tags/tag3700.xml"/><Relationship Id="rId38" Type="http://schemas.openxmlformats.org/officeDocument/2006/relationships/tags" Target="../tags/tag3358.xml"/><Relationship Id="rId379" Type="http://schemas.openxmlformats.org/officeDocument/2006/relationships/tags" Target="../tags/tag3699.xml"/><Relationship Id="rId378" Type="http://schemas.openxmlformats.org/officeDocument/2006/relationships/tags" Target="../tags/tag3698.xml"/><Relationship Id="rId377" Type="http://schemas.openxmlformats.org/officeDocument/2006/relationships/tags" Target="../tags/tag3697.xml"/><Relationship Id="rId376" Type="http://schemas.openxmlformats.org/officeDocument/2006/relationships/tags" Target="../tags/tag3696.xml"/><Relationship Id="rId375" Type="http://schemas.openxmlformats.org/officeDocument/2006/relationships/tags" Target="../tags/tag3695.xml"/><Relationship Id="rId374" Type="http://schemas.openxmlformats.org/officeDocument/2006/relationships/tags" Target="../tags/tag3694.xml"/><Relationship Id="rId373" Type="http://schemas.openxmlformats.org/officeDocument/2006/relationships/tags" Target="../tags/tag3693.xml"/><Relationship Id="rId372" Type="http://schemas.openxmlformats.org/officeDocument/2006/relationships/tags" Target="../tags/tag3692.xml"/><Relationship Id="rId371" Type="http://schemas.openxmlformats.org/officeDocument/2006/relationships/tags" Target="../tags/tag3691.xml"/><Relationship Id="rId370" Type="http://schemas.openxmlformats.org/officeDocument/2006/relationships/tags" Target="../tags/tag3690.xml"/><Relationship Id="rId37" Type="http://schemas.openxmlformats.org/officeDocument/2006/relationships/tags" Target="../tags/tag3357.xml"/><Relationship Id="rId369" Type="http://schemas.openxmlformats.org/officeDocument/2006/relationships/tags" Target="../tags/tag3689.xml"/><Relationship Id="rId368" Type="http://schemas.openxmlformats.org/officeDocument/2006/relationships/tags" Target="../tags/tag3688.xml"/><Relationship Id="rId367" Type="http://schemas.openxmlformats.org/officeDocument/2006/relationships/tags" Target="../tags/tag3687.xml"/><Relationship Id="rId366" Type="http://schemas.openxmlformats.org/officeDocument/2006/relationships/tags" Target="../tags/tag3686.xml"/><Relationship Id="rId365" Type="http://schemas.openxmlformats.org/officeDocument/2006/relationships/tags" Target="../tags/tag3685.xml"/><Relationship Id="rId364" Type="http://schemas.openxmlformats.org/officeDocument/2006/relationships/tags" Target="../tags/tag3684.xml"/><Relationship Id="rId363" Type="http://schemas.openxmlformats.org/officeDocument/2006/relationships/tags" Target="../tags/tag3683.xml"/><Relationship Id="rId362" Type="http://schemas.openxmlformats.org/officeDocument/2006/relationships/tags" Target="../tags/tag3682.xml"/><Relationship Id="rId361" Type="http://schemas.openxmlformats.org/officeDocument/2006/relationships/tags" Target="../tags/tag3681.xml"/><Relationship Id="rId360" Type="http://schemas.openxmlformats.org/officeDocument/2006/relationships/tags" Target="../tags/tag3680.xml"/><Relationship Id="rId36" Type="http://schemas.openxmlformats.org/officeDocument/2006/relationships/tags" Target="../tags/tag3356.xml"/><Relationship Id="rId359" Type="http://schemas.openxmlformats.org/officeDocument/2006/relationships/tags" Target="../tags/tag3679.xml"/><Relationship Id="rId358" Type="http://schemas.openxmlformats.org/officeDocument/2006/relationships/tags" Target="../tags/tag3678.xml"/><Relationship Id="rId357" Type="http://schemas.openxmlformats.org/officeDocument/2006/relationships/tags" Target="../tags/tag3677.xml"/><Relationship Id="rId356" Type="http://schemas.openxmlformats.org/officeDocument/2006/relationships/tags" Target="../tags/tag3676.xml"/><Relationship Id="rId355" Type="http://schemas.openxmlformats.org/officeDocument/2006/relationships/tags" Target="../tags/tag3675.xml"/><Relationship Id="rId354" Type="http://schemas.openxmlformats.org/officeDocument/2006/relationships/tags" Target="../tags/tag3674.xml"/><Relationship Id="rId353" Type="http://schemas.openxmlformats.org/officeDocument/2006/relationships/tags" Target="../tags/tag3673.xml"/><Relationship Id="rId352" Type="http://schemas.openxmlformats.org/officeDocument/2006/relationships/tags" Target="../tags/tag3672.xml"/><Relationship Id="rId351" Type="http://schemas.openxmlformats.org/officeDocument/2006/relationships/tags" Target="../tags/tag3671.xml"/><Relationship Id="rId350" Type="http://schemas.openxmlformats.org/officeDocument/2006/relationships/tags" Target="../tags/tag3670.xml"/><Relationship Id="rId35" Type="http://schemas.openxmlformats.org/officeDocument/2006/relationships/tags" Target="../tags/tag3355.xml"/><Relationship Id="rId349" Type="http://schemas.openxmlformats.org/officeDocument/2006/relationships/tags" Target="../tags/tag3669.xml"/><Relationship Id="rId348" Type="http://schemas.openxmlformats.org/officeDocument/2006/relationships/tags" Target="../tags/tag3668.xml"/><Relationship Id="rId347" Type="http://schemas.openxmlformats.org/officeDocument/2006/relationships/tags" Target="../tags/tag3667.xml"/><Relationship Id="rId346" Type="http://schemas.openxmlformats.org/officeDocument/2006/relationships/tags" Target="../tags/tag3666.xml"/><Relationship Id="rId345" Type="http://schemas.openxmlformats.org/officeDocument/2006/relationships/tags" Target="../tags/tag3665.xml"/><Relationship Id="rId344" Type="http://schemas.openxmlformats.org/officeDocument/2006/relationships/tags" Target="../tags/tag3664.xml"/><Relationship Id="rId343" Type="http://schemas.openxmlformats.org/officeDocument/2006/relationships/tags" Target="../tags/tag3663.xml"/><Relationship Id="rId342" Type="http://schemas.openxmlformats.org/officeDocument/2006/relationships/tags" Target="../tags/tag3662.xml"/><Relationship Id="rId341" Type="http://schemas.openxmlformats.org/officeDocument/2006/relationships/tags" Target="../tags/tag3661.xml"/><Relationship Id="rId340" Type="http://schemas.openxmlformats.org/officeDocument/2006/relationships/tags" Target="../tags/tag3660.xml"/><Relationship Id="rId34" Type="http://schemas.openxmlformats.org/officeDocument/2006/relationships/tags" Target="../tags/tag3354.xml"/><Relationship Id="rId339" Type="http://schemas.openxmlformats.org/officeDocument/2006/relationships/tags" Target="../tags/tag3659.xml"/><Relationship Id="rId338" Type="http://schemas.openxmlformats.org/officeDocument/2006/relationships/tags" Target="../tags/tag3658.xml"/><Relationship Id="rId337" Type="http://schemas.openxmlformats.org/officeDocument/2006/relationships/tags" Target="../tags/tag3657.xml"/><Relationship Id="rId336" Type="http://schemas.openxmlformats.org/officeDocument/2006/relationships/tags" Target="../tags/tag3656.xml"/><Relationship Id="rId335" Type="http://schemas.openxmlformats.org/officeDocument/2006/relationships/tags" Target="../tags/tag3655.xml"/><Relationship Id="rId334" Type="http://schemas.openxmlformats.org/officeDocument/2006/relationships/tags" Target="../tags/tag3654.xml"/><Relationship Id="rId333" Type="http://schemas.openxmlformats.org/officeDocument/2006/relationships/tags" Target="../tags/tag3653.xml"/><Relationship Id="rId332" Type="http://schemas.openxmlformats.org/officeDocument/2006/relationships/tags" Target="../tags/tag3652.xml"/><Relationship Id="rId331" Type="http://schemas.openxmlformats.org/officeDocument/2006/relationships/tags" Target="../tags/tag3651.xml"/><Relationship Id="rId330" Type="http://schemas.openxmlformats.org/officeDocument/2006/relationships/tags" Target="../tags/tag3650.xml"/><Relationship Id="rId33" Type="http://schemas.openxmlformats.org/officeDocument/2006/relationships/tags" Target="../tags/tag3353.xml"/><Relationship Id="rId329" Type="http://schemas.openxmlformats.org/officeDocument/2006/relationships/tags" Target="../tags/tag3649.xml"/><Relationship Id="rId328" Type="http://schemas.openxmlformats.org/officeDocument/2006/relationships/tags" Target="../tags/tag3648.xml"/><Relationship Id="rId327" Type="http://schemas.openxmlformats.org/officeDocument/2006/relationships/tags" Target="../tags/tag3647.xml"/><Relationship Id="rId326" Type="http://schemas.openxmlformats.org/officeDocument/2006/relationships/tags" Target="../tags/tag3646.xml"/><Relationship Id="rId325" Type="http://schemas.openxmlformats.org/officeDocument/2006/relationships/tags" Target="../tags/tag3645.xml"/><Relationship Id="rId324" Type="http://schemas.openxmlformats.org/officeDocument/2006/relationships/tags" Target="../tags/tag3644.xml"/><Relationship Id="rId323" Type="http://schemas.openxmlformats.org/officeDocument/2006/relationships/tags" Target="../tags/tag3643.xml"/><Relationship Id="rId322" Type="http://schemas.openxmlformats.org/officeDocument/2006/relationships/tags" Target="../tags/tag3642.xml"/><Relationship Id="rId321" Type="http://schemas.openxmlformats.org/officeDocument/2006/relationships/tags" Target="../tags/tag3641.xml"/><Relationship Id="rId320" Type="http://schemas.openxmlformats.org/officeDocument/2006/relationships/tags" Target="../tags/tag3640.xml"/><Relationship Id="rId32" Type="http://schemas.openxmlformats.org/officeDocument/2006/relationships/tags" Target="../tags/tag3352.xml"/><Relationship Id="rId319" Type="http://schemas.openxmlformats.org/officeDocument/2006/relationships/tags" Target="../tags/tag3639.xml"/><Relationship Id="rId318" Type="http://schemas.openxmlformats.org/officeDocument/2006/relationships/tags" Target="../tags/tag3638.xml"/><Relationship Id="rId317" Type="http://schemas.openxmlformats.org/officeDocument/2006/relationships/tags" Target="../tags/tag3637.xml"/><Relationship Id="rId316" Type="http://schemas.openxmlformats.org/officeDocument/2006/relationships/tags" Target="../tags/tag3636.xml"/><Relationship Id="rId315" Type="http://schemas.openxmlformats.org/officeDocument/2006/relationships/tags" Target="../tags/tag3635.xml"/><Relationship Id="rId314" Type="http://schemas.openxmlformats.org/officeDocument/2006/relationships/tags" Target="../tags/tag3634.xml"/><Relationship Id="rId313" Type="http://schemas.openxmlformats.org/officeDocument/2006/relationships/tags" Target="../tags/tag3633.xml"/><Relationship Id="rId312" Type="http://schemas.openxmlformats.org/officeDocument/2006/relationships/tags" Target="../tags/tag3632.xml"/><Relationship Id="rId311" Type="http://schemas.openxmlformats.org/officeDocument/2006/relationships/tags" Target="../tags/tag3631.xml"/><Relationship Id="rId310" Type="http://schemas.openxmlformats.org/officeDocument/2006/relationships/tags" Target="../tags/tag3630.xml"/><Relationship Id="rId31" Type="http://schemas.openxmlformats.org/officeDocument/2006/relationships/tags" Target="../tags/tag3351.xml"/><Relationship Id="rId309" Type="http://schemas.openxmlformats.org/officeDocument/2006/relationships/tags" Target="../tags/tag3629.xml"/><Relationship Id="rId308" Type="http://schemas.openxmlformats.org/officeDocument/2006/relationships/tags" Target="../tags/tag3628.xml"/><Relationship Id="rId307" Type="http://schemas.openxmlformats.org/officeDocument/2006/relationships/tags" Target="../tags/tag3627.xml"/><Relationship Id="rId306" Type="http://schemas.openxmlformats.org/officeDocument/2006/relationships/tags" Target="../tags/tag3626.xml"/><Relationship Id="rId305" Type="http://schemas.openxmlformats.org/officeDocument/2006/relationships/tags" Target="../tags/tag3625.xml"/><Relationship Id="rId304" Type="http://schemas.openxmlformats.org/officeDocument/2006/relationships/tags" Target="../tags/tag3624.xml"/><Relationship Id="rId303" Type="http://schemas.openxmlformats.org/officeDocument/2006/relationships/tags" Target="../tags/tag3623.xml"/><Relationship Id="rId302" Type="http://schemas.openxmlformats.org/officeDocument/2006/relationships/tags" Target="../tags/tag3622.xml"/><Relationship Id="rId301" Type="http://schemas.openxmlformats.org/officeDocument/2006/relationships/tags" Target="../tags/tag3621.xml"/><Relationship Id="rId300" Type="http://schemas.openxmlformats.org/officeDocument/2006/relationships/tags" Target="../tags/tag3620.xml"/><Relationship Id="rId30" Type="http://schemas.openxmlformats.org/officeDocument/2006/relationships/tags" Target="../tags/tag3350.xml"/><Relationship Id="rId3" Type="http://schemas.openxmlformats.org/officeDocument/2006/relationships/tags" Target="../tags/tag3324.xml"/><Relationship Id="rId299" Type="http://schemas.openxmlformats.org/officeDocument/2006/relationships/tags" Target="../tags/tag3619.xml"/><Relationship Id="rId298" Type="http://schemas.openxmlformats.org/officeDocument/2006/relationships/tags" Target="../tags/tag3618.xml"/><Relationship Id="rId297" Type="http://schemas.openxmlformats.org/officeDocument/2006/relationships/tags" Target="../tags/tag3617.xml"/><Relationship Id="rId296" Type="http://schemas.openxmlformats.org/officeDocument/2006/relationships/tags" Target="../tags/tag3616.xml"/><Relationship Id="rId295" Type="http://schemas.openxmlformats.org/officeDocument/2006/relationships/tags" Target="../tags/tag3615.xml"/><Relationship Id="rId294" Type="http://schemas.openxmlformats.org/officeDocument/2006/relationships/tags" Target="../tags/tag3614.xml"/><Relationship Id="rId293" Type="http://schemas.openxmlformats.org/officeDocument/2006/relationships/tags" Target="../tags/tag3613.xml"/><Relationship Id="rId292" Type="http://schemas.openxmlformats.org/officeDocument/2006/relationships/tags" Target="../tags/tag3612.xml"/><Relationship Id="rId291" Type="http://schemas.openxmlformats.org/officeDocument/2006/relationships/tags" Target="../tags/tag3611.xml"/><Relationship Id="rId290" Type="http://schemas.openxmlformats.org/officeDocument/2006/relationships/tags" Target="../tags/tag3610.xml"/><Relationship Id="rId29" Type="http://schemas.openxmlformats.org/officeDocument/2006/relationships/tags" Target="../tags/tag3349.xml"/><Relationship Id="rId289" Type="http://schemas.openxmlformats.org/officeDocument/2006/relationships/tags" Target="../tags/tag3609.xml"/><Relationship Id="rId288" Type="http://schemas.openxmlformats.org/officeDocument/2006/relationships/tags" Target="../tags/tag3608.xml"/><Relationship Id="rId287" Type="http://schemas.openxmlformats.org/officeDocument/2006/relationships/tags" Target="../tags/tag3607.xml"/><Relationship Id="rId286" Type="http://schemas.openxmlformats.org/officeDocument/2006/relationships/tags" Target="../tags/tag3606.xml"/><Relationship Id="rId285" Type="http://schemas.openxmlformats.org/officeDocument/2006/relationships/tags" Target="../tags/tag3605.xml"/><Relationship Id="rId284" Type="http://schemas.openxmlformats.org/officeDocument/2006/relationships/tags" Target="../tags/tag3604.xml"/><Relationship Id="rId283" Type="http://schemas.openxmlformats.org/officeDocument/2006/relationships/tags" Target="../tags/tag3603.xml"/><Relationship Id="rId282" Type="http://schemas.openxmlformats.org/officeDocument/2006/relationships/tags" Target="../tags/tag3602.xml"/><Relationship Id="rId281" Type="http://schemas.openxmlformats.org/officeDocument/2006/relationships/tags" Target="../tags/tag3601.xml"/><Relationship Id="rId280" Type="http://schemas.openxmlformats.org/officeDocument/2006/relationships/tags" Target="../tags/tag3600.xml"/><Relationship Id="rId28" Type="http://schemas.openxmlformats.org/officeDocument/2006/relationships/tags" Target="../tags/tag3348.xml"/><Relationship Id="rId279" Type="http://schemas.openxmlformats.org/officeDocument/2006/relationships/tags" Target="../tags/tag3599.xml"/><Relationship Id="rId278" Type="http://schemas.openxmlformats.org/officeDocument/2006/relationships/tags" Target="../tags/tag3598.xml"/><Relationship Id="rId277" Type="http://schemas.openxmlformats.org/officeDocument/2006/relationships/tags" Target="../tags/tag3597.xml"/><Relationship Id="rId276" Type="http://schemas.openxmlformats.org/officeDocument/2006/relationships/tags" Target="../tags/tag3596.xml"/><Relationship Id="rId275" Type="http://schemas.openxmlformats.org/officeDocument/2006/relationships/tags" Target="../tags/tag3595.xml"/><Relationship Id="rId274" Type="http://schemas.openxmlformats.org/officeDocument/2006/relationships/tags" Target="../tags/tag3594.xml"/><Relationship Id="rId273" Type="http://schemas.openxmlformats.org/officeDocument/2006/relationships/tags" Target="../tags/tag3593.xml"/><Relationship Id="rId272" Type="http://schemas.openxmlformats.org/officeDocument/2006/relationships/tags" Target="../tags/tag3592.xml"/><Relationship Id="rId271" Type="http://schemas.openxmlformats.org/officeDocument/2006/relationships/tags" Target="../tags/tag3591.xml"/><Relationship Id="rId270" Type="http://schemas.openxmlformats.org/officeDocument/2006/relationships/tags" Target="../tags/tag3590.xml"/><Relationship Id="rId27" Type="http://schemas.openxmlformats.org/officeDocument/2006/relationships/tags" Target="../tags/tag3347.xml"/><Relationship Id="rId269" Type="http://schemas.openxmlformats.org/officeDocument/2006/relationships/tags" Target="../tags/tag3589.xml"/><Relationship Id="rId268" Type="http://schemas.openxmlformats.org/officeDocument/2006/relationships/tags" Target="../tags/tag3588.xml"/><Relationship Id="rId267" Type="http://schemas.openxmlformats.org/officeDocument/2006/relationships/tags" Target="../tags/tag3587.xml"/><Relationship Id="rId266" Type="http://schemas.openxmlformats.org/officeDocument/2006/relationships/tags" Target="../tags/tag3586.xml"/><Relationship Id="rId265" Type="http://schemas.openxmlformats.org/officeDocument/2006/relationships/tags" Target="../tags/tag3585.xml"/><Relationship Id="rId264" Type="http://schemas.openxmlformats.org/officeDocument/2006/relationships/tags" Target="../tags/tag3584.xml"/><Relationship Id="rId263" Type="http://schemas.openxmlformats.org/officeDocument/2006/relationships/tags" Target="../tags/tag3583.xml"/><Relationship Id="rId262" Type="http://schemas.openxmlformats.org/officeDocument/2006/relationships/tags" Target="../tags/tag3582.xml"/><Relationship Id="rId261" Type="http://schemas.openxmlformats.org/officeDocument/2006/relationships/tags" Target="../tags/tag3581.xml"/><Relationship Id="rId260" Type="http://schemas.openxmlformats.org/officeDocument/2006/relationships/tags" Target="../tags/tag3580.xml"/><Relationship Id="rId26" Type="http://schemas.openxmlformats.org/officeDocument/2006/relationships/tags" Target="../tags/tag3346.xml"/><Relationship Id="rId259" Type="http://schemas.openxmlformats.org/officeDocument/2006/relationships/tags" Target="../tags/tag3579.xml"/><Relationship Id="rId258" Type="http://schemas.openxmlformats.org/officeDocument/2006/relationships/tags" Target="../tags/tag3578.xml"/><Relationship Id="rId257" Type="http://schemas.openxmlformats.org/officeDocument/2006/relationships/tags" Target="../tags/tag3577.xml"/><Relationship Id="rId256" Type="http://schemas.openxmlformats.org/officeDocument/2006/relationships/tags" Target="../tags/tag3576.xml"/><Relationship Id="rId255" Type="http://schemas.openxmlformats.org/officeDocument/2006/relationships/tags" Target="../tags/tag3575.xml"/><Relationship Id="rId254" Type="http://schemas.openxmlformats.org/officeDocument/2006/relationships/tags" Target="../tags/tag3574.xml"/><Relationship Id="rId253" Type="http://schemas.openxmlformats.org/officeDocument/2006/relationships/tags" Target="../tags/tag3573.xml"/><Relationship Id="rId252" Type="http://schemas.openxmlformats.org/officeDocument/2006/relationships/tags" Target="../tags/tag3572.xml"/><Relationship Id="rId251" Type="http://schemas.openxmlformats.org/officeDocument/2006/relationships/tags" Target="../tags/tag3571.xml"/><Relationship Id="rId250" Type="http://schemas.openxmlformats.org/officeDocument/2006/relationships/tags" Target="../tags/tag3570.xml"/><Relationship Id="rId25" Type="http://schemas.openxmlformats.org/officeDocument/2006/relationships/tags" Target="../tags/tag3345.xml"/><Relationship Id="rId249" Type="http://schemas.openxmlformats.org/officeDocument/2006/relationships/tags" Target="../tags/tag3569.xml"/><Relationship Id="rId248" Type="http://schemas.openxmlformats.org/officeDocument/2006/relationships/tags" Target="../tags/tag3568.xml"/><Relationship Id="rId247" Type="http://schemas.openxmlformats.org/officeDocument/2006/relationships/tags" Target="../tags/tag3567.xml"/><Relationship Id="rId246" Type="http://schemas.openxmlformats.org/officeDocument/2006/relationships/tags" Target="../tags/tag3566.xml"/><Relationship Id="rId245" Type="http://schemas.openxmlformats.org/officeDocument/2006/relationships/tags" Target="../tags/tag3565.xml"/><Relationship Id="rId244" Type="http://schemas.openxmlformats.org/officeDocument/2006/relationships/tags" Target="../tags/tag3564.xml"/><Relationship Id="rId243" Type="http://schemas.openxmlformats.org/officeDocument/2006/relationships/tags" Target="../tags/tag3563.xml"/><Relationship Id="rId242" Type="http://schemas.openxmlformats.org/officeDocument/2006/relationships/tags" Target="../tags/tag3562.xml"/><Relationship Id="rId241" Type="http://schemas.openxmlformats.org/officeDocument/2006/relationships/tags" Target="../tags/tag3561.xml"/><Relationship Id="rId240" Type="http://schemas.openxmlformats.org/officeDocument/2006/relationships/tags" Target="../tags/tag3560.xml"/><Relationship Id="rId24" Type="http://schemas.openxmlformats.org/officeDocument/2006/relationships/tags" Target="../tags/tag3344.xml"/><Relationship Id="rId239" Type="http://schemas.openxmlformats.org/officeDocument/2006/relationships/tags" Target="../tags/tag3559.xml"/><Relationship Id="rId238" Type="http://schemas.openxmlformats.org/officeDocument/2006/relationships/tags" Target="../tags/tag3558.xml"/><Relationship Id="rId237" Type="http://schemas.openxmlformats.org/officeDocument/2006/relationships/tags" Target="../tags/tag3557.xml"/><Relationship Id="rId236" Type="http://schemas.openxmlformats.org/officeDocument/2006/relationships/tags" Target="../tags/tag3556.xml"/><Relationship Id="rId235" Type="http://schemas.openxmlformats.org/officeDocument/2006/relationships/tags" Target="../tags/tag3555.xml"/><Relationship Id="rId234" Type="http://schemas.openxmlformats.org/officeDocument/2006/relationships/tags" Target="../tags/tag3554.xml"/><Relationship Id="rId233" Type="http://schemas.openxmlformats.org/officeDocument/2006/relationships/tags" Target="../tags/tag3553.xml"/><Relationship Id="rId232" Type="http://schemas.openxmlformats.org/officeDocument/2006/relationships/tags" Target="../tags/tag3552.xml"/><Relationship Id="rId231" Type="http://schemas.openxmlformats.org/officeDocument/2006/relationships/tags" Target="../tags/tag3551.xml"/><Relationship Id="rId230" Type="http://schemas.openxmlformats.org/officeDocument/2006/relationships/tags" Target="../tags/tag3550.xml"/><Relationship Id="rId23" Type="http://schemas.openxmlformats.org/officeDocument/2006/relationships/tags" Target="../tags/tag3343.xml"/><Relationship Id="rId229" Type="http://schemas.openxmlformats.org/officeDocument/2006/relationships/tags" Target="../tags/tag3549.xml"/><Relationship Id="rId228" Type="http://schemas.openxmlformats.org/officeDocument/2006/relationships/tags" Target="../tags/tag3548.xml"/><Relationship Id="rId227" Type="http://schemas.openxmlformats.org/officeDocument/2006/relationships/tags" Target="../tags/tag3547.xml"/><Relationship Id="rId226" Type="http://schemas.openxmlformats.org/officeDocument/2006/relationships/tags" Target="../tags/tag3546.xml"/><Relationship Id="rId225" Type="http://schemas.openxmlformats.org/officeDocument/2006/relationships/tags" Target="../tags/tag3545.xml"/><Relationship Id="rId224" Type="http://schemas.openxmlformats.org/officeDocument/2006/relationships/tags" Target="../tags/tag3544.xml"/><Relationship Id="rId223" Type="http://schemas.openxmlformats.org/officeDocument/2006/relationships/tags" Target="../tags/tag3543.xml"/><Relationship Id="rId222" Type="http://schemas.openxmlformats.org/officeDocument/2006/relationships/tags" Target="../tags/tag3542.xml"/><Relationship Id="rId221" Type="http://schemas.openxmlformats.org/officeDocument/2006/relationships/tags" Target="../tags/tag3541.xml"/><Relationship Id="rId220" Type="http://schemas.openxmlformats.org/officeDocument/2006/relationships/tags" Target="../tags/tag3540.xml"/><Relationship Id="rId22" Type="http://schemas.openxmlformats.org/officeDocument/2006/relationships/tags" Target="../tags/tag3342.xml"/><Relationship Id="rId219" Type="http://schemas.openxmlformats.org/officeDocument/2006/relationships/tags" Target="../tags/tag3539.xml"/><Relationship Id="rId218" Type="http://schemas.openxmlformats.org/officeDocument/2006/relationships/tags" Target="../tags/tag3538.xml"/><Relationship Id="rId217" Type="http://schemas.openxmlformats.org/officeDocument/2006/relationships/tags" Target="../tags/tag3537.xml"/><Relationship Id="rId216" Type="http://schemas.openxmlformats.org/officeDocument/2006/relationships/tags" Target="../tags/tag3536.xml"/><Relationship Id="rId215" Type="http://schemas.openxmlformats.org/officeDocument/2006/relationships/tags" Target="../tags/tag3535.xml"/><Relationship Id="rId214" Type="http://schemas.openxmlformats.org/officeDocument/2006/relationships/tags" Target="../tags/tag3534.xml"/><Relationship Id="rId213" Type="http://schemas.openxmlformats.org/officeDocument/2006/relationships/tags" Target="../tags/tag3533.xml"/><Relationship Id="rId212" Type="http://schemas.openxmlformats.org/officeDocument/2006/relationships/tags" Target="../tags/tag3532.xml"/><Relationship Id="rId211" Type="http://schemas.openxmlformats.org/officeDocument/2006/relationships/tags" Target="../tags/tag3531.xml"/><Relationship Id="rId210" Type="http://schemas.openxmlformats.org/officeDocument/2006/relationships/tags" Target="../tags/tag3530.xml"/><Relationship Id="rId21" Type="http://schemas.openxmlformats.org/officeDocument/2006/relationships/tags" Target="../tags/tag3341.xml"/><Relationship Id="rId209" Type="http://schemas.openxmlformats.org/officeDocument/2006/relationships/tags" Target="../tags/tag3529.xml"/><Relationship Id="rId208" Type="http://schemas.openxmlformats.org/officeDocument/2006/relationships/tags" Target="../tags/tag3528.xml"/><Relationship Id="rId207" Type="http://schemas.openxmlformats.org/officeDocument/2006/relationships/tags" Target="../tags/tag3527.xml"/><Relationship Id="rId206" Type="http://schemas.openxmlformats.org/officeDocument/2006/relationships/tags" Target="../tags/tag3526.xml"/><Relationship Id="rId205" Type="http://schemas.openxmlformats.org/officeDocument/2006/relationships/tags" Target="../tags/tag3525.xml"/><Relationship Id="rId204" Type="http://schemas.openxmlformats.org/officeDocument/2006/relationships/tags" Target="../tags/tag3524.xml"/><Relationship Id="rId203" Type="http://schemas.openxmlformats.org/officeDocument/2006/relationships/tags" Target="../tags/tag3523.xml"/><Relationship Id="rId202" Type="http://schemas.openxmlformats.org/officeDocument/2006/relationships/tags" Target="../tags/tag3522.xml"/><Relationship Id="rId201" Type="http://schemas.openxmlformats.org/officeDocument/2006/relationships/tags" Target="../tags/tag3521.xml"/><Relationship Id="rId200" Type="http://schemas.openxmlformats.org/officeDocument/2006/relationships/tags" Target="../tags/tag3520.xml"/><Relationship Id="rId20" Type="http://schemas.openxmlformats.org/officeDocument/2006/relationships/tags" Target="../tags/tag3340.xml"/><Relationship Id="rId2" Type="http://schemas.openxmlformats.org/officeDocument/2006/relationships/tags" Target="../tags/tag3323.xml"/><Relationship Id="rId199" Type="http://schemas.openxmlformats.org/officeDocument/2006/relationships/tags" Target="../tags/tag3519.xml"/><Relationship Id="rId198" Type="http://schemas.openxmlformats.org/officeDocument/2006/relationships/tags" Target="../tags/tag3518.xml"/><Relationship Id="rId197" Type="http://schemas.openxmlformats.org/officeDocument/2006/relationships/tags" Target="../tags/tag3517.xml"/><Relationship Id="rId196" Type="http://schemas.openxmlformats.org/officeDocument/2006/relationships/tags" Target="../tags/tag3516.xml"/><Relationship Id="rId195" Type="http://schemas.openxmlformats.org/officeDocument/2006/relationships/tags" Target="../tags/tag3515.xml"/><Relationship Id="rId194" Type="http://schemas.openxmlformats.org/officeDocument/2006/relationships/tags" Target="../tags/tag3514.xml"/><Relationship Id="rId193" Type="http://schemas.openxmlformats.org/officeDocument/2006/relationships/tags" Target="../tags/tag3513.xml"/><Relationship Id="rId192" Type="http://schemas.openxmlformats.org/officeDocument/2006/relationships/tags" Target="../tags/tag3512.xml"/><Relationship Id="rId191" Type="http://schemas.openxmlformats.org/officeDocument/2006/relationships/tags" Target="../tags/tag3511.xml"/><Relationship Id="rId190" Type="http://schemas.openxmlformats.org/officeDocument/2006/relationships/tags" Target="../tags/tag3510.xml"/><Relationship Id="rId19" Type="http://schemas.openxmlformats.org/officeDocument/2006/relationships/tags" Target="../tags/tag3339.xml"/><Relationship Id="rId189" Type="http://schemas.openxmlformats.org/officeDocument/2006/relationships/tags" Target="../tags/tag3509.xml"/><Relationship Id="rId188" Type="http://schemas.openxmlformats.org/officeDocument/2006/relationships/tags" Target="../tags/tag3508.xml"/><Relationship Id="rId187" Type="http://schemas.openxmlformats.org/officeDocument/2006/relationships/tags" Target="../tags/tag3507.xml"/><Relationship Id="rId186" Type="http://schemas.openxmlformats.org/officeDocument/2006/relationships/tags" Target="../tags/tag3506.xml"/><Relationship Id="rId185" Type="http://schemas.openxmlformats.org/officeDocument/2006/relationships/tags" Target="../tags/tag3505.xml"/><Relationship Id="rId184" Type="http://schemas.openxmlformats.org/officeDocument/2006/relationships/tags" Target="../tags/tag3504.xml"/><Relationship Id="rId183" Type="http://schemas.openxmlformats.org/officeDocument/2006/relationships/tags" Target="../tags/tag3503.xml"/><Relationship Id="rId182" Type="http://schemas.openxmlformats.org/officeDocument/2006/relationships/tags" Target="../tags/tag3502.xml"/><Relationship Id="rId181" Type="http://schemas.openxmlformats.org/officeDocument/2006/relationships/tags" Target="../tags/tag3501.xml"/><Relationship Id="rId180" Type="http://schemas.openxmlformats.org/officeDocument/2006/relationships/tags" Target="../tags/tag3500.xml"/><Relationship Id="rId18" Type="http://schemas.openxmlformats.org/officeDocument/2006/relationships/tags" Target="../tags/tag3338.xml"/><Relationship Id="rId179" Type="http://schemas.openxmlformats.org/officeDocument/2006/relationships/tags" Target="../tags/tag3499.xml"/><Relationship Id="rId178" Type="http://schemas.openxmlformats.org/officeDocument/2006/relationships/tags" Target="../tags/tag3498.xml"/><Relationship Id="rId177" Type="http://schemas.openxmlformats.org/officeDocument/2006/relationships/tags" Target="../tags/tag3497.xml"/><Relationship Id="rId176" Type="http://schemas.openxmlformats.org/officeDocument/2006/relationships/tags" Target="../tags/tag3496.xml"/><Relationship Id="rId175" Type="http://schemas.openxmlformats.org/officeDocument/2006/relationships/tags" Target="../tags/tag3495.xml"/><Relationship Id="rId174" Type="http://schemas.openxmlformats.org/officeDocument/2006/relationships/tags" Target="../tags/tag3494.xml"/><Relationship Id="rId173" Type="http://schemas.openxmlformats.org/officeDocument/2006/relationships/tags" Target="../tags/tag3493.xml"/><Relationship Id="rId172" Type="http://schemas.openxmlformats.org/officeDocument/2006/relationships/tags" Target="../tags/tag3492.xml"/><Relationship Id="rId171" Type="http://schemas.openxmlformats.org/officeDocument/2006/relationships/tags" Target="../tags/tag3491.xml"/><Relationship Id="rId170" Type="http://schemas.openxmlformats.org/officeDocument/2006/relationships/tags" Target="../tags/tag3490.xml"/><Relationship Id="rId17" Type="http://schemas.openxmlformats.org/officeDocument/2006/relationships/tags" Target="../tags/tag3337.xml"/><Relationship Id="rId169" Type="http://schemas.openxmlformats.org/officeDocument/2006/relationships/tags" Target="../tags/tag3489.xml"/><Relationship Id="rId168" Type="http://schemas.openxmlformats.org/officeDocument/2006/relationships/tags" Target="../tags/tag3488.xml"/><Relationship Id="rId167" Type="http://schemas.openxmlformats.org/officeDocument/2006/relationships/tags" Target="../tags/tag3487.xml"/><Relationship Id="rId166" Type="http://schemas.openxmlformats.org/officeDocument/2006/relationships/tags" Target="../tags/tag3486.xml"/><Relationship Id="rId165" Type="http://schemas.openxmlformats.org/officeDocument/2006/relationships/tags" Target="../tags/tag3485.xml"/><Relationship Id="rId164" Type="http://schemas.openxmlformats.org/officeDocument/2006/relationships/tags" Target="../tags/tag3484.xml"/><Relationship Id="rId163" Type="http://schemas.openxmlformats.org/officeDocument/2006/relationships/tags" Target="../tags/tag3483.xml"/><Relationship Id="rId162" Type="http://schemas.openxmlformats.org/officeDocument/2006/relationships/tags" Target="../tags/tag3482.xml"/><Relationship Id="rId161" Type="http://schemas.openxmlformats.org/officeDocument/2006/relationships/tags" Target="../tags/tag3481.xml"/><Relationship Id="rId160" Type="http://schemas.openxmlformats.org/officeDocument/2006/relationships/tags" Target="../tags/tag3480.xml"/><Relationship Id="rId16" Type="http://schemas.openxmlformats.org/officeDocument/2006/relationships/tags" Target="../tags/tag3336.xml"/><Relationship Id="rId159" Type="http://schemas.openxmlformats.org/officeDocument/2006/relationships/tags" Target="../tags/tag3479.xml"/><Relationship Id="rId158" Type="http://schemas.openxmlformats.org/officeDocument/2006/relationships/tags" Target="../tags/tag3478.xml"/><Relationship Id="rId157" Type="http://schemas.openxmlformats.org/officeDocument/2006/relationships/tags" Target="../tags/tag3477.xml"/><Relationship Id="rId156" Type="http://schemas.openxmlformats.org/officeDocument/2006/relationships/tags" Target="../tags/tag3476.xml"/><Relationship Id="rId155" Type="http://schemas.openxmlformats.org/officeDocument/2006/relationships/tags" Target="../tags/tag3475.xml"/><Relationship Id="rId154" Type="http://schemas.openxmlformats.org/officeDocument/2006/relationships/tags" Target="../tags/tag3474.xml"/><Relationship Id="rId153" Type="http://schemas.openxmlformats.org/officeDocument/2006/relationships/tags" Target="../tags/tag3473.xml"/><Relationship Id="rId152" Type="http://schemas.openxmlformats.org/officeDocument/2006/relationships/tags" Target="../tags/tag3472.xml"/><Relationship Id="rId151" Type="http://schemas.openxmlformats.org/officeDocument/2006/relationships/tags" Target="../tags/tag3471.xml"/><Relationship Id="rId150" Type="http://schemas.openxmlformats.org/officeDocument/2006/relationships/tags" Target="../tags/tag3470.xml"/><Relationship Id="rId15" Type="http://schemas.openxmlformats.org/officeDocument/2006/relationships/tags" Target="../tags/tag3335.xml"/><Relationship Id="rId149" Type="http://schemas.openxmlformats.org/officeDocument/2006/relationships/tags" Target="../tags/tag3469.xml"/><Relationship Id="rId148" Type="http://schemas.openxmlformats.org/officeDocument/2006/relationships/tags" Target="../tags/tag3468.xml"/><Relationship Id="rId147" Type="http://schemas.openxmlformats.org/officeDocument/2006/relationships/tags" Target="../tags/tag3467.xml"/><Relationship Id="rId146" Type="http://schemas.openxmlformats.org/officeDocument/2006/relationships/tags" Target="../tags/tag3466.xml"/><Relationship Id="rId145" Type="http://schemas.openxmlformats.org/officeDocument/2006/relationships/tags" Target="../tags/tag3465.xml"/><Relationship Id="rId144" Type="http://schemas.openxmlformats.org/officeDocument/2006/relationships/tags" Target="../tags/tag3464.xml"/><Relationship Id="rId143" Type="http://schemas.openxmlformats.org/officeDocument/2006/relationships/tags" Target="../tags/tag3463.xml"/><Relationship Id="rId142" Type="http://schemas.openxmlformats.org/officeDocument/2006/relationships/tags" Target="../tags/tag3462.xml"/><Relationship Id="rId141" Type="http://schemas.openxmlformats.org/officeDocument/2006/relationships/tags" Target="../tags/tag3461.xml"/><Relationship Id="rId140" Type="http://schemas.openxmlformats.org/officeDocument/2006/relationships/tags" Target="../tags/tag3460.xml"/><Relationship Id="rId14" Type="http://schemas.openxmlformats.org/officeDocument/2006/relationships/tags" Target="../tags/tag3334.xml"/><Relationship Id="rId139" Type="http://schemas.openxmlformats.org/officeDocument/2006/relationships/tags" Target="../tags/tag3459.xml"/><Relationship Id="rId138" Type="http://schemas.openxmlformats.org/officeDocument/2006/relationships/tags" Target="../tags/tag3458.xml"/><Relationship Id="rId137" Type="http://schemas.openxmlformats.org/officeDocument/2006/relationships/tags" Target="../tags/tag3457.xml"/><Relationship Id="rId136" Type="http://schemas.openxmlformats.org/officeDocument/2006/relationships/tags" Target="../tags/tag3456.xml"/><Relationship Id="rId135" Type="http://schemas.openxmlformats.org/officeDocument/2006/relationships/tags" Target="../tags/tag3455.xml"/><Relationship Id="rId134" Type="http://schemas.openxmlformats.org/officeDocument/2006/relationships/tags" Target="../tags/tag3454.xml"/><Relationship Id="rId133" Type="http://schemas.openxmlformats.org/officeDocument/2006/relationships/tags" Target="../tags/tag3453.xml"/><Relationship Id="rId132" Type="http://schemas.openxmlformats.org/officeDocument/2006/relationships/tags" Target="../tags/tag3452.xml"/><Relationship Id="rId131" Type="http://schemas.openxmlformats.org/officeDocument/2006/relationships/tags" Target="../tags/tag3451.xml"/><Relationship Id="rId130" Type="http://schemas.openxmlformats.org/officeDocument/2006/relationships/tags" Target="../tags/tag3450.xml"/><Relationship Id="rId13" Type="http://schemas.openxmlformats.org/officeDocument/2006/relationships/tags" Target="../tags/tag3333.xml"/><Relationship Id="rId129" Type="http://schemas.openxmlformats.org/officeDocument/2006/relationships/tags" Target="../tags/tag3449.xml"/><Relationship Id="rId128" Type="http://schemas.openxmlformats.org/officeDocument/2006/relationships/tags" Target="../tags/tag3448.xml"/><Relationship Id="rId127" Type="http://schemas.openxmlformats.org/officeDocument/2006/relationships/tags" Target="../tags/tag3447.xml"/><Relationship Id="rId126" Type="http://schemas.openxmlformats.org/officeDocument/2006/relationships/tags" Target="../tags/tag3446.xml"/><Relationship Id="rId125" Type="http://schemas.openxmlformats.org/officeDocument/2006/relationships/tags" Target="../tags/tag3445.xml"/><Relationship Id="rId124" Type="http://schemas.openxmlformats.org/officeDocument/2006/relationships/tags" Target="../tags/tag3444.xml"/><Relationship Id="rId123" Type="http://schemas.openxmlformats.org/officeDocument/2006/relationships/tags" Target="../tags/tag3443.xml"/><Relationship Id="rId122" Type="http://schemas.openxmlformats.org/officeDocument/2006/relationships/tags" Target="../tags/tag3442.xml"/><Relationship Id="rId121" Type="http://schemas.openxmlformats.org/officeDocument/2006/relationships/tags" Target="../tags/tag3441.xml"/><Relationship Id="rId120" Type="http://schemas.openxmlformats.org/officeDocument/2006/relationships/tags" Target="../tags/tag3440.xml"/><Relationship Id="rId12" Type="http://schemas.openxmlformats.org/officeDocument/2006/relationships/tags" Target="../tags/tag3332.xml"/><Relationship Id="rId119" Type="http://schemas.openxmlformats.org/officeDocument/2006/relationships/tags" Target="../tags/tag3439.xml"/><Relationship Id="rId118" Type="http://schemas.openxmlformats.org/officeDocument/2006/relationships/tags" Target="../tags/tag3438.xml"/><Relationship Id="rId117" Type="http://schemas.openxmlformats.org/officeDocument/2006/relationships/tags" Target="../tags/tag3437.xml"/><Relationship Id="rId116" Type="http://schemas.openxmlformats.org/officeDocument/2006/relationships/tags" Target="../tags/tag3436.xml"/><Relationship Id="rId115" Type="http://schemas.openxmlformats.org/officeDocument/2006/relationships/tags" Target="../tags/tag3435.xml"/><Relationship Id="rId114" Type="http://schemas.openxmlformats.org/officeDocument/2006/relationships/tags" Target="../tags/tag3434.xml"/><Relationship Id="rId113" Type="http://schemas.openxmlformats.org/officeDocument/2006/relationships/tags" Target="../tags/tag3433.xml"/><Relationship Id="rId112" Type="http://schemas.openxmlformats.org/officeDocument/2006/relationships/tags" Target="../tags/tag3432.xml"/><Relationship Id="rId111" Type="http://schemas.openxmlformats.org/officeDocument/2006/relationships/tags" Target="../tags/tag3431.xml"/><Relationship Id="rId110" Type="http://schemas.openxmlformats.org/officeDocument/2006/relationships/tags" Target="../tags/tag3430.xml"/><Relationship Id="rId11" Type="http://schemas.openxmlformats.org/officeDocument/2006/relationships/tags" Target="../tags/tag3331.xml"/><Relationship Id="rId109" Type="http://schemas.openxmlformats.org/officeDocument/2006/relationships/tags" Target="../tags/tag3429.xml"/><Relationship Id="rId108" Type="http://schemas.openxmlformats.org/officeDocument/2006/relationships/tags" Target="../tags/tag3428.xml"/><Relationship Id="rId107" Type="http://schemas.openxmlformats.org/officeDocument/2006/relationships/tags" Target="../tags/tag3427.xml"/><Relationship Id="rId106" Type="http://schemas.openxmlformats.org/officeDocument/2006/relationships/tags" Target="../tags/tag3426.xml"/><Relationship Id="rId105" Type="http://schemas.openxmlformats.org/officeDocument/2006/relationships/tags" Target="../tags/tag3425.xml"/><Relationship Id="rId104" Type="http://schemas.openxmlformats.org/officeDocument/2006/relationships/tags" Target="../tags/tag3424.xml"/><Relationship Id="rId103" Type="http://schemas.openxmlformats.org/officeDocument/2006/relationships/tags" Target="../tags/tag3423.xml"/><Relationship Id="rId102" Type="http://schemas.openxmlformats.org/officeDocument/2006/relationships/tags" Target="../tags/tag3422.xml"/><Relationship Id="rId101" Type="http://schemas.openxmlformats.org/officeDocument/2006/relationships/tags" Target="../tags/tag3421.xml"/><Relationship Id="rId100" Type="http://schemas.openxmlformats.org/officeDocument/2006/relationships/tags" Target="../tags/tag3420.xml"/><Relationship Id="rId10" Type="http://schemas.openxmlformats.org/officeDocument/2006/relationships/tags" Target="../tags/tag3330.xml"/><Relationship Id="rId1" Type="http://schemas.openxmlformats.org/officeDocument/2006/relationships/tags" Target="../tags/tag3322.xml"/></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slideLayout" Target="../slideLayouts/slideLayout13.xml"/><Relationship Id="rId4" Type="http://schemas.openxmlformats.org/officeDocument/2006/relationships/tags" Target="../tags/tag3792.xml"/><Relationship Id="rId3" Type="http://schemas.openxmlformats.org/officeDocument/2006/relationships/tags" Target="../tags/tag3791.xml"/><Relationship Id="rId2" Type="http://schemas.openxmlformats.org/officeDocument/2006/relationships/tags" Target="../tags/tag3790.xml"/><Relationship Id="rId1" Type="http://schemas.openxmlformats.org/officeDocument/2006/relationships/tags" Target="../tags/tag378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9" Type="http://schemas.openxmlformats.org/officeDocument/2006/relationships/tags" Target="../tags/tag3801.xml"/><Relationship Id="rId8" Type="http://schemas.openxmlformats.org/officeDocument/2006/relationships/tags" Target="../tags/tag3800.xml"/><Relationship Id="rId7" Type="http://schemas.openxmlformats.org/officeDocument/2006/relationships/tags" Target="../tags/tag3799.xml"/><Relationship Id="rId6" Type="http://schemas.openxmlformats.org/officeDocument/2006/relationships/tags" Target="../tags/tag3798.xml"/><Relationship Id="rId5" Type="http://schemas.openxmlformats.org/officeDocument/2006/relationships/tags" Target="../tags/tag3797.xml"/><Relationship Id="rId4" Type="http://schemas.openxmlformats.org/officeDocument/2006/relationships/tags" Target="../tags/tag3796.xml"/><Relationship Id="rId3" Type="http://schemas.openxmlformats.org/officeDocument/2006/relationships/tags" Target="../tags/tag3795.xml"/><Relationship Id="rId22" Type="http://schemas.openxmlformats.org/officeDocument/2006/relationships/notesSlide" Target="../notesSlides/notesSlide81.xml"/><Relationship Id="rId21" Type="http://schemas.openxmlformats.org/officeDocument/2006/relationships/vmlDrawing" Target="../drawings/vmlDrawing21.vml"/><Relationship Id="rId20" Type="http://schemas.openxmlformats.org/officeDocument/2006/relationships/slideLayout" Target="../slideLayouts/slideLayout15.xml"/><Relationship Id="rId2" Type="http://schemas.openxmlformats.org/officeDocument/2006/relationships/tags" Target="../tags/tag3794.xml"/><Relationship Id="rId19" Type="http://schemas.openxmlformats.org/officeDocument/2006/relationships/tags" Target="../tags/tag3808.xml"/><Relationship Id="rId18" Type="http://schemas.openxmlformats.org/officeDocument/2006/relationships/tags" Target="../tags/tag3807.xml"/><Relationship Id="rId17" Type="http://schemas.openxmlformats.org/officeDocument/2006/relationships/tags" Target="../tags/tag3806.xml"/><Relationship Id="rId16" Type="http://schemas.openxmlformats.org/officeDocument/2006/relationships/tags" Target="../tags/tag3805.xml"/><Relationship Id="rId15" Type="http://schemas.openxmlformats.org/officeDocument/2006/relationships/tags" Target="../tags/tag3804.xml"/><Relationship Id="rId14" Type="http://schemas.openxmlformats.org/officeDocument/2006/relationships/tags" Target="../tags/tag3803.xml"/><Relationship Id="rId13" Type="http://schemas.openxmlformats.org/officeDocument/2006/relationships/oleObject" Target="../embeddings/oleObject98.bin"/><Relationship Id="rId12" Type="http://schemas.openxmlformats.org/officeDocument/2006/relationships/tags" Target="../tags/tag3802.xml"/><Relationship Id="rId11" Type="http://schemas.openxmlformats.org/officeDocument/2006/relationships/image" Target="../media/image9.wmf"/><Relationship Id="rId10" Type="http://schemas.openxmlformats.org/officeDocument/2006/relationships/oleObject" Target="../embeddings/oleObject97.bin"/><Relationship Id="rId1" Type="http://schemas.openxmlformats.org/officeDocument/2006/relationships/tags" Target="../tags/tag3793.xml"/></Relationships>
</file>

<file path=ppt/slides/_rels/slide124.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slideLayout" Target="../slideLayouts/slideLayout15.xml"/><Relationship Id="rId4" Type="http://schemas.openxmlformats.org/officeDocument/2006/relationships/tags" Target="../tags/tag3812.xml"/><Relationship Id="rId3" Type="http://schemas.openxmlformats.org/officeDocument/2006/relationships/tags" Target="../tags/tag3811.xml"/><Relationship Id="rId2" Type="http://schemas.openxmlformats.org/officeDocument/2006/relationships/tags" Target="../tags/tag3810.xml"/><Relationship Id="rId1" Type="http://schemas.openxmlformats.org/officeDocument/2006/relationships/tags" Target="../tags/tag380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hyperlink" Target="http://www.sina.com/"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slideLayout" Target="../slideLayouts/slideLayout13.xml"/><Relationship Id="rId4" Type="http://schemas.openxmlformats.org/officeDocument/2006/relationships/tags" Target="../tags/tag3816.xml"/><Relationship Id="rId3" Type="http://schemas.openxmlformats.org/officeDocument/2006/relationships/tags" Target="../tags/tag3815.xml"/><Relationship Id="rId2" Type="http://schemas.openxmlformats.org/officeDocument/2006/relationships/tags" Target="../tags/tag3814.xml"/><Relationship Id="rId1" Type="http://schemas.openxmlformats.org/officeDocument/2006/relationships/tags" Target="../tags/tag381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5.xml"/><Relationship Id="rId5" Type="http://schemas.openxmlformats.org/officeDocument/2006/relationships/tags" Target="../tags/tag297.xml"/><Relationship Id="rId4" Type="http://schemas.openxmlformats.org/officeDocument/2006/relationships/image" Target="../media/image5.png"/><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2.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5.xml"/><Relationship Id="rId5" Type="http://schemas.openxmlformats.org/officeDocument/2006/relationships/tags" Target="../tags/tag301.xml"/><Relationship Id="rId4" Type="http://schemas.openxmlformats.org/officeDocument/2006/relationships/image" Target="../media/image6.emf"/><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s>
</file>

<file path=ppt/slides/_rels/slide15.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8" Type="http://schemas.openxmlformats.org/officeDocument/2006/relationships/notesSlide" Target="../notesSlides/notesSlide11.xml"/><Relationship Id="rId27" Type="http://schemas.openxmlformats.org/officeDocument/2006/relationships/slideLayout" Target="../slideLayouts/slideLayout14.xml"/><Relationship Id="rId26" Type="http://schemas.openxmlformats.org/officeDocument/2006/relationships/tags" Target="../tags/tag327.xml"/><Relationship Id="rId25" Type="http://schemas.openxmlformats.org/officeDocument/2006/relationships/tags" Target="../tags/tag326.xml"/><Relationship Id="rId24" Type="http://schemas.openxmlformats.org/officeDocument/2006/relationships/tags" Target="../tags/tag325.xml"/><Relationship Id="rId23" Type="http://schemas.openxmlformats.org/officeDocument/2006/relationships/tags" Target="../tags/tag324.xml"/><Relationship Id="rId22" Type="http://schemas.openxmlformats.org/officeDocument/2006/relationships/tags" Target="../tags/tag323.xml"/><Relationship Id="rId21" Type="http://schemas.openxmlformats.org/officeDocument/2006/relationships/tags" Target="../tags/tag322.xml"/><Relationship Id="rId20" Type="http://schemas.openxmlformats.org/officeDocument/2006/relationships/tags" Target="../tags/tag321.xml"/><Relationship Id="rId2" Type="http://schemas.openxmlformats.org/officeDocument/2006/relationships/tags" Target="../tags/tag303.xml"/><Relationship Id="rId19" Type="http://schemas.openxmlformats.org/officeDocument/2006/relationships/tags" Target="../tags/tag320.xml"/><Relationship Id="rId18" Type="http://schemas.openxmlformats.org/officeDocument/2006/relationships/tags" Target="../tags/tag319.xml"/><Relationship Id="rId17" Type="http://schemas.openxmlformats.org/officeDocument/2006/relationships/tags" Target="../tags/tag318.xml"/><Relationship Id="rId16" Type="http://schemas.openxmlformats.org/officeDocument/2006/relationships/tags" Target="../tags/tag317.xml"/><Relationship Id="rId15" Type="http://schemas.openxmlformats.org/officeDocument/2006/relationships/tags" Target="../tags/tag316.xml"/><Relationship Id="rId14" Type="http://schemas.openxmlformats.org/officeDocument/2006/relationships/tags" Target="../tags/tag315.xml"/><Relationship Id="rId13" Type="http://schemas.openxmlformats.org/officeDocument/2006/relationships/tags" Target="../tags/tag314.xml"/><Relationship Id="rId12" Type="http://schemas.openxmlformats.org/officeDocument/2006/relationships/tags" Target="../tags/tag313.xml"/><Relationship Id="rId11" Type="http://schemas.openxmlformats.org/officeDocument/2006/relationships/tags" Target="../tags/tag312.xml"/><Relationship Id="rId10" Type="http://schemas.openxmlformats.org/officeDocument/2006/relationships/tags" Target="../tags/tag311.xml"/><Relationship Id="rId1" Type="http://schemas.openxmlformats.org/officeDocument/2006/relationships/tags" Target="../tags/tag302.xml"/></Relationships>
</file>

<file path=ppt/slides/_rels/slide16.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tags" Target="../tags/tag335.xml"/><Relationship Id="rId7" Type="http://schemas.openxmlformats.org/officeDocument/2006/relationships/tags" Target="../tags/tag334.xml"/><Relationship Id="rId6" Type="http://schemas.openxmlformats.org/officeDocument/2006/relationships/tags" Target="../tags/tag333.xml"/><Relationship Id="rId5" Type="http://schemas.openxmlformats.org/officeDocument/2006/relationships/tags" Target="../tags/tag332.xml"/><Relationship Id="rId4" Type="http://schemas.openxmlformats.org/officeDocument/2006/relationships/tags" Target="../tags/tag331.xml"/><Relationship Id="rId3" Type="http://schemas.openxmlformats.org/officeDocument/2006/relationships/tags" Target="../tags/tag330.xml"/><Relationship Id="rId20" Type="http://schemas.openxmlformats.org/officeDocument/2006/relationships/notesSlide" Target="../notesSlides/notesSlide12.xml"/><Relationship Id="rId2" Type="http://schemas.openxmlformats.org/officeDocument/2006/relationships/tags" Target="../tags/tag329.xml"/><Relationship Id="rId19" Type="http://schemas.openxmlformats.org/officeDocument/2006/relationships/slideLayout" Target="../slideLayouts/slideLayout16.xml"/><Relationship Id="rId18" Type="http://schemas.openxmlformats.org/officeDocument/2006/relationships/tags" Target="../tags/tag345.xml"/><Relationship Id="rId17" Type="http://schemas.openxmlformats.org/officeDocument/2006/relationships/tags" Target="../tags/tag344.xml"/><Relationship Id="rId16" Type="http://schemas.openxmlformats.org/officeDocument/2006/relationships/tags" Target="../tags/tag343.xml"/><Relationship Id="rId15" Type="http://schemas.openxmlformats.org/officeDocument/2006/relationships/tags" Target="../tags/tag342.xml"/><Relationship Id="rId14" Type="http://schemas.openxmlformats.org/officeDocument/2006/relationships/tags" Target="../tags/tag341.xml"/><Relationship Id="rId13" Type="http://schemas.openxmlformats.org/officeDocument/2006/relationships/tags" Target="../tags/tag340.xml"/><Relationship Id="rId12" Type="http://schemas.openxmlformats.org/officeDocument/2006/relationships/tags" Target="../tags/tag339.xml"/><Relationship Id="rId11" Type="http://schemas.openxmlformats.org/officeDocument/2006/relationships/tags" Target="../tags/tag338.xml"/><Relationship Id="rId10" Type="http://schemas.openxmlformats.org/officeDocument/2006/relationships/tags" Target="../tags/tag337.xml"/><Relationship Id="rId1" Type="http://schemas.openxmlformats.org/officeDocument/2006/relationships/tags" Target="../tags/tag328.xml"/></Relationships>
</file>

<file path=ppt/slides/_rels/slide17.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0" Type="http://schemas.openxmlformats.org/officeDocument/2006/relationships/notesSlide" Target="../notesSlides/notesSlide13.xml"/><Relationship Id="rId2" Type="http://schemas.openxmlformats.org/officeDocument/2006/relationships/tags" Target="../tags/tag347.xml"/><Relationship Id="rId19" Type="http://schemas.openxmlformats.org/officeDocument/2006/relationships/slideLayout" Target="../slideLayouts/slideLayout16.xml"/><Relationship Id="rId18" Type="http://schemas.openxmlformats.org/officeDocument/2006/relationships/tags" Target="../tags/tag363.xml"/><Relationship Id="rId17" Type="http://schemas.openxmlformats.org/officeDocument/2006/relationships/tags" Target="../tags/tag362.xml"/><Relationship Id="rId16" Type="http://schemas.openxmlformats.org/officeDocument/2006/relationships/tags" Target="../tags/tag361.xml"/><Relationship Id="rId15" Type="http://schemas.openxmlformats.org/officeDocument/2006/relationships/tags" Target="../tags/tag360.xml"/><Relationship Id="rId14" Type="http://schemas.openxmlformats.org/officeDocument/2006/relationships/tags" Target="../tags/tag359.xml"/><Relationship Id="rId13" Type="http://schemas.openxmlformats.org/officeDocument/2006/relationships/tags" Target="../tags/tag358.xml"/><Relationship Id="rId12" Type="http://schemas.openxmlformats.org/officeDocument/2006/relationships/tags" Target="../tags/tag357.xml"/><Relationship Id="rId11" Type="http://schemas.openxmlformats.org/officeDocument/2006/relationships/tags" Target="../tags/tag356.xml"/><Relationship Id="rId10" Type="http://schemas.openxmlformats.org/officeDocument/2006/relationships/tags" Target="../tags/tag355.xml"/><Relationship Id="rId1" Type="http://schemas.openxmlformats.org/officeDocument/2006/relationships/tags" Target="../tags/tag3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image" Target="../media/image4.png"/><Relationship Id="rId4" Type="http://schemas.openxmlformats.org/officeDocument/2006/relationships/tags" Target="../tags/tag14.xml"/><Relationship Id="rId3" Type="http://schemas.openxmlformats.org/officeDocument/2006/relationships/tags" Target="../tags/tag13.xml"/><Relationship Id="rId23" Type="http://schemas.openxmlformats.org/officeDocument/2006/relationships/notesSlide" Target="../notesSlides/notesSlide1.xml"/><Relationship Id="rId22" Type="http://schemas.openxmlformats.org/officeDocument/2006/relationships/slideLayout" Target="../slideLayouts/slideLayout16.xml"/><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tags" Target="../tags/tag12.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tags" Target="../tags/tag371.xml"/><Relationship Id="rId7" Type="http://schemas.openxmlformats.org/officeDocument/2006/relationships/tags" Target="../tags/tag370.xml"/><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 Id="rId3" Type="http://schemas.openxmlformats.org/officeDocument/2006/relationships/tags" Target="../tags/tag366.xml"/><Relationship Id="rId2" Type="http://schemas.openxmlformats.org/officeDocument/2006/relationships/tags" Target="../tags/tag365.xml"/><Relationship Id="rId14" Type="http://schemas.openxmlformats.org/officeDocument/2006/relationships/notesSlide" Target="../notesSlides/notesSlide14.xml"/><Relationship Id="rId13" Type="http://schemas.openxmlformats.org/officeDocument/2006/relationships/slideLayout" Target="../slideLayouts/slideLayout15.xml"/><Relationship Id="rId12" Type="http://schemas.openxmlformats.org/officeDocument/2006/relationships/tags" Target="../tags/tag375.xml"/><Relationship Id="rId11" Type="http://schemas.openxmlformats.org/officeDocument/2006/relationships/tags" Target="../tags/tag374.xml"/><Relationship Id="rId10" Type="http://schemas.openxmlformats.org/officeDocument/2006/relationships/tags" Target="../tags/tag373.xml"/><Relationship Id="rId1" Type="http://schemas.openxmlformats.org/officeDocument/2006/relationships/tags" Target="../tags/tag36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tags" Target="../tags/tag37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9" Type="http://schemas.openxmlformats.org/officeDocument/2006/relationships/tags" Target="../tags/tag385.xml"/><Relationship Id="rId8" Type="http://schemas.openxmlformats.org/officeDocument/2006/relationships/tags" Target="../tags/tag384.xml"/><Relationship Id="rId73" Type="http://schemas.openxmlformats.org/officeDocument/2006/relationships/notesSlide" Target="../notesSlides/notesSlide16.xml"/><Relationship Id="rId72" Type="http://schemas.openxmlformats.org/officeDocument/2006/relationships/vmlDrawing" Target="../drawings/vmlDrawing1.vml"/><Relationship Id="rId71" Type="http://schemas.openxmlformats.org/officeDocument/2006/relationships/slideLayout" Target="../slideLayouts/slideLayout15.xml"/><Relationship Id="rId70" Type="http://schemas.openxmlformats.org/officeDocument/2006/relationships/tags" Target="../tags/tag445.xml"/><Relationship Id="rId7" Type="http://schemas.openxmlformats.org/officeDocument/2006/relationships/image" Target="../media/image9.wmf"/><Relationship Id="rId69" Type="http://schemas.openxmlformats.org/officeDocument/2006/relationships/tags" Target="../tags/tag444.xml"/><Relationship Id="rId68" Type="http://schemas.openxmlformats.org/officeDocument/2006/relationships/tags" Target="../tags/tag443.xml"/><Relationship Id="rId67" Type="http://schemas.openxmlformats.org/officeDocument/2006/relationships/tags" Target="../tags/tag442.xml"/><Relationship Id="rId66" Type="http://schemas.openxmlformats.org/officeDocument/2006/relationships/tags" Target="../tags/tag441.xml"/><Relationship Id="rId65" Type="http://schemas.openxmlformats.org/officeDocument/2006/relationships/tags" Target="../tags/tag440.xml"/><Relationship Id="rId64" Type="http://schemas.openxmlformats.org/officeDocument/2006/relationships/tags" Target="../tags/tag439.xml"/><Relationship Id="rId63" Type="http://schemas.openxmlformats.org/officeDocument/2006/relationships/tags" Target="../tags/tag438.xml"/><Relationship Id="rId62" Type="http://schemas.openxmlformats.org/officeDocument/2006/relationships/tags" Target="../tags/tag437.xml"/><Relationship Id="rId61" Type="http://schemas.openxmlformats.org/officeDocument/2006/relationships/tags" Target="../tags/tag436.xml"/><Relationship Id="rId60" Type="http://schemas.openxmlformats.org/officeDocument/2006/relationships/tags" Target="../tags/tag435.xml"/><Relationship Id="rId6" Type="http://schemas.openxmlformats.org/officeDocument/2006/relationships/oleObject" Target="../embeddings/oleObject1.bin"/><Relationship Id="rId59" Type="http://schemas.openxmlformats.org/officeDocument/2006/relationships/tags" Target="../tags/tag434.xml"/><Relationship Id="rId58" Type="http://schemas.openxmlformats.org/officeDocument/2006/relationships/tags" Target="../tags/tag433.xml"/><Relationship Id="rId57" Type="http://schemas.openxmlformats.org/officeDocument/2006/relationships/tags" Target="../tags/tag432.xml"/><Relationship Id="rId56" Type="http://schemas.openxmlformats.org/officeDocument/2006/relationships/tags" Target="../tags/tag431.xml"/><Relationship Id="rId55" Type="http://schemas.openxmlformats.org/officeDocument/2006/relationships/tags" Target="../tags/tag430.xml"/><Relationship Id="rId54" Type="http://schemas.openxmlformats.org/officeDocument/2006/relationships/tags" Target="../tags/tag429.xml"/><Relationship Id="rId53" Type="http://schemas.openxmlformats.org/officeDocument/2006/relationships/tags" Target="../tags/tag428.xml"/><Relationship Id="rId52" Type="http://schemas.openxmlformats.org/officeDocument/2006/relationships/tags" Target="../tags/tag427.xml"/><Relationship Id="rId51" Type="http://schemas.openxmlformats.org/officeDocument/2006/relationships/tags" Target="../tags/tag426.xml"/><Relationship Id="rId50" Type="http://schemas.openxmlformats.org/officeDocument/2006/relationships/tags" Target="../tags/tag425.xml"/><Relationship Id="rId5" Type="http://schemas.openxmlformats.org/officeDocument/2006/relationships/tags" Target="../tags/tag383.xml"/><Relationship Id="rId49" Type="http://schemas.openxmlformats.org/officeDocument/2006/relationships/tags" Target="../tags/tag424.xml"/><Relationship Id="rId48" Type="http://schemas.openxmlformats.org/officeDocument/2006/relationships/tags" Target="../tags/tag423.xml"/><Relationship Id="rId47" Type="http://schemas.openxmlformats.org/officeDocument/2006/relationships/tags" Target="../tags/tag422.xml"/><Relationship Id="rId46" Type="http://schemas.openxmlformats.org/officeDocument/2006/relationships/tags" Target="../tags/tag421.xml"/><Relationship Id="rId45" Type="http://schemas.openxmlformats.org/officeDocument/2006/relationships/tags" Target="../tags/tag420.xml"/><Relationship Id="rId44" Type="http://schemas.openxmlformats.org/officeDocument/2006/relationships/tags" Target="../tags/tag419.xml"/><Relationship Id="rId43" Type="http://schemas.openxmlformats.org/officeDocument/2006/relationships/tags" Target="../tags/tag418.xml"/><Relationship Id="rId42" Type="http://schemas.openxmlformats.org/officeDocument/2006/relationships/tags" Target="../tags/tag417.xml"/><Relationship Id="rId41" Type="http://schemas.openxmlformats.org/officeDocument/2006/relationships/tags" Target="../tags/tag416.xml"/><Relationship Id="rId40" Type="http://schemas.openxmlformats.org/officeDocument/2006/relationships/tags" Target="../tags/tag415.xml"/><Relationship Id="rId4" Type="http://schemas.openxmlformats.org/officeDocument/2006/relationships/tags" Target="../tags/tag382.xml"/><Relationship Id="rId39" Type="http://schemas.openxmlformats.org/officeDocument/2006/relationships/tags" Target="../tags/tag414.xml"/><Relationship Id="rId38" Type="http://schemas.openxmlformats.org/officeDocument/2006/relationships/tags" Target="../tags/tag413.xml"/><Relationship Id="rId37" Type="http://schemas.openxmlformats.org/officeDocument/2006/relationships/tags" Target="../tags/tag412.xml"/><Relationship Id="rId36" Type="http://schemas.openxmlformats.org/officeDocument/2006/relationships/tags" Target="../tags/tag411.xml"/><Relationship Id="rId35" Type="http://schemas.openxmlformats.org/officeDocument/2006/relationships/tags" Target="../tags/tag410.xml"/><Relationship Id="rId34" Type="http://schemas.openxmlformats.org/officeDocument/2006/relationships/tags" Target="../tags/tag409.xml"/><Relationship Id="rId33" Type="http://schemas.openxmlformats.org/officeDocument/2006/relationships/tags" Target="../tags/tag408.xml"/><Relationship Id="rId32" Type="http://schemas.openxmlformats.org/officeDocument/2006/relationships/tags" Target="../tags/tag407.xml"/><Relationship Id="rId31" Type="http://schemas.openxmlformats.org/officeDocument/2006/relationships/tags" Target="../tags/tag406.xml"/><Relationship Id="rId30" Type="http://schemas.openxmlformats.org/officeDocument/2006/relationships/tags" Target="../tags/tag405.xml"/><Relationship Id="rId3" Type="http://schemas.openxmlformats.org/officeDocument/2006/relationships/tags" Target="../tags/tag381.xml"/><Relationship Id="rId29" Type="http://schemas.openxmlformats.org/officeDocument/2006/relationships/tags" Target="../tags/tag404.xml"/><Relationship Id="rId28" Type="http://schemas.openxmlformats.org/officeDocument/2006/relationships/tags" Target="../tags/tag403.xml"/><Relationship Id="rId27" Type="http://schemas.openxmlformats.org/officeDocument/2006/relationships/tags" Target="../tags/tag402.xml"/><Relationship Id="rId26" Type="http://schemas.openxmlformats.org/officeDocument/2006/relationships/tags" Target="../tags/tag401.xml"/><Relationship Id="rId25" Type="http://schemas.openxmlformats.org/officeDocument/2006/relationships/tags" Target="../tags/tag400.xml"/><Relationship Id="rId24" Type="http://schemas.openxmlformats.org/officeDocument/2006/relationships/tags" Target="../tags/tag399.xml"/><Relationship Id="rId23" Type="http://schemas.openxmlformats.org/officeDocument/2006/relationships/tags" Target="../tags/tag398.xml"/><Relationship Id="rId22" Type="http://schemas.openxmlformats.org/officeDocument/2006/relationships/tags" Target="../tags/tag397.xml"/><Relationship Id="rId21" Type="http://schemas.openxmlformats.org/officeDocument/2006/relationships/tags" Target="../tags/tag396.xml"/><Relationship Id="rId20" Type="http://schemas.openxmlformats.org/officeDocument/2006/relationships/tags" Target="../tags/tag395.xml"/><Relationship Id="rId2" Type="http://schemas.openxmlformats.org/officeDocument/2006/relationships/tags" Target="../tags/tag380.xml"/><Relationship Id="rId19" Type="http://schemas.openxmlformats.org/officeDocument/2006/relationships/tags" Target="../tags/tag394.xml"/><Relationship Id="rId18" Type="http://schemas.openxmlformats.org/officeDocument/2006/relationships/tags" Target="../tags/tag393.xml"/><Relationship Id="rId17" Type="http://schemas.openxmlformats.org/officeDocument/2006/relationships/tags" Target="../tags/tag392.xml"/><Relationship Id="rId16" Type="http://schemas.openxmlformats.org/officeDocument/2006/relationships/tags" Target="../tags/tag391.xml"/><Relationship Id="rId15" Type="http://schemas.openxmlformats.org/officeDocument/2006/relationships/tags" Target="../tags/tag390.xml"/><Relationship Id="rId14" Type="http://schemas.openxmlformats.org/officeDocument/2006/relationships/tags" Target="../tags/tag389.xml"/><Relationship Id="rId13" Type="http://schemas.openxmlformats.org/officeDocument/2006/relationships/tags" Target="../tags/tag388.xml"/><Relationship Id="rId12" Type="http://schemas.openxmlformats.org/officeDocument/2006/relationships/tags" Target="../tags/tag387.xml"/><Relationship Id="rId11" Type="http://schemas.openxmlformats.org/officeDocument/2006/relationships/oleObject" Target="../embeddings/oleObject2.bin"/><Relationship Id="rId10" Type="http://schemas.openxmlformats.org/officeDocument/2006/relationships/tags" Target="../tags/tag386.xml"/><Relationship Id="rId1" Type="http://schemas.openxmlformats.org/officeDocument/2006/relationships/tags" Target="../tags/tag379.xml"/></Relationships>
</file>

<file path=ppt/slides/_rels/slide25.xml.rels><?xml version="1.0" encoding="UTF-8" standalone="yes"?>
<Relationships xmlns="http://schemas.openxmlformats.org/package/2006/relationships"><Relationship Id="rId9" Type="http://schemas.openxmlformats.org/officeDocument/2006/relationships/tags" Target="../tags/tag452.xml"/><Relationship Id="rId8" Type="http://schemas.openxmlformats.org/officeDocument/2006/relationships/tags" Target="../tags/tag451.xml"/><Relationship Id="rId7" Type="http://schemas.openxmlformats.org/officeDocument/2006/relationships/image" Target="../media/image9.wmf"/><Relationship Id="rId68" Type="http://schemas.openxmlformats.org/officeDocument/2006/relationships/notesSlide" Target="../notesSlides/notesSlide17.xml"/><Relationship Id="rId67" Type="http://schemas.openxmlformats.org/officeDocument/2006/relationships/vmlDrawing" Target="../drawings/vmlDrawing2.vml"/><Relationship Id="rId66" Type="http://schemas.openxmlformats.org/officeDocument/2006/relationships/slideLayout" Target="../slideLayouts/slideLayout15.xml"/><Relationship Id="rId65" Type="http://schemas.openxmlformats.org/officeDocument/2006/relationships/tags" Target="../tags/tag507.xml"/><Relationship Id="rId64" Type="http://schemas.openxmlformats.org/officeDocument/2006/relationships/tags" Target="../tags/tag506.xml"/><Relationship Id="rId63" Type="http://schemas.openxmlformats.org/officeDocument/2006/relationships/tags" Target="../tags/tag505.xml"/><Relationship Id="rId62" Type="http://schemas.openxmlformats.org/officeDocument/2006/relationships/tags" Target="../tags/tag504.xml"/><Relationship Id="rId61" Type="http://schemas.openxmlformats.org/officeDocument/2006/relationships/tags" Target="../tags/tag503.xml"/><Relationship Id="rId60" Type="http://schemas.openxmlformats.org/officeDocument/2006/relationships/tags" Target="../tags/tag502.xml"/><Relationship Id="rId6" Type="http://schemas.openxmlformats.org/officeDocument/2006/relationships/oleObject" Target="../embeddings/oleObject3.bin"/><Relationship Id="rId59" Type="http://schemas.openxmlformats.org/officeDocument/2006/relationships/tags" Target="../tags/tag501.xml"/><Relationship Id="rId58" Type="http://schemas.openxmlformats.org/officeDocument/2006/relationships/tags" Target="../tags/tag500.xml"/><Relationship Id="rId57" Type="http://schemas.openxmlformats.org/officeDocument/2006/relationships/tags" Target="../tags/tag499.xml"/><Relationship Id="rId56" Type="http://schemas.openxmlformats.org/officeDocument/2006/relationships/tags" Target="../tags/tag498.xml"/><Relationship Id="rId55" Type="http://schemas.openxmlformats.org/officeDocument/2006/relationships/tags" Target="../tags/tag497.xml"/><Relationship Id="rId54" Type="http://schemas.openxmlformats.org/officeDocument/2006/relationships/tags" Target="../tags/tag496.xml"/><Relationship Id="rId53" Type="http://schemas.openxmlformats.org/officeDocument/2006/relationships/tags" Target="../tags/tag495.xml"/><Relationship Id="rId52" Type="http://schemas.openxmlformats.org/officeDocument/2006/relationships/tags" Target="../tags/tag494.xml"/><Relationship Id="rId51" Type="http://schemas.openxmlformats.org/officeDocument/2006/relationships/tags" Target="../tags/tag493.xml"/><Relationship Id="rId50" Type="http://schemas.openxmlformats.org/officeDocument/2006/relationships/tags" Target="../tags/tag492.xml"/><Relationship Id="rId5" Type="http://schemas.openxmlformats.org/officeDocument/2006/relationships/tags" Target="../tags/tag450.xml"/><Relationship Id="rId49" Type="http://schemas.openxmlformats.org/officeDocument/2006/relationships/tags" Target="../tags/tag491.xml"/><Relationship Id="rId48" Type="http://schemas.openxmlformats.org/officeDocument/2006/relationships/tags" Target="../tags/tag490.xml"/><Relationship Id="rId47" Type="http://schemas.openxmlformats.org/officeDocument/2006/relationships/tags" Target="../tags/tag489.xml"/><Relationship Id="rId46" Type="http://schemas.openxmlformats.org/officeDocument/2006/relationships/tags" Target="../tags/tag488.xml"/><Relationship Id="rId45" Type="http://schemas.openxmlformats.org/officeDocument/2006/relationships/tags" Target="../tags/tag487.xml"/><Relationship Id="rId44" Type="http://schemas.openxmlformats.org/officeDocument/2006/relationships/tags" Target="../tags/tag486.xml"/><Relationship Id="rId43" Type="http://schemas.openxmlformats.org/officeDocument/2006/relationships/tags" Target="../tags/tag485.xml"/><Relationship Id="rId42" Type="http://schemas.openxmlformats.org/officeDocument/2006/relationships/tags" Target="../tags/tag484.xml"/><Relationship Id="rId41" Type="http://schemas.openxmlformats.org/officeDocument/2006/relationships/tags" Target="../tags/tag483.xml"/><Relationship Id="rId40" Type="http://schemas.openxmlformats.org/officeDocument/2006/relationships/tags" Target="../tags/tag482.xml"/><Relationship Id="rId4" Type="http://schemas.openxmlformats.org/officeDocument/2006/relationships/tags" Target="../tags/tag449.xml"/><Relationship Id="rId39" Type="http://schemas.openxmlformats.org/officeDocument/2006/relationships/tags" Target="../tags/tag481.xml"/><Relationship Id="rId38" Type="http://schemas.openxmlformats.org/officeDocument/2006/relationships/tags" Target="../tags/tag480.xml"/><Relationship Id="rId37" Type="http://schemas.openxmlformats.org/officeDocument/2006/relationships/tags" Target="../tags/tag479.xml"/><Relationship Id="rId36" Type="http://schemas.openxmlformats.org/officeDocument/2006/relationships/tags" Target="../tags/tag478.xml"/><Relationship Id="rId35" Type="http://schemas.openxmlformats.org/officeDocument/2006/relationships/tags" Target="../tags/tag477.xml"/><Relationship Id="rId34" Type="http://schemas.openxmlformats.org/officeDocument/2006/relationships/tags" Target="../tags/tag476.xml"/><Relationship Id="rId33" Type="http://schemas.openxmlformats.org/officeDocument/2006/relationships/tags" Target="../tags/tag475.xml"/><Relationship Id="rId32" Type="http://schemas.openxmlformats.org/officeDocument/2006/relationships/tags" Target="../tags/tag474.xml"/><Relationship Id="rId31" Type="http://schemas.openxmlformats.org/officeDocument/2006/relationships/tags" Target="../tags/tag473.xml"/><Relationship Id="rId30" Type="http://schemas.openxmlformats.org/officeDocument/2006/relationships/tags" Target="../tags/tag472.xml"/><Relationship Id="rId3" Type="http://schemas.openxmlformats.org/officeDocument/2006/relationships/tags" Target="../tags/tag448.xml"/><Relationship Id="rId29" Type="http://schemas.openxmlformats.org/officeDocument/2006/relationships/tags" Target="../tags/tag471.xml"/><Relationship Id="rId28" Type="http://schemas.openxmlformats.org/officeDocument/2006/relationships/tags" Target="../tags/tag470.xml"/><Relationship Id="rId27" Type="http://schemas.openxmlformats.org/officeDocument/2006/relationships/tags" Target="../tags/tag469.xml"/><Relationship Id="rId26" Type="http://schemas.openxmlformats.org/officeDocument/2006/relationships/tags" Target="../tags/tag468.xml"/><Relationship Id="rId25" Type="http://schemas.openxmlformats.org/officeDocument/2006/relationships/tags" Target="../tags/tag467.xml"/><Relationship Id="rId24" Type="http://schemas.openxmlformats.org/officeDocument/2006/relationships/tags" Target="../tags/tag466.xml"/><Relationship Id="rId23" Type="http://schemas.openxmlformats.org/officeDocument/2006/relationships/tags" Target="../tags/tag465.xml"/><Relationship Id="rId22" Type="http://schemas.openxmlformats.org/officeDocument/2006/relationships/tags" Target="../tags/tag464.xml"/><Relationship Id="rId21" Type="http://schemas.openxmlformats.org/officeDocument/2006/relationships/tags" Target="../tags/tag463.xml"/><Relationship Id="rId20" Type="http://schemas.openxmlformats.org/officeDocument/2006/relationships/tags" Target="../tags/tag462.xml"/><Relationship Id="rId2" Type="http://schemas.openxmlformats.org/officeDocument/2006/relationships/tags" Target="../tags/tag447.xml"/><Relationship Id="rId19" Type="http://schemas.openxmlformats.org/officeDocument/2006/relationships/tags" Target="../tags/tag461.xml"/><Relationship Id="rId18" Type="http://schemas.openxmlformats.org/officeDocument/2006/relationships/tags" Target="../tags/tag460.xml"/><Relationship Id="rId17" Type="http://schemas.openxmlformats.org/officeDocument/2006/relationships/tags" Target="../tags/tag459.xml"/><Relationship Id="rId16" Type="http://schemas.openxmlformats.org/officeDocument/2006/relationships/tags" Target="../tags/tag458.xml"/><Relationship Id="rId15" Type="http://schemas.openxmlformats.org/officeDocument/2006/relationships/tags" Target="../tags/tag457.xml"/><Relationship Id="rId14" Type="http://schemas.openxmlformats.org/officeDocument/2006/relationships/tags" Target="../tags/tag456.xml"/><Relationship Id="rId13" Type="http://schemas.openxmlformats.org/officeDocument/2006/relationships/tags" Target="../tags/tag455.xml"/><Relationship Id="rId12" Type="http://schemas.openxmlformats.org/officeDocument/2006/relationships/tags" Target="../tags/tag454.xml"/><Relationship Id="rId11" Type="http://schemas.openxmlformats.org/officeDocument/2006/relationships/oleObject" Target="../embeddings/oleObject4.bin"/><Relationship Id="rId10" Type="http://schemas.openxmlformats.org/officeDocument/2006/relationships/tags" Target="../tags/tag453.xml"/><Relationship Id="rId1" Type="http://schemas.openxmlformats.org/officeDocument/2006/relationships/tags" Target="../tags/tag446.xml"/></Relationships>
</file>

<file path=ppt/slides/_rels/slide26.xml.rels><?xml version="1.0" encoding="UTF-8" standalone="yes"?>
<Relationships xmlns="http://schemas.openxmlformats.org/package/2006/relationships"><Relationship Id="rId9" Type="http://schemas.openxmlformats.org/officeDocument/2006/relationships/tags" Target="../tags/tag516.xml"/><Relationship Id="rId8" Type="http://schemas.openxmlformats.org/officeDocument/2006/relationships/tags" Target="../tags/tag515.xml"/><Relationship Id="rId7" Type="http://schemas.openxmlformats.org/officeDocument/2006/relationships/tags" Target="../tags/tag514.xml"/><Relationship Id="rId6" Type="http://schemas.openxmlformats.org/officeDocument/2006/relationships/tags" Target="../tags/tag513.xml"/><Relationship Id="rId5" Type="http://schemas.openxmlformats.org/officeDocument/2006/relationships/tags" Target="../tags/tag512.xml"/><Relationship Id="rId4" Type="http://schemas.openxmlformats.org/officeDocument/2006/relationships/tags" Target="../tags/tag511.xml"/><Relationship Id="rId3" Type="http://schemas.openxmlformats.org/officeDocument/2006/relationships/tags" Target="../tags/tag510.xml"/><Relationship Id="rId2" Type="http://schemas.openxmlformats.org/officeDocument/2006/relationships/tags" Target="../tags/tag509.xml"/><Relationship Id="rId13" Type="http://schemas.openxmlformats.org/officeDocument/2006/relationships/notesSlide" Target="../notesSlides/notesSlide18.xml"/><Relationship Id="rId12" Type="http://schemas.openxmlformats.org/officeDocument/2006/relationships/slideLayout" Target="../slideLayouts/slideLayout16.xml"/><Relationship Id="rId11" Type="http://schemas.openxmlformats.org/officeDocument/2006/relationships/tags" Target="../tags/tag518.xml"/><Relationship Id="rId10" Type="http://schemas.openxmlformats.org/officeDocument/2006/relationships/tags" Target="../tags/tag517.xml"/><Relationship Id="rId1" Type="http://schemas.openxmlformats.org/officeDocument/2006/relationships/tags" Target="../tags/tag508.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5.xml"/><Relationship Id="rId4" Type="http://schemas.openxmlformats.org/officeDocument/2006/relationships/tags" Target="../tags/tag522.xml"/><Relationship Id="rId3" Type="http://schemas.openxmlformats.org/officeDocument/2006/relationships/tags" Target="../tags/tag521.xml"/><Relationship Id="rId2" Type="http://schemas.openxmlformats.org/officeDocument/2006/relationships/tags" Target="../tags/tag520.xml"/><Relationship Id="rId1" Type="http://schemas.openxmlformats.org/officeDocument/2006/relationships/tags" Target="../tags/tag51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6.xml"/><Relationship Id="rId6" Type="http://schemas.openxmlformats.org/officeDocument/2006/relationships/tags" Target="../tags/tag527.xml"/><Relationship Id="rId5" Type="http://schemas.openxmlformats.org/officeDocument/2006/relationships/tags" Target="../tags/tag526.xml"/><Relationship Id="rId4" Type="http://schemas.openxmlformats.org/officeDocument/2006/relationships/tags" Target="../tags/tag525.xml"/><Relationship Id="rId3" Type="http://schemas.openxmlformats.org/officeDocument/2006/relationships/tags" Target="../tags/tag524.xml"/><Relationship Id="rId2" Type="http://schemas.openxmlformats.org/officeDocument/2006/relationships/image" Target="../media/image13.png"/><Relationship Id="rId1" Type="http://schemas.openxmlformats.org/officeDocument/2006/relationships/tags" Target="../tags/tag52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3.xml"/><Relationship Id="rId3" Type="http://schemas.openxmlformats.org/officeDocument/2006/relationships/tags" Target="../tags/tag530.xml"/><Relationship Id="rId2" Type="http://schemas.openxmlformats.org/officeDocument/2006/relationships/tags" Target="../tags/tag529.xml"/><Relationship Id="rId1" Type="http://schemas.openxmlformats.org/officeDocument/2006/relationships/tags" Target="../tags/tag528.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3.xml"/><Relationship Id="rId3" Type="http://schemas.openxmlformats.org/officeDocument/2006/relationships/tags" Target="../tags/tag533.xml"/><Relationship Id="rId2" Type="http://schemas.openxmlformats.org/officeDocument/2006/relationships/tags" Target="../tags/tag532.xml"/><Relationship Id="rId1" Type="http://schemas.openxmlformats.org/officeDocument/2006/relationships/tags" Target="../tags/tag531.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5.xml"/><Relationship Id="rId4" Type="http://schemas.openxmlformats.org/officeDocument/2006/relationships/image" Target="../media/image15.png"/><Relationship Id="rId3" Type="http://schemas.openxmlformats.org/officeDocument/2006/relationships/tags" Target="../tags/tag536.xml"/><Relationship Id="rId2" Type="http://schemas.openxmlformats.org/officeDocument/2006/relationships/tags" Target="../tags/tag535.xml"/><Relationship Id="rId1" Type="http://schemas.openxmlformats.org/officeDocument/2006/relationships/tags" Target="../tags/tag534.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4.xml"/><Relationship Id="rId4" Type="http://schemas.openxmlformats.org/officeDocument/2006/relationships/image" Target="../media/image15.png"/><Relationship Id="rId3" Type="http://schemas.openxmlformats.org/officeDocument/2006/relationships/tags" Target="../tags/tag539.xml"/><Relationship Id="rId2" Type="http://schemas.openxmlformats.org/officeDocument/2006/relationships/tags" Target="../tags/tag538.xml"/><Relationship Id="rId1" Type="http://schemas.openxmlformats.org/officeDocument/2006/relationships/tags" Target="../tags/tag5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3.xml"/><Relationship Id="rId3" Type="http://schemas.openxmlformats.org/officeDocument/2006/relationships/tags" Target="../tags/tag542.xml"/><Relationship Id="rId2" Type="http://schemas.openxmlformats.org/officeDocument/2006/relationships/tags" Target="../tags/tag541.xml"/><Relationship Id="rId1" Type="http://schemas.openxmlformats.org/officeDocument/2006/relationships/tags" Target="../tags/tag540.xml"/></Relationships>
</file>

<file path=ppt/slides/_rels/slide4.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2" Type="http://schemas.openxmlformats.org/officeDocument/2006/relationships/slideLayout" Target="../slideLayouts/slideLayout16.xml"/><Relationship Id="rId21" Type="http://schemas.openxmlformats.org/officeDocument/2006/relationships/tags" Target="../tags/tag51.xml"/><Relationship Id="rId20" Type="http://schemas.openxmlformats.org/officeDocument/2006/relationships/tags" Target="../tags/tag50.xml"/><Relationship Id="rId2" Type="http://schemas.openxmlformats.org/officeDocument/2006/relationships/tags" Target="../tags/tag32.xml"/><Relationship Id="rId19" Type="http://schemas.openxmlformats.org/officeDocument/2006/relationships/tags" Target="../tags/tag49.xml"/><Relationship Id="rId18" Type="http://schemas.openxmlformats.org/officeDocument/2006/relationships/tags" Target="../tags/tag48.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tags" Target="../tags/tag31.xml"/></Relationships>
</file>

<file path=ppt/slides/_rels/slide40.xml.rels><?xml version="1.0" encoding="UTF-8" standalone="yes"?>
<Relationships xmlns="http://schemas.openxmlformats.org/package/2006/relationships"><Relationship Id="rId9" Type="http://schemas.openxmlformats.org/officeDocument/2006/relationships/tags" Target="../tags/tag549.xml"/><Relationship Id="rId8" Type="http://schemas.openxmlformats.org/officeDocument/2006/relationships/image" Target="../media/image9.wmf"/><Relationship Id="rId7" Type="http://schemas.openxmlformats.org/officeDocument/2006/relationships/oleObject" Target="../embeddings/oleObject5.bin"/><Relationship Id="rId6" Type="http://schemas.openxmlformats.org/officeDocument/2006/relationships/tags" Target="../tags/tag548.xml"/><Relationship Id="rId5" Type="http://schemas.openxmlformats.org/officeDocument/2006/relationships/tags" Target="../tags/tag547.xml"/><Relationship Id="rId4" Type="http://schemas.openxmlformats.org/officeDocument/2006/relationships/tags" Target="../tags/tag546.xml"/><Relationship Id="rId3" Type="http://schemas.openxmlformats.org/officeDocument/2006/relationships/tags" Target="../tags/tag545.xml"/><Relationship Id="rId27" Type="http://schemas.openxmlformats.org/officeDocument/2006/relationships/notesSlide" Target="../notesSlides/notesSlide27.xml"/><Relationship Id="rId26" Type="http://schemas.openxmlformats.org/officeDocument/2006/relationships/vmlDrawing" Target="../drawings/vmlDrawing3.vml"/><Relationship Id="rId25" Type="http://schemas.openxmlformats.org/officeDocument/2006/relationships/slideLayout" Target="../slideLayouts/slideLayout16.xml"/><Relationship Id="rId24" Type="http://schemas.openxmlformats.org/officeDocument/2006/relationships/tags" Target="../tags/tag563.xml"/><Relationship Id="rId23" Type="http://schemas.openxmlformats.org/officeDocument/2006/relationships/tags" Target="../tags/tag562.xml"/><Relationship Id="rId22" Type="http://schemas.openxmlformats.org/officeDocument/2006/relationships/tags" Target="../tags/tag561.xml"/><Relationship Id="rId21" Type="http://schemas.openxmlformats.org/officeDocument/2006/relationships/tags" Target="../tags/tag560.xml"/><Relationship Id="rId20" Type="http://schemas.openxmlformats.org/officeDocument/2006/relationships/tags" Target="../tags/tag559.xml"/><Relationship Id="rId2" Type="http://schemas.openxmlformats.org/officeDocument/2006/relationships/tags" Target="../tags/tag544.xml"/><Relationship Id="rId19" Type="http://schemas.openxmlformats.org/officeDocument/2006/relationships/tags" Target="../tags/tag558.xml"/><Relationship Id="rId18" Type="http://schemas.openxmlformats.org/officeDocument/2006/relationships/tags" Target="../tags/tag557.xml"/><Relationship Id="rId17" Type="http://schemas.openxmlformats.org/officeDocument/2006/relationships/tags" Target="../tags/tag556.xml"/><Relationship Id="rId16" Type="http://schemas.openxmlformats.org/officeDocument/2006/relationships/tags" Target="../tags/tag555.xml"/><Relationship Id="rId15" Type="http://schemas.openxmlformats.org/officeDocument/2006/relationships/tags" Target="../tags/tag554.xml"/><Relationship Id="rId14" Type="http://schemas.openxmlformats.org/officeDocument/2006/relationships/tags" Target="../tags/tag553.xml"/><Relationship Id="rId13" Type="http://schemas.openxmlformats.org/officeDocument/2006/relationships/tags" Target="../tags/tag552.xml"/><Relationship Id="rId12" Type="http://schemas.openxmlformats.org/officeDocument/2006/relationships/tags" Target="../tags/tag551.xml"/><Relationship Id="rId11" Type="http://schemas.openxmlformats.org/officeDocument/2006/relationships/tags" Target="../tags/tag550.xml"/><Relationship Id="rId10" Type="http://schemas.openxmlformats.org/officeDocument/2006/relationships/oleObject" Target="../embeddings/oleObject6.bin"/><Relationship Id="rId1" Type="http://schemas.openxmlformats.org/officeDocument/2006/relationships/tags" Target="../tags/tag54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16.xml"/><Relationship Id="rId6" Type="http://schemas.openxmlformats.org/officeDocument/2006/relationships/tags" Target="../tags/tag569.xml"/><Relationship Id="rId5" Type="http://schemas.openxmlformats.org/officeDocument/2006/relationships/tags" Target="../tags/tag568.xml"/><Relationship Id="rId4" Type="http://schemas.openxmlformats.org/officeDocument/2006/relationships/tags" Target="../tags/tag567.xml"/><Relationship Id="rId3" Type="http://schemas.openxmlformats.org/officeDocument/2006/relationships/tags" Target="../tags/tag566.xml"/><Relationship Id="rId2" Type="http://schemas.openxmlformats.org/officeDocument/2006/relationships/tags" Target="../tags/tag565.xml"/><Relationship Id="rId1" Type="http://schemas.openxmlformats.org/officeDocument/2006/relationships/tags" Target="../tags/tag56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7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7.png"/><Relationship Id="rId1" Type="http://schemas.openxmlformats.org/officeDocument/2006/relationships/image" Target="../media/image16.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3.xml"/><Relationship Id="rId4" Type="http://schemas.openxmlformats.org/officeDocument/2006/relationships/image" Target="../media/image18.emf"/><Relationship Id="rId3" Type="http://schemas.openxmlformats.org/officeDocument/2006/relationships/tags" Target="../tags/tag573.xml"/><Relationship Id="rId2" Type="http://schemas.openxmlformats.org/officeDocument/2006/relationships/tags" Target="../tags/tag572.xml"/><Relationship Id="rId1" Type="http://schemas.openxmlformats.org/officeDocument/2006/relationships/tags" Target="../tags/tag571.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3.xml"/><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tags" Target="../tags/tag57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png"/></Relationships>
</file>

<file path=ppt/slides/_rels/slide47.xml.rels><?xml version="1.0" encoding="UTF-8" standalone="yes"?>
<Relationships xmlns="http://schemas.openxmlformats.org/package/2006/relationships"><Relationship Id="rId9" Type="http://schemas.openxmlformats.org/officeDocument/2006/relationships/tags" Target="../tags/tag583.xml"/><Relationship Id="rId8" Type="http://schemas.openxmlformats.org/officeDocument/2006/relationships/image" Target="../media/image20.emf"/><Relationship Id="rId7" Type="http://schemas.openxmlformats.org/officeDocument/2006/relationships/oleObject" Target="../embeddings/oleObject7.bin"/><Relationship Id="rId6" Type="http://schemas.openxmlformats.org/officeDocument/2006/relationships/tags" Target="../tags/tag582.xml"/><Relationship Id="rId5" Type="http://schemas.openxmlformats.org/officeDocument/2006/relationships/tags" Target="../tags/tag581.xml"/><Relationship Id="rId4" Type="http://schemas.openxmlformats.org/officeDocument/2006/relationships/tags" Target="../tags/tag580.xml"/><Relationship Id="rId3" Type="http://schemas.openxmlformats.org/officeDocument/2006/relationships/tags" Target="../tags/tag579.xml"/><Relationship Id="rId2" Type="http://schemas.openxmlformats.org/officeDocument/2006/relationships/tags" Target="../tags/tag578.xml"/><Relationship Id="rId12" Type="http://schemas.openxmlformats.org/officeDocument/2006/relationships/notesSlide" Target="../notesSlides/notesSlide31.xml"/><Relationship Id="rId11" Type="http://schemas.openxmlformats.org/officeDocument/2006/relationships/vmlDrawing" Target="../drawings/vmlDrawing4.vml"/><Relationship Id="rId10" Type="http://schemas.openxmlformats.org/officeDocument/2006/relationships/slideLayout" Target="../slideLayouts/slideLayout13.xml"/><Relationship Id="rId1" Type="http://schemas.openxmlformats.org/officeDocument/2006/relationships/tags" Target="../tags/tag577.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3.xml"/><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s>
</file>

<file path=ppt/slides/_rels/slide49.xml.rels><?xml version="1.0" encoding="UTF-8" standalone="yes"?>
<Relationships xmlns="http://schemas.openxmlformats.org/package/2006/relationships"><Relationship Id="rId99" Type="http://schemas.openxmlformats.org/officeDocument/2006/relationships/tags" Target="../tags/tag665.xml"/><Relationship Id="rId98" Type="http://schemas.openxmlformats.org/officeDocument/2006/relationships/tags" Target="../tags/tag664.xml"/><Relationship Id="rId97" Type="http://schemas.openxmlformats.org/officeDocument/2006/relationships/tags" Target="../tags/tag663.xml"/><Relationship Id="rId96" Type="http://schemas.openxmlformats.org/officeDocument/2006/relationships/tags" Target="../tags/tag662.xml"/><Relationship Id="rId95" Type="http://schemas.openxmlformats.org/officeDocument/2006/relationships/tags" Target="../tags/tag661.xml"/><Relationship Id="rId94" Type="http://schemas.openxmlformats.org/officeDocument/2006/relationships/tags" Target="../tags/tag660.xml"/><Relationship Id="rId93" Type="http://schemas.openxmlformats.org/officeDocument/2006/relationships/tags" Target="../tags/tag659.xml"/><Relationship Id="rId92" Type="http://schemas.openxmlformats.org/officeDocument/2006/relationships/tags" Target="../tags/tag658.xml"/><Relationship Id="rId91" Type="http://schemas.openxmlformats.org/officeDocument/2006/relationships/tags" Target="../tags/tag657.xml"/><Relationship Id="rId90" Type="http://schemas.openxmlformats.org/officeDocument/2006/relationships/tags" Target="../tags/tag656.xml"/><Relationship Id="rId9" Type="http://schemas.openxmlformats.org/officeDocument/2006/relationships/tags" Target="../tags/tag595.xml"/><Relationship Id="rId89" Type="http://schemas.openxmlformats.org/officeDocument/2006/relationships/tags" Target="../tags/tag655.xml"/><Relationship Id="rId88" Type="http://schemas.openxmlformats.org/officeDocument/2006/relationships/oleObject" Target="../embeddings/oleObject22.bin"/><Relationship Id="rId87" Type="http://schemas.openxmlformats.org/officeDocument/2006/relationships/tags" Target="../tags/tag654.xml"/><Relationship Id="rId86" Type="http://schemas.openxmlformats.org/officeDocument/2006/relationships/oleObject" Target="../embeddings/oleObject21.bin"/><Relationship Id="rId85" Type="http://schemas.openxmlformats.org/officeDocument/2006/relationships/tags" Target="../tags/tag653.xml"/><Relationship Id="rId84" Type="http://schemas.openxmlformats.org/officeDocument/2006/relationships/oleObject" Target="../embeddings/oleObject20.bin"/><Relationship Id="rId83" Type="http://schemas.openxmlformats.org/officeDocument/2006/relationships/tags" Target="../tags/tag652.xml"/><Relationship Id="rId82" Type="http://schemas.openxmlformats.org/officeDocument/2006/relationships/image" Target="../media/image24.wmf"/><Relationship Id="rId81" Type="http://schemas.openxmlformats.org/officeDocument/2006/relationships/oleObject" Target="../embeddings/oleObject19.bin"/><Relationship Id="rId80" Type="http://schemas.openxmlformats.org/officeDocument/2006/relationships/tags" Target="../tags/tag651.xml"/><Relationship Id="rId8" Type="http://schemas.openxmlformats.org/officeDocument/2006/relationships/tags" Target="../tags/tag594.xml"/><Relationship Id="rId79" Type="http://schemas.openxmlformats.org/officeDocument/2006/relationships/image" Target="../media/image23.wmf"/><Relationship Id="rId78" Type="http://schemas.openxmlformats.org/officeDocument/2006/relationships/oleObject" Target="../embeddings/oleObject18.bin"/><Relationship Id="rId77" Type="http://schemas.openxmlformats.org/officeDocument/2006/relationships/tags" Target="../tags/tag650.xml"/><Relationship Id="rId76" Type="http://schemas.openxmlformats.org/officeDocument/2006/relationships/oleObject" Target="../embeddings/oleObject17.bin"/><Relationship Id="rId75" Type="http://schemas.openxmlformats.org/officeDocument/2006/relationships/tags" Target="../tags/tag649.xml"/><Relationship Id="rId74" Type="http://schemas.openxmlformats.org/officeDocument/2006/relationships/image" Target="../media/image22.wmf"/><Relationship Id="rId73" Type="http://schemas.openxmlformats.org/officeDocument/2006/relationships/oleObject" Target="../embeddings/oleObject16.bin"/><Relationship Id="rId72" Type="http://schemas.openxmlformats.org/officeDocument/2006/relationships/tags" Target="../tags/tag648.xml"/><Relationship Id="rId71" Type="http://schemas.openxmlformats.org/officeDocument/2006/relationships/tags" Target="../tags/tag647.xml"/><Relationship Id="rId70" Type="http://schemas.openxmlformats.org/officeDocument/2006/relationships/tags" Target="../tags/tag646.xml"/><Relationship Id="rId7" Type="http://schemas.openxmlformats.org/officeDocument/2006/relationships/tags" Target="../tags/tag593.xml"/><Relationship Id="rId69" Type="http://schemas.openxmlformats.org/officeDocument/2006/relationships/tags" Target="../tags/tag645.xml"/><Relationship Id="rId68" Type="http://schemas.openxmlformats.org/officeDocument/2006/relationships/tags" Target="../tags/tag644.xml"/><Relationship Id="rId67" Type="http://schemas.openxmlformats.org/officeDocument/2006/relationships/tags" Target="../tags/tag643.xml"/><Relationship Id="rId66" Type="http://schemas.openxmlformats.org/officeDocument/2006/relationships/tags" Target="../tags/tag642.xml"/><Relationship Id="rId65" Type="http://schemas.openxmlformats.org/officeDocument/2006/relationships/tags" Target="../tags/tag641.xml"/><Relationship Id="rId64" Type="http://schemas.openxmlformats.org/officeDocument/2006/relationships/tags" Target="../tags/tag640.xml"/><Relationship Id="rId63" Type="http://schemas.openxmlformats.org/officeDocument/2006/relationships/tags" Target="../tags/tag639.xml"/><Relationship Id="rId62" Type="http://schemas.openxmlformats.org/officeDocument/2006/relationships/oleObject" Target="../embeddings/oleObject15.bin"/><Relationship Id="rId61" Type="http://schemas.openxmlformats.org/officeDocument/2006/relationships/tags" Target="../tags/tag638.xml"/><Relationship Id="rId60" Type="http://schemas.openxmlformats.org/officeDocument/2006/relationships/oleObject" Target="../embeddings/oleObject14.bin"/><Relationship Id="rId6" Type="http://schemas.openxmlformats.org/officeDocument/2006/relationships/tags" Target="../tags/tag592.xml"/><Relationship Id="rId59" Type="http://schemas.openxmlformats.org/officeDocument/2006/relationships/tags" Target="../tags/tag637.xml"/><Relationship Id="rId58" Type="http://schemas.openxmlformats.org/officeDocument/2006/relationships/tags" Target="../tags/tag636.xml"/><Relationship Id="rId57" Type="http://schemas.openxmlformats.org/officeDocument/2006/relationships/tags" Target="../tags/tag635.xml"/><Relationship Id="rId56" Type="http://schemas.openxmlformats.org/officeDocument/2006/relationships/tags" Target="../tags/tag634.xml"/><Relationship Id="rId55" Type="http://schemas.openxmlformats.org/officeDocument/2006/relationships/tags" Target="../tags/tag633.xml"/><Relationship Id="rId54" Type="http://schemas.openxmlformats.org/officeDocument/2006/relationships/tags" Target="../tags/tag632.xml"/><Relationship Id="rId53" Type="http://schemas.openxmlformats.org/officeDocument/2006/relationships/oleObject" Target="../embeddings/oleObject13.bin"/><Relationship Id="rId52" Type="http://schemas.openxmlformats.org/officeDocument/2006/relationships/tags" Target="../tags/tag631.xml"/><Relationship Id="rId51" Type="http://schemas.openxmlformats.org/officeDocument/2006/relationships/tags" Target="../tags/tag630.xml"/><Relationship Id="rId50" Type="http://schemas.openxmlformats.org/officeDocument/2006/relationships/oleObject" Target="../embeddings/oleObject12.bin"/><Relationship Id="rId5" Type="http://schemas.openxmlformats.org/officeDocument/2006/relationships/tags" Target="../tags/tag591.xml"/><Relationship Id="rId49" Type="http://schemas.openxmlformats.org/officeDocument/2006/relationships/tags" Target="../tags/tag629.xml"/><Relationship Id="rId48" Type="http://schemas.openxmlformats.org/officeDocument/2006/relationships/tags" Target="../tags/tag628.xml"/><Relationship Id="rId47" Type="http://schemas.openxmlformats.org/officeDocument/2006/relationships/tags" Target="../tags/tag627.xml"/><Relationship Id="rId46" Type="http://schemas.openxmlformats.org/officeDocument/2006/relationships/tags" Target="../tags/tag626.xml"/><Relationship Id="rId45" Type="http://schemas.openxmlformats.org/officeDocument/2006/relationships/tags" Target="../tags/tag625.xml"/><Relationship Id="rId44" Type="http://schemas.openxmlformats.org/officeDocument/2006/relationships/tags" Target="../tags/tag624.xml"/><Relationship Id="rId43" Type="http://schemas.openxmlformats.org/officeDocument/2006/relationships/tags" Target="../tags/tag623.xml"/><Relationship Id="rId42" Type="http://schemas.openxmlformats.org/officeDocument/2006/relationships/tags" Target="../tags/tag622.xml"/><Relationship Id="rId41" Type="http://schemas.openxmlformats.org/officeDocument/2006/relationships/tags" Target="../tags/tag621.xml"/><Relationship Id="rId40" Type="http://schemas.openxmlformats.org/officeDocument/2006/relationships/tags" Target="../tags/tag620.xml"/><Relationship Id="rId4" Type="http://schemas.openxmlformats.org/officeDocument/2006/relationships/tags" Target="../tags/tag590.xml"/><Relationship Id="rId39" Type="http://schemas.openxmlformats.org/officeDocument/2006/relationships/tags" Target="../tags/tag619.xml"/><Relationship Id="rId38" Type="http://schemas.openxmlformats.org/officeDocument/2006/relationships/tags" Target="../tags/tag618.xml"/><Relationship Id="rId378" Type="http://schemas.openxmlformats.org/officeDocument/2006/relationships/notesSlide" Target="../notesSlides/notesSlide33.xml"/><Relationship Id="rId377" Type="http://schemas.openxmlformats.org/officeDocument/2006/relationships/vmlDrawing" Target="../drawings/vmlDrawing5.vml"/><Relationship Id="rId376" Type="http://schemas.openxmlformats.org/officeDocument/2006/relationships/slideLayout" Target="../slideLayouts/slideLayout16.xml"/><Relationship Id="rId375" Type="http://schemas.openxmlformats.org/officeDocument/2006/relationships/tags" Target="../tags/tag941.xml"/><Relationship Id="rId374" Type="http://schemas.openxmlformats.org/officeDocument/2006/relationships/tags" Target="../tags/tag940.xml"/><Relationship Id="rId373" Type="http://schemas.openxmlformats.org/officeDocument/2006/relationships/tags" Target="../tags/tag939.xml"/><Relationship Id="rId372" Type="http://schemas.openxmlformats.org/officeDocument/2006/relationships/tags" Target="../tags/tag938.xml"/><Relationship Id="rId371" Type="http://schemas.openxmlformats.org/officeDocument/2006/relationships/tags" Target="../tags/tag937.xml"/><Relationship Id="rId370" Type="http://schemas.openxmlformats.org/officeDocument/2006/relationships/tags" Target="../tags/tag936.xml"/><Relationship Id="rId37" Type="http://schemas.openxmlformats.org/officeDocument/2006/relationships/tags" Target="../tags/tag617.xml"/><Relationship Id="rId369" Type="http://schemas.openxmlformats.org/officeDocument/2006/relationships/tags" Target="../tags/tag935.xml"/><Relationship Id="rId368" Type="http://schemas.openxmlformats.org/officeDocument/2006/relationships/tags" Target="../tags/tag934.xml"/><Relationship Id="rId367" Type="http://schemas.openxmlformats.org/officeDocument/2006/relationships/tags" Target="../tags/tag933.xml"/><Relationship Id="rId366" Type="http://schemas.openxmlformats.org/officeDocument/2006/relationships/tags" Target="../tags/tag932.xml"/><Relationship Id="rId365" Type="http://schemas.openxmlformats.org/officeDocument/2006/relationships/tags" Target="../tags/tag931.xml"/><Relationship Id="rId364" Type="http://schemas.openxmlformats.org/officeDocument/2006/relationships/tags" Target="../tags/tag930.xml"/><Relationship Id="rId363" Type="http://schemas.openxmlformats.org/officeDocument/2006/relationships/tags" Target="../tags/tag929.xml"/><Relationship Id="rId362" Type="http://schemas.openxmlformats.org/officeDocument/2006/relationships/tags" Target="../tags/tag928.xml"/><Relationship Id="rId361" Type="http://schemas.openxmlformats.org/officeDocument/2006/relationships/tags" Target="../tags/tag927.xml"/><Relationship Id="rId360" Type="http://schemas.openxmlformats.org/officeDocument/2006/relationships/tags" Target="../tags/tag926.xml"/><Relationship Id="rId36" Type="http://schemas.openxmlformats.org/officeDocument/2006/relationships/tags" Target="../tags/tag616.xml"/><Relationship Id="rId359" Type="http://schemas.openxmlformats.org/officeDocument/2006/relationships/tags" Target="../tags/tag925.xml"/><Relationship Id="rId358" Type="http://schemas.openxmlformats.org/officeDocument/2006/relationships/tags" Target="../tags/tag924.xml"/><Relationship Id="rId357" Type="http://schemas.openxmlformats.org/officeDocument/2006/relationships/tags" Target="../tags/tag923.xml"/><Relationship Id="rId356" Type="http://schemas.openxmlformats.org/officeDocument/2006/relationships/tags" Target="../tags/tag922.xml"/><Relationship Id="rId355" Type="http://schemas.openxmlformats.org/officeDocument/2006/relationships/tags" Target="../tags/tag921.xml"/><Relationship Id="rId354" Type="http://schemas.openxmlformats.org/officeDocument/2006/relationships/tags" Target="../tags/tag920.xml"/><Relationship Id="rId353" Type="http://schemas.openxmlformats.org/officeDocument/2006/relationships/tags" Target="../tags/tag919.xml"/><Relationship Id="rId352" Type="http://schemas.openxmlformats.org/officeDocument/2006/relationships/tags" Target="../tags/tag918.xml"/><Relationship Id="rId351" Type="http://schemas.openxmlformats.org/officeDocument/2006/relationships/tags" Target="../tags/tag917.xml"/><Relationship Id="rId350" Type="http://schemas.openxmlformats.org/officeDocument/2006/relationships/tags" Target="../tags/tag916.xml"/><Relationship Id="rId35" Type="http://schemas.openxmlformats.org/officeDocument/2006/relationships/tags" Target="../tags/tag615.xml"/><Relationship Id="rId349" Type="http://schemas.openxmlformats.org/officeDocument/2006/relationships/tags" Target="../tags/tag915.xml"/><Relationship Id="rId348" Type="http://schemas.openxmlformats.org/officeDocument/2006/relationships/tags" Target="../tags/tag914.xml"/><Relationship Id="rId347" Type="http://schemas.openxmlformats.org/officeDocument/2006/relationships/tags" Target="../tags/tag913.xml"/><Relationship Id="rId346" Type="http://schemas.openxmlformats.org/officeDocument/2006/relationships/tags" Target="../tags/tag912.xml"/><Relationship Id="rId345" Type="http://schemas.openxmlformats.org/officeDocument/2006/relationships/tags" Target="../tags/tag911.xml"/><Relationship Id="rId344" Type="http://schemas.openxmlformats.org/officeDocument/2006/relationships/tags" Target="../tags/tag910.xml"/><Relationship Id="rId343" Type="http://schemas.openxmlformats.org/officeDocument/2006/relationships/tags" Target="../tags/tag909.xml"/><Relationship Id="rId342" Type="http://schemas.openxmlformats.org/officeDocument/2006/relationships/tags" Target="../tags/tag908.xml"/><Relationship Id="rId341" Type="http://schemas.openxmlformats.org/officeDocument/2006/relationships/tags" Target="../tags/tag907.xml"/><Relationship Id="rId340" Type="http://schemas.openxmlformats.org/officeDocument/2006/relationships/tags" Target="../tags/tag906.xml"/><Relationship Id="rId34" Type="http://schemas.openxmlformats.org/officeDocument/2006/relationships/tags" Target="../tags/tag614.xml"/><Relationship Id="rId339" Type="http://schemas.openxmlformats.org/officeDocument/2006/relationships/tags" Target="../tags/tag905.xml"/><Relationship Id="rId338" Type="http://schemas.openxmlformats.org/officeDocument/2006/relationships/tags" Target="../tags/tag904.xml"/><Relationship Id="rId337" Type="http://schemas.openxmlformats.org/officeDocument/2006/relationships/tags" Target="../tags/tag903.xml"/><Relationship Id="rId336" Type="http://schemas.openxmlformats.org/officeDocument/2006/relationships/tags" Target="../tags/tag902.xml"/><Relationship Id="rId335" Type="http://schemas.openxmlformats.org/officeDocument/2006/relationships/tags" Target="../tags/tag901.xml"/><Relationship Id="rId334" Type="http://schemas.openxmlformats.org/officeDocument/2006/relationships/tags" Target="../tags/tag900.xml"/><Relationship Id="rId333" Type="http://schemas.openxmlformats.org/officeDocument/2006/relationships/tags" Target="../tags/tag899.xml"/><Relationship Id="rId332" Type="http://schemas.openxmlformats.org/officeDocument/2006/relationships/tags" Target="../tags/tag898.xml"/><Relationship Id="rId331" Type="http://schemas.openxmlformats.org/officeDocument/2006/relationships/tags" Target="../tags/tag897.xml"/><Relationship Id="rId330" Type="http://schemas.openxmlformats.org/officeDocument/2006/relationships/tags" Target="../tags/tag896.xml"/><Relationship Id="rId33" Type="http://schemas.openxmlformats.org/officeDocument/2006/relationships/tags" Target="../tags/tag613.xml"/><Relationship Id="rId329" Type="http://schemas.openxmlformats.org/officeDocument/2006/relationships/tags" Target="../tags/tag895.xml"/><Relationship Id="rId328" Type="http://schemas.openxmlformats.org/officeDocument/2006/relationships/tags" Target="../tags/tag894.xml"/><Relationship Id="rId327" Type="http://schemas.openxmlformats.org/officeDocument/2006/relationships/tags" Target="../tags/tag893.xml"/><Relationship Id="rId326" Type="http://schemas.openxmlformats.org/officeDocument/2006/relationships/tags" Target="../tags/tag892.xml"/><Relationship Id="rId325" Type="http://schemas.openxmlformats.org/officeDocument/2006/relationships/tags" Target="../tags/tag891.xml"/><Relationship Id="rId324" Type="http://schemas.openxmlformats.org/officeDocument/2006/relationships/tags" Target="../tags/tag890.xml"/><Relationship Id="rId323" Type="http://schemas.openxmlformats.org/officeDocument/2006/relationships/tags" Target="../tags/tag889.xml"/><Relationship Id="rId322" Type="http://schemas.openxmlformats.org/officeDocument/2006/relationships/tags" Target="../tags/tag888.xml"/><Relationship Id="rId321" Type="http://schemas.openxmlformats.org/officeDocument/2006/relationships/tags" Target="../tags/tag887.xml"/><Relationship Id="rId320" Type="http://schemas.openxmlformats.org/officeDocument/2006/relationships/tags" Target="../tags/tag886.xml"/><Relationship Id="rId32" Type="http://schemas.openxmlformats.org/officeDocument/2006/relationships/tags" Target="../tags/tag612.xml"/><Relationship Id="rId319" Type="http://schemas.openxmlformats.org/officeDocument/2006/relationships/tags" Target="../tags/tag885.xml"/><Relationship Id="rId318" Type="http://schemas.openxmlformats.org/officeDocument/2006/relationships/tags" Target="../tags/tag884.xml"/><Relationship Id="rId317" Type="http://schemas.openxmlformats.org/officeDocument/2006/relationships/tags" Target="../tags/tag883.xml"/><Relationship Id="rId316" Type="http://schemas.openxmlformats.org/officeDocument/2006/relationships/tags" Target="../tags/tag882.xml"/><Relationship Id="rId315" Type="http://schemas.openxmlformats.org/officeDocument/2006/relationships/tags" Target="../tags/tag881.xml"/><Relationship Id="rId314" Type="http://schemas.openxmlformats.org/officeDocument/2006/relationships/tags" Target="../tags/tag880.xml"/><Relationship Id="rId313" Type="http://schemas.openxmlformats.org/officeDocument/2006/relationships/tags" Target="../tags/tag879.xml"/><Relationship Id="rId312" Type="http://schemas.openxmlformats.org/officeDocument/2006/relationships/tags" Target="../tags/tag878.xml"/><Relationship Id="rId311" Type="http://schemas.openxmlformats.org/officeDocument/2006/relationships/tags" Target="../tags/tag877.xml"/><Relationship Id="rId310" Type="http://schemas.openxmlformats.org/officeDocument/2006/relationships/tags" Target="../tags/tag876.xml"/><Relationship Id="rId31" Type="http://schemas.openxmlformats.org/officeDocument/2006/relationships/tags" Target="../tags/tag611.xml"/><Relationship Id="rId309" Type="http://schemas.openxmlformats.org/officeDocument/2006/relationships/tags" Target="../tags/tag875.xml"/><Relationship Id="rId308" Type="http://schemas.openxmlformats.org/officeDocument/2006/relationships/tags" Target="../tags/tag874.xml"/><Relationship Id="rId307" Type="http://schemas.openxmlformats.org/officeDocument/2006/relationships/tags" Target="../tags/tag873.xml"/><Relationship Id="rId306" Type="http://schemas.openxmlformats.org/officeDocument/2006/relationships/tags" Target="../tags/tag872.xml"/><Relationship Id="rId305" Type="http://schemas.openxmlformats.org/officeDocument/2006/relationships/tags" Target="../tags/tag871.xml"/><Relationship Id="rId304" Type="http://schemas.openxmlformats.org/officeDocument/2006/relationships/tags" Target="../tags/tag870.xml"/><Relationship Id="rId303" Type="http://schemas.openxmlformats.org/officeDocument/2006/relationships/tags" Target="../tags/tag869.xml"/><Relationship Id="rId302" Type="http://schemas.openxmlformats.org/officeDocument/2006/relationships/tags" Target="../tags/tag868.xml"/><Relationship Id="rId301" Type="http://schemas.openxmlformats.org/officeDocument/2006/relationships/tags" Target="../tags/tag867.xml"/><Relationship Id="rId300" Type="http://schemas.openxmlformats.org/officeDocument/2006/relationships/tags" Target="../tags/tag866.xml"/><Relationship Id="rId30" Type="http://schemas.openxmlformats.org/officeDocument/2006/relationships/tags" Target="../tags/tag610.xml"/><Relationship Id="rId3" Type="http://schemas.openxmlformats.org/officeDocument/2006/relationships/tags" Target="../tags/tag589.xml"/><Relationship Id="rId299" Type="http://schemas.openxmlformats.org/officeDocument/2006/relationships/tags" Target="../tags/tag865.xml"/><Relationship Id="rId298" Type="http://schemas.openxmlformats.org/officeDocument/2006/relationships/tags" Target="../tags/tag864.xml"/><Relationship Id="rId297" Type="http://schemas.openxmlformats.org/officeDocument/2006/relationships/tags" Target="../tags/tag863.xml"/><Relationship Id="rId296" Type="http://schemas.openxmlformats.org/officeDocument/2006/relationships/tags" Target="../tags/tag862.xml"/><Relationship Id="rId295" Type="http://schemas.openxmlformats.org/officeDocument/2006/relationships/tags" Target="../tags/tag861.xml"/><Relationship Id="rId294" Type="http://schemas.openxmlformats.org/officeDocument/2006/relationships/tags" Target="../tags/tag860.xml"/><Relationship Id="rId293" Type="http://schemas.openxmlformats.org/officeDocument/2006/relationships/tags" Target="../tags/tag859.xml"/><Relationship Id="rId292" Type="http://schemas.openxmlformats.org/officeDocument/2006/relationships/tags" Target="../tags/tag858.xml"/><Relationship Id="rId291" Type="http://schemas.openxmlformats.org/officeDocument/2006/relationships/tags" Target="../tags/tag857.xml"/><Relationship Id="rId290" Type="http://schemas.openxmlformats.org/officeDocument/2006/relationships/tags" Target="../tags/tag856.xml"/><Relationship Id="rId29" Type="http://schemas.openxmlformats.org/officeDocument/2006/relationships/tags" Target="../tags/tag609.xml"/><Relationship Id="rId289" Type="http://schemas.openxmlformats.org/officeDocument/2006/relationships/tags" Target="../tags/tag855.xml"/><Relationship Id="rId288" Type="http://schemas.openxmlformats.org/officeDocument/2006/relationships/tags" Target="../tags/tag854.xml"/><Relationship Id="rId287" Type="http://schemas.openxmlformats.org/officeDocument/2006/relationships/tags" Target="../tags/tag853.xml"/><Relationship Id="rId286" Type="http://schemas.openxmlformats.org/officeDocument/2006/relationships/tags" Target="../tags/tag852.xml"/><Relationship Id="rId285" Type="http://schemas.openxmlformats.org/officeDocument/2006/relationships/tags" Target="../tags/tag851.xml"/><Relationship Id="rId284" Type="http://schemas.openxmlformats.org/officeDocument/2006/relationships/tags" Target="../tags/tag850.xml"/><Relationship Id="rId283" Type="http://schemas.openxmlformats.org/officeDocument/2006/relationships/tags" Target="../tags/tag849.xml"/><Relationship Id="rId282" Type="http://schemas.openxmlformats.org/officeDocument/2006/relationships/tags" Target="../tags/tag848.xml"/><Relationship Id="rId281" Type="http://schemas.openxmlformats.org/officeDocument/2006/relationships/tags" Target="../tags/tag847.xml"/><Relationship Id="rId280" Type="http://schemas.openxmlformats.org/officeDocument/2006/relationships/tags" Target="../tags/tag846.xml"/><Relationship Id="rId28" Type="http://schemas.openxmlformats.org/officeDocument/2006/relationships/tags" Target="../tags/tag608.xml"/><Relationship Id="rId279" Type="http://schemas.openxmlformats.org/officeDocument/2006/relationships/tags" Target="../tags/tag845.xml"/><Relationship Id="rId278" Type="http://schemas.openxmlformats.org/officeDocument/2006/relationships/tags" Target="../tags/tag844.xml"/><Relationship Id="rId277" Type="http://schemas.openxmlformats.org/officeDocument/2006/relationships/tags" Target="../tags/tag843.xml"/><Relationship Id="rId276" Type="http://schemas.openxmlformats.org/officeDocument/2006/relationships/tags" Target="../tags/tag842.xml"/><Relationship Id="rId275" Type="http://schemas.openxmlformats.org/officeDocument/2006/relationships/tags" Target="../tags/tag841.xml"/><Relationship Id="rId274" Type="http://schemas.openxmlformats.org/officeDocument/2006/relationships/tags" Target="../tags/tag840.xml"/><Relationship Id="rId273" Type="http://schemas.openxmlformats.org/officeDocument/2006/relationships/tags" Target="../tags/tag839.xml"/><Relationship Id="rId272" Type="http://schemas.openxmlformats.org/officeDocument/2006/relationships/tags" Target="../tags/tag838.xml"/><Relationship Id="rId271" Type="http://schemas.openxmlformats.org/officeDocument/2006/relationships/tags" Target="../tags/tag837.xml"/><Relationship Id="rId270" Type="http://schemas.openxmlformats.org/officeDocument/2006/relationships/tags" Target="../tags/tag836.xml"/><Relationship Id="rId27" Type="http://schemas.openxmlformats.org/officeDocument/2006/relationships/tags" Target="../tags/tag607.xml"/><Relationship Id="rId269" Type="http://schemas.openxmlformats.org/officeDocument/2006/relationships/tags" Target="../tags/tag835.xml"/><Relationship Id="rId268" Type="http://schemas.openxmlformats.org/officeDocument/2006/relationships/tags" Target="../tags/tag834.xml"/><Relationship Id="rId267" Type="http://schemas.openxmlformats.org/officeDocument/2006/relationships/tags" Target="../tags/tag833.xml"/><Relationship Id="rId266" Type="http://schemas.openxmlformats.org/officeDocument/2006/relationships/tags" Target="../tags/tag832.xml"/><Relationship Id="rId265" Type="http://schemas.openxmlformats.org/officeDocument/2006/relationships/tags" Target="../tags/tag831.xml"/><Relationship Id="rId264" Type="http://schemas.openxmlformats.org/officeDocument/2006/relationships/tags" Target="../tags/tag830.xml"/><Relationship Id="rId263" Type="http://schemas.openxmlformats.org/officeDocument/2006/relationships/tags" Target="../tags/tag829.xml"/><Relationship Id="rId262" Type="http://schemas.openxmlformats.org/officeDocument/2006/relationships/tags" Target="../tags/tag828.xml"/><Relationship Id="rId261" Type="http://schemas.openxmlformats.org/officeDocument/2006/relationships/tags" Target="../tags/tag827.xml"/><Relationship Id="rId260" Type="http://schemas.openxmlformats.org/officeDocument/2006/relationships/tags" Target="../tags/tag826.xml"/><Relationship Id="rId26" Type="http://schemas.openxmlformats.org/officeDocument/2006/relationships/tags" Target="../tags/tag606.xml"/><Relationship Id="rId259" Type="http://schemas.openxmlformats.org/officeDocument/2006/relationships/tags" Target="../tags/tag825.xml"/><Relationship Id="rId258" Type="http://schemas.openxmlformats.org/officeDocument/2006/relationships/tags" Target="../tags/tag824.xml"/><Relationship Id="rId257" Type="http://schemas.openxmlformats.org/officeDocument/2006/relationships/tags" Target="../tags/tag823.xml"/><Relationship Id="rId256" Type="http://schemas.openxmlformats.org/officeDocument/2006/relationships/tags" Target="../tags/tag822.xml"/><Relationship Id="rId255" Type="http://schemas.openxmlformats.org/officeDocument/2006/relationships/tags" Target="../tags/tag821.xml"/><Relationship Id="rId254" Type="http://schemas.openxmlformats.org/officeDocument/2006/relationships/tags" Target="../tags/tag820.xml"/><Relationship Id="rId253" Type="http://schemas.openxmlformats.org/officeDocument/2006/relationships/tags" Target="../tags/tag819.xml"/><Relationship Id="rId252" Type="http://schemas.openxmlformats.org/officeDocument/2006/relationships/tags" Target="../tags/tag818.xml"/><Relationship Id="rId251" Type="http://schemas.openxmlformats.org/officeDocument/2006/relationships/tags" Target="../tags/tag817.xml"/><Relationship Id="rId250" Type="http://schemas.openxmlformats.org/officeDocument/2006/relationships/tags" Target="../tags/tag816.xml"/><Relationship Id="rId25" Type="http://schemas.openxmlformats.org/officeDocument/2006/relationships/tags" Target="../tags/tag605.xml"/><Relationship Id="rId249" Type="http://schemas.openxmlformats.org/officeDocument/2006/relationships/tags" Target="../tags/tag815.xml"/><Relationship Id="rId248" Type="http://schemas.openxmlformats.org/officeDocument/2006/relationships/tags" Target="../tags/tag814.xml"/><Relationship Id="rId247" Type="http://schemas.openxmlformats.org/officeDocument/2006/relationships/tags" Target="../tags/tag813.xml"/><Relationship Id="rId246" Type="http://schemas.openxmlformats.org/officeDocument/2006/relationships/tags" Target="../tags/tag812.xml"/><Relationship Id="rId245" Type="http://schemas.openxmlformats.org/officeDocument/2006/relationships/tags" Target="../tags/tag811.xml"/><Relationship Id="rId244" Type="http://schemas.openxmlformats.org/officeDocument/2006/relationships/tags" Target="../tags/tag810.xml"/><Relationship Id="rId243" Type="http://schemas.openxmlformats.org/officeDocument/2006/relationships/tags" Target="../tags/tag809.xml"/><Relationship Id="rId242" Type="http://schemas.openxmlformats.org/officeDocument/2006/relationships/tags" Target="../tags/tag808.xml"/><Relationship Id="rId241" Type="http://schemas.openxmlformats.org/officeDocument/2006/relationships/tags" Target="../tags/tag807.xml"/><Relationship Id="rId240" Type="http://schemas.openxmlformats.org/officeDocument/2006/relationships/tags" Target="../tags/tag806.xml"/><Relationship Id="rId24" Type="http://schemas.openxmlformats.org/officeDocument/2006/relationships/tags" Target="../tags/tag604.xml"/><Relationship Id="rId239" Type="http://schemas.openxmlformats.org/officeDocument/2006/relationships/tags" Target="../tags/tag805.xml"/><Relationship Id="rId238" Type="http://schemas.openxmlformats.org/officeDocument/2006/relationships/tags" Target="../tags/tag804.xml"/><Relationship Id="rId237" Type="http://schemas.openxmlformats.org/officeDocument/2006/relationships/tags" Target="../tags/tag803.xml"/><Relationship Id="rId236" Type="http://schemas.openxmlformats.org/officeDocument/2006/relationships/tags" Target="../tags/tag802.xml"/><Relationship Id="rId235" Type="http://schemas.openxmlformats.org/officeDocument/2006/relationships/tags" Target="../tags/tag801.xml"/><Relationship Id="rId234" Type="http://schemas.openxmlformats.org/officeDocument/2006/relationships/tags" Target="../tags/tag800.xml"/><Relationship Id="rId233" Type="http://schemas.openxmlformats.org/officeDocument/2006/relationships/tags" Target="../tags/tag799.xml"/><Relationship Id="rId232" Type="http://schemas.openxmlformats.org/officeDocument/2006/relationships/tags" Target="../tags/tag798.xml"/><Relationship Id="rId231" Type="http://schemas.openxmlformats.org/officeDocument/2006/relationships/tags" Target="../tags/tag797.xml"/><Relationship Id="rId230" Type="http://schemas.openxmlformats.org/officeDocument/2006/relationships/tags" Target="../tags/tag796.xml"/><Relationship Id="rId23" Type="http://schemas.openxmlformats.org/officeDocument/2006/relationships/tags" Target="../tags/tag603.xml"/><Relationship Id="rId229" Type="http://schemas.openxmlformats.org/officeDocument/2006/relationships/tags" Target="../tags/tag795.xml"/><Relationship Id="rId228" Type="http://schemas.openxmlformats.org/officeDocument/2006/relationships/tags" Target="../tags/tag794.xml"/><Relationship Id="rId227" Type="http://schemas.openxmlformats.org/officeDocument/2006/relationships/tags" Target="../tags/tag793.xml"/><Relationship Id="rId226" Type="http://schemas.openxmlformats.org/officeDocument/2006/relationships/tags" Target="../tags/tag792.xml"/><Relationship Id="rId225" Type="http://schemas.openxmlformats.org/officeDocument/2006/relationships/tags" Target="../tags/tag791.xml"/><Relationship Id="rId224" Type="http://schemas.openxmlformats.org/officeDocument/2006/relationships/tags" Target="../tags/tag790.xml"/><Relationship Id="rId223" Type="http://schemas.openxmlformats.org/officeDocument/2006/relationships/tags" Target="../tags/tag789.xml"/><Relationship Id="rId222" Type="http://schemas.openxmlformats.org/officeDocument/2006/relationships/tags" Target="../tags/tag788.xml"/><Relationship Id="rId221" Type="http://schemas.openxmlformats.org/officeDocument/2006/relationships/tags" Target="../tags/tag787.xml"/><Relationship Id="rId220" Type="http://schemas.openxmlformats.org/officeDocument/2006/relationships/tags" Target="../tags/tag786.xml"/><Relationship Id="rId22" Type="http://schemas.openxmlformats.org/officeDocument/2006/relationships/tags" Target="../tags/tag602.xml"/><Relationship Id="rId219" Type="http://schemas.openxmlformats.org/officeDocument/2006/relationships/tags" Target="../tags/tag785.xml"/><Relationship Id="rId218" Type="http://schemas.openxmlformats.org/officeDocument/2006/relationships/tags" Target="../tags/tag784.xml"/><Relationship Id="rId217" Type="http://schemas.openxmlformats.org/officeDocument/2006/relationships/tags" Target="../tags/tag783.xml"/><Relationship Id="rId216" Type="http://schemas.openxmlformats.org/officeDocument/2006/relationships/tags" Target="../tags/tag782.xml"/><Relationship Id="rId215" Type="http://schemas.openxmlformats.org/officeDocument/2006/relationships/tags" Target="../tags/tag781.xml"/><Relationship Id="rId214" Type="http://schemas.openxmlformats.org/officeDocument/2006/relationships/tags" Target="../tags/tag780.xml"/><Relationship Id="rId213" Type="http://schemas.openxmlformats.org/officeDocument/2006/relationships/tags" Target="../tags/tag779.xml"/><Relationship Id="rId212" Type="http://schemas.openxmlformats.org/officeDocument/2006/relationships/tags" Target="../tags/tag778.xml"/><Relationship Id="rId211" Type="http://schemas.openxmlformats.org/officeDocument/2006/relationships/tags" Target="../tags/tag777.xml"/><Relationship Id="rId210" Type="http://schemas.openxmlformats.org/officeDocument/2006/relationships/tags" Target="../tags/tag776.xml"/><Relationship Id="rId21" Type="http://schemas.openxmlformats.org/officeDocument/2006/relationships/tags" Target="../tags/tag601.xml"/><Relationship Id="rId209" Type="http://schemas.openxmlformats.org/officeDocument/2006/relationships/tags" Target="../tags/tag775.xml"/><Relationship Id="rId208" Type="http://schemas.openxmlformats.org/officeDocument/2006/relationships/tags" Target="../tags/tag774.xml"/><Relationship Id="rId207" Type="http://schemas.openxmlformats.org/officeDocument/2006/relationships/tags" Target="../tags/tag773.xml"/><Relationship Id="rId206" Type="http://schemas.openxmlformats.org/officeDocument/2006/relationships/tags" Target="../tags/tag772.xml"/><Relationship Id="rId205" Type="http://schemas.openxmlformats.org/officeDocument/2006/relationships/tags" Target="../tags/tag771.xml"/><Relationship Id="rId204" Type="http://schemas.openxmlformats.org/officeDocument/2006/relationships/tags" Target="../tags/tag770.xml"/><Relationship Id="rId203" Type="http://schemas.openxmlformats.org/officeDocument/2006/relationships/tags" Target="../tags/tag769.xml"/><Relationship Id="rId202" Type="http://schemas.openxmlformats.org/officeDocument/2006/relationships/tags" Target="../tags/tag768.xml"/><Relationship Id="rId201" Type="http://schemas.openxmlformats.org/officeDocument/2006/relationships/tags" Target="../tags/tag767.xml"/><Relationship Id="rId200" Type="http://schemas.openxmlformats.org/officeDocument/2006/relationships/tags" Target="../tags/tag766.xml"/><Relationship Id="rId20" Type="http://schemas.openxmlformats.org/officeDocument/2006/relationships/tags" Target="../tags/tag600.xml"/><Relationship Id="rId2" Type="http://schemas.openxmlformats.org/officeDocument/2006/relationships/tags" Target="../tags/tag588.xml"/><Relationship Id="rId199" Type="http://schemas.openxmlformats.org/officeDocument/2006/relationships/tags" Target="../tags/tag765.xml"/><Relationship Id="rId198" Type="http://schemas.openxmlformats.org/officeDocument/2006/relationships/tags" Target="../tags/tag764.xml"/><Relationship Id="rId197" Type="http://schemas.openxmlformats.org/officeDocument/2006/relationships/tags" Target="../tags/tag763.xml"/><Relationship Id="rId196" Type="http://schemas.openxmlformats.org/officeDocument/2006/relationships/tags" Target="../tags/tag762.xml"/><Relationship Id="rId195" Type="http://schemas.openxmlformats.org/officeDocument/2006/relationships/tags" Target="../tags/tag761.xml"/><Relationship Id="rId194" Type="http://schemas.openxmlformats.org/officeDocument/2006/relationships/tags" Target="../tags/tag760.xml"/><Relationship Id="rId193" Type="http://schemas.openxmlformats.org/officeDocument/2006/relationships/tags" Target="../tags/tag759.xml"/><Relationship Id="rId192" Type="http://schemas.openxmlformats.org/officeDocument/2006/relationships/tags" Target="../tags/tag758.xml"/><Relationship Id="rId191" Type="http://schemas.openxmlformats.org/officeDocument/2006/relationships/tags" Target="../tags/tag757.xml"/><Relationship Id="rId190" Type="http://schemas.openxmlformats.org/officeDocument/2006/relationships/tags" Target="../tags/tag756.xml"/><Relationship Id="rId19" Type="http://schemas.openxmlformats.org/officeDocument/2006/relationships/oleObject" Target="../embeddings/oleObject11.bin"/><Relationship Id="rId189" Type="http://schemas.openxmlformats.org/officeDocument/2006/relationships/tags" Target="../tags/tag755.xml"/><Relationship Id="rId188" Type="http://schemas.openxmlformats.org/officeDocument/2006/relationships/tags" Target="../tags/tag754.xml"/><Relationship Id="rId187" Type="http://schemas.openxmlformats.org/officeDocument/2006/relationships/tags" Target="../tags/tag753.xml"/><Relationship Id="rId186" Type="http://schemas.openxmlformats.org/officeDocument/2006/relationships/tags" Target="../tags/tag752.xml"/><Relationship Id="rId185" Type="http://schemas.openxmlformats.org/officeDocument/2006/relationships/tags" Target="../tags/tag751.xml"/><Relationship Id="rId184" Type="http://schemas.openxmlformats.org/officeDocument/2006/relationships/tags" Target="../tags/tag750.xml"/><Relationship Id="rId183" Type="http://schemas.openxmlformats.org/officeDocument/2006/relationships/tags" Target="../tags/tag749.xml"/><Relationship Id="rId182" Type="http://schemas.openxmlformats.org/officeDocument/2006/relationships/tags" Target="../tags/tag748.xml"/><Relationship Id="rId181" Type="http://schemas.openxmlformats.org/officeDocument/2006/relationships/tags" Target="../tags/tag747.xml"/><Relationship Id="rId180" Type="http://schemas.openxmlformats.org/officeDocument/2006/relationships/tags" Target="../tags/tag746.xml"/><Relationship Id="rId18" Type="http://schemas.openxmlformats.org/officeDocument/2006/relationships/tags" Target="../tags/tag599.xml"/><Relationship Id="rId179" Type="http://schemas.openxmlformats.org/officeDocument/2006/relationships/tags" Target="../tags/tag745.xml"/><Relationship Id="rId178" Type="http://schemas.openxmlformats.org/officeDocument/2006/relationships/tags" Target="../tags/tag744.xml"/><Relationship Id="rId177" Type="http://schemas.openxmlformats.org/officeDocument/2006/relationships/tags" Target="../tags/tag743.xml"/><Relationship Id="rId176" Type="http://schemas.openxmlformats.org/officeDocument/2006/relationships/tags" Target="../tags/tag742.xml"/><Relationship Id="rId175" Type="http://schemas.openxmlformats.org/officeDocument/2006/relationships/tags" Target="../tags/tag741.xml"/><Relationship Id="rId174" Type="http://schemas.openxmlformats.org/officeDocument/2006/relationships/tags" Target="../tags/tag740.xml"/><Relationship Id="rId173" Type="http://schemas.openxmlformats.org/officeDocument/2006/relationships/tags" Target="../tags/tag739.xml"/><Relationship Id="rId172" Type="http://schemas.openxmlformats.org/officeDocument/2006/relationships/tags" Target="../tags/tag738.xml"/><Relationship Id="rId171" Type="http://schemas.openxmlformats.org/officeDocument/2006/relationships/tags" Target="../tags/tag737.xml"/><Relationship Id="rId170" Type="http://schemas.openxmlformats.org/officeDocument/2006/relationships/tags" Target="../tags/tag736.xml"/><Relationship Id="rId17" Type="http://schemas.openxmlformats.org/officeDocument/2006/relationships/oleObject" Target="../embeddings/oleObject10.bin"/><Relationship Id="rId169" Type="http://schemas.openxmlformats.org/officeDocument/2006/relationships/tags" Target="../tags/tag735.xml"/><Relationship Id="rId168" Type="http://schemas.openxmlformats.org/officeDocument/2006/relationships/tags" Target="../tags/tag734.xml"/><Relationship Id="rId167" Type="http://schemas.openxmlformats.org/officeDocument/2006/relationships/tags" Target="../tags/tag733.xml"/><Relationship Id="rId166" Type="http://schemas.openxmlformats.org/officeDocument/2006/relationships/tags" Target="../tags/tag732.xml"/><Relationship Id="rId165" Type="http://schemas.openxmlformats.org/officeDocument/2006/relationships/tags" Target="../tags/tag731.xml"/><Relationship Id="rId164" Type="http://schemas.openxmlformats.org/officeDocument/2006/relationships/tags" Target="../tags/tag730.xml"/><Relationship Id="rId163" Type="http://schemas.openxmlformats.org/officeDocument/2006/relationships/tags" Target="../tags/tag729.xml"/><Relationship Id="rId162" Type="http://schemas.openxmlformats.org/officeDocument/2006/relationships/tags" Target="../tags/tag728.xml"/><Relationship Id="rId161" Type="http://schemas.openxmlformats.org/officeDocument/2006/relationships/tags" Target="../tags/tag727.xml"/><Relationship Id="rId160" Type="http://schemas.openxmlformats.org/officeDocument/2006/relationships/tags" Target="../tags/tag726.xml"/><Relationship Id="rId16" Type="http://schemas.openxmlformats.org/officeDocument/2006/relationships/tags" Target="../tags/tag598.xml"/><Relationship Id="rId159" Type="http://schemas.openxmlformats.org/officeDocument/2006/relationships/tags" Target="../tags/tag725.xml"/><Relationship Id="rId158" Type="http://schemas.openxmlformats.org/officeDocument/2006/relationships/tags" Target="../tags/tag724.xml"/><Relationship Id="rId157" Type="http://schemas.openxmlformats.org/officeDocument/2006/relationships/tags" Target="../tags/tag723.xml"/><Relationship Id="rId156" Type="http://schemas.openxmlformats.org/officeDocument/2006/relationships/tags" Target="../tags/tag722.xml"/><Relationship Id="rId155" Type="http://schemas.openxmlformats.org/officeDocument/2006/relationships/tags" Target="../tags/tag721.xml"/><Relationship Id="rId154" Type="http://schemas.openxmlformats.org/officeDocument/2006/relationships/tags" Target="../tags/tag720.xml"/><Relationship Id="rId153" Type="http://schemas.openxmlformats.org/officeDocument/2006/relationships/tags" Target="../tags/tag719.xml"/><Relationship Id="rId152" Type="http://schemas.openxmlformats.org/officeDocument/2006/relationships/tags" Target="../tags/tag718.xml"/><Relationship Id="rId151" Type="http://schemas.openxmlformats.org/officeDocument/2006/relationships/tags" Target="../tags/tag717.xml"/><Relationship Id="rId150" Type="http://schemas.openxmlformats.org/officeDocument/2006/relationships/tags" Target="../tags/tag716.xml"/><Relationship Id="rId15" Type="http://schemas.openxmlformats.org/officeDocument/2006/relationships/tags" Target="../tags/tag597.xml"/><Relationship Id="rId149" Type="http://schemas.openxmlformats.org/officeDocument/2006/relationships/tags" Target="../tags/tag715.xml"/><Relationship Id="rId148" Type="http://schemas.openxmlformats.org/officeDocument/2006/relationships/tags" Target="../tags/tag714.xml"/><Relationship Id="rId147" Type="http://schemas.openxmlformats.org/officeDocument/2006/relationships/tags" Target="../tags/tag713.xml"/><Relationship Id="rId146" Type="http://schemas.openxmlformats.org/officeDocument/2006/relationships/tags" Target="../tags/tag712.xml"/><Relationship Id="rId145" Type="http://schemas.openxmlformats.org/officeDocument/2006/relationships/tags" Target="../tags/tag711.xml"/><Relationship Id="rId144" Type="http://schemas.openxmlformats.org/officeDocument/2006/relationships/tags" Target="../tags/tag710.xml"/><Relationship Id="rId143" Type="http://schemas.openxmlformats.org/officeDocument/2006/relationships/tags" Target="../tags/tag709.xml"/><Relationship Id="rId142" Type="http://schemas.openxmlformats.org/officeDocument/2006/relationships/tags" Target="../tags/tag708.xml"/><Relationship Id="rId141" Type="http://schemas.openxmlformats.org/officeDocument/2006/relationships/tags" Target="../tags/tag707.xml"/><Relationship Id="rId140" Type="http://schemas.openxmlformats.org/officeDocument/2006/relationships/tags" Target="../tags/tag706.xml"/><Relationship Id="rId14" Type="http://schemas.openxmlformats.org/officeDocument/2006/relationships/image" Target="../media/image21.wmf"/><Relationship Id="rId139" Type="http://schemas.openxmlformats.org/officeDocument/2006/relationships/tags" Target="../tags/tag705.xml"/><Relationship Id="rId138" Type="http://schemas.openxmlformats.org/officeDocument/2006/relationships/tags" Target="../tags/tag704.xml"/><Relationship Id="rId137" Type="http://schemas.openxmlformats.org/officeDocument/2006/relationships/tags" Target="../tags/tag703.xml"/><Relationship Id="rId136" Type="http://schemas.openxmlformats.org/officeDocument/2006/relationships/tags" Target="../tags/tag702.xml"/><Relationship Id="rId135" Type="http://schemas.openxmlformats.org/officeDocument/2006/relationships/tags" Target="../tags/tag701.xml"/><Relationship Id="rId134" Type="http://schemas.openxmlformats.org/officeDocument/2006/relationships/tags" Target="../tags/tag700.xml"/><Relationship Id="rId133" Type="http://schemas.openxmlformats.org/officeDocument/2006/relationships/tags" Target="../tags/tag699.xml"/><Relationship Id="rId132" Type="http://schemas.openxmlformats.org/officeDocument/2006/relationships/tags" Target="../tags/tag698.xml"/><Relationship Id="rId131" Type="http://schemas.openxmlformats.org/officeDocument/2006/relationships/tags" Target="../tags/tag697.xml"/><Relationship Id="rId130" Type="http://schemas.openxmlformats.org/officeDocument/2006/relationships/tags" Target="../tags/tag696.xml"/><Relationship Id="rId13" Type="http://schemas.openxmlformats.org/officeDocument/2006/relationships/oleObject" Target="../embeddings/oleObject9.bin"/><Relationship Id="rId129" Type="http://schemas.openxmlformats.org/officeDocument/2006/relationships/tags" Target="../tags/tag695.xml"/><Relationship Id="rId128" Type="http://schemas.openxmlformats.org/officeDocument/2006/relationships/tags" Target="../tags/tag694.xml"/><Relationship Id="rId127" Type="http://schemas.openxmlformats.org/officeDocument/2006/relationships/tags" Target="../tags/tag693.xml"/><Relationship Id="rId126" Type="http://schemas.openxmlformats.org/officeDocument/2006/relationships/tags" Target="../tags/tag692.xml"/><Relationship Id="rId125" Type="http://schemas.openxmlformats.org/officeDocument/2006/relationships/tags" Target="../tags/tag691.xml"/><Relationship Id="rId124" Type="http://schemas.openxmlformats.org/officeDocument/2006/relationships/tags" Target="../tags/tag690.xml"/><Relationship Id="rId123" Type="http://schemas.openxmlformats.org/officeDocument/2006/relationships/tags" Target="../tags/tag689.xml"/><Relationship Id="rId122" Type="http://schemas.openxmlformats.org/officeDocument/2006/relationships/tags" Target="../tags/tag688.xml"/><Relationship Id="rId121" Type="http://schemas.openxmlformats.org/officeDocument/2006/relationships/tags" Target="../tags/tag687.xml"/><Relationship Id="rId120" Type="http://schemas.openxmlformats.org/officeDocument/2006/relationships/tags" Target="../tags/tag686.xml"/><Relationship Id="rId12" Type="http://schemas.openxmlformats.org/officeDocument/2006/relationships/tags" Target="../tags/tag596.xml"/><Relationship Id="rId119" Type="http://schemas.openxmlformats.org/officeDocument/2006/relationships/tags" Target="../tags/tag685.xml"/><Relationship Id="rId118" Type="http://schemas.openxmlformats.org/officeDocument/2006/relationships/tags" Target="../tags/tag684.xml"/><Relationship Id="rId117" Type="http://schemas.openxmlformats.org/officeDocument/2006/relationships/tags" Target="../tags/tag683.xml"/><Relationship Id="rId116" Type="http://schemas.openxmlformats.org/officeDocument/2006/relationships/tags" Target="../tags/tag682.xml"/><Relationship Id="rId115" Type="http://schemas.openxmlformats.org/officeDocument/2006/relationships/tags" Target="../tags/tag681.xml"/><Relationship Id="rId114" Type="http://schemas.openxmlformats.org/officeDocument/2006/relationships/tags" Target="../tags/tag680.xml"/><Relationship Id="rId113" Type="http://schemas.openxmlformats.org/officeDocument/2006/relationships/tags" Target="../tags/tag679.xml"/><Relationship Id="rId112" Type="http://schemas.openxmlformats.org/officeDocument/2006/relationships/tags" Target="../tags/tag678.xml"/><Relationship Id="rId111" Type="http://schemas.openxmlformats.org/officeDocument/2006/relationships/tags" Target="../tags/tag677.xml"/><Relationship Id="rId110" Type="http://schemas.openxmlformats.org/officeDocument/2006/relationships/tags" Target="../tags/tag676.xml"/><Relationship Id="rId11" Type="http://schemas.openxmlformats.org/officeDocument/2006/relationships/image" Target="../media/image9.wmf"/><Relationship Id="rId109" Type="http://schemas.openxmlformats.org/officeDocument/2006/relationships/tags" Target="../tags/tag675.xml"/><Relationship Id="rId108" Type="http://schemas.openxmlformats.org/officeDocument/2006/relationships/tags" Target="../tags/tag674.xml"/><Relationship Id="rId107" Type="http://schemas.openxmlformats.org/officeDocument/2006/relationships/tags" Target="../tags/tag673.xml"/><Relationship Id="rId106" Type="http://schemas.openxmlformats.org/officeDocument/2006/relationships/tags" Target="../tags/tag672.xml"/><Relationship Id="rId105" Type="http://schemas.openxmlformats.org/officeDocument/2006/relationships/tags" Target="../tags/tag671.xml"/><Relationship Id="rId104" Type="http://schemas.openxmlformats.org/officeDocument/2006/relationships/tags" Target="../tags/tag670.xml"/><Relationship Id="rId103" Type="http://schemas.openxmlformats.org/officeDocument/2006/relationships/tags" Target="../tags/tag669.xml"/><Relationship Id="rId102" Type="http://schemas.openxmlformats.org/officeDocument/2006/relationships/tags" Target="../tags/tag668.xml"/><Relationship Id="rId101" Type="http://schemas.openxmlformats.org/officeDocument/2006/relationships/tags" Target="../tags/tag667.xml"/><Relationship Id="rId100" Type="http://schemas.openxmlformats.org/officeDocument/2006/relationships/tags" Target="../tags/tag666.xml"/><Relationship Id="rId10" Type="http://schemas.openxmlformats.org/officeDocument/2006/relationships/oleObject" Target="../embeddings/oleObject8.bin"/><Relationship Id="rId1" Type="http://schemas.openxmlformats.org/officeDocument/2006/relationships/tags" Target="../tags/tag587.xml"/></Relationships>
</file>

<file path=ppt/slides/_rels/slide5.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3" Type="http://schemas.openxmlformats.org/officeDocument/2006/relationships/notesSlide" Target="../notesSlides/notesSlide2.xml"/><Relationship Id="rId22" Type="http://schemas.openxmlformats.org/officeDocument/2006/relationships/slideLayout" Target="../slideLayouts/slideLayout16.xml"/><Relationship Id="rId21" Type="http://schemas.openxmlformats.org/officeDocument/2006/relationships/tags" Target="../tags/tag72.xml"/><Relationship Id="rId20" Type="http://schemas.openxmlformats.org/officeDocument/2006/relationships/tags" Target="../tags/tag71.xml"/><Relationship Id="rId2" Type="http://schemas.openxmlformats.org/officeDocument/2006/relationships/tags" Target="../tags/tag53.xml"/><Relationship Id="rId19" Type="http://schemas.openxmlformats.org/officeDocument/2006/relationships/tags" Target="../tags/tag70.xml"/><Relationship Id="rId18" Type="http://schemas.openxmlformats.org/officeDocument/2006/relationships/tags" Target="../tags/tag69.xml"/><Relationship Id="rId17" Type="http://schemas.openxmlformats.org/officeDocument/2006/relationships/tags" Target="../tags/tag68.xml"/><Relationship Id="rId16" Type="http://schemas.openxmlformats.org/officeDocument/2006/relationships/tags" Target="../tags/tag67.xml"/><Relationship Id="rId15" Type="http://schemas.openxmlformats.org/officeDocument/2006/relationships/tags" Target="../tags/tag66.xml"/><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tags" Target="../tags/tag52.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16.xml"/><Relationship Id="rId6" Type="http://schemas.openxmlformats.org/officeDocument/2006/relationships/tags" Target="../tags/tag946.xml"/><Relationship Id="rId5" Type="http://schemas.openxmlformats.org/officeDocument/2006/relationships/tags" Target="../tags/tag945.xml"/><Relationship Id="rId4" Type="http://schemas.openxmlformats.org/officeDocument/2006/relationships/tags" Target="../tags/tag944.xml"/><Relationship Id="rId3" Type="http://schemas.openxmlformats.org/officeDocument/2006/relationships/tags" Target="../tags/tag943.xml"/><Relationship Id="rId2" Type="http://schemas.openxmlformats.org/officeDocument/2006/relationships/image" Target="../media/image25.png"/><Relationship Id="rId1" Type="http://schemas.openxmlformats.org/officeDocument/2006/relationships/tags" Target="../tags/tag942.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3.xml"/><Relationship Id="rId3" Type="http://schemas.openxmlformats.org/officeDocument/2006/relationships/tags" Target="../tags/tag949.xml"/><Relationship Id="rId2" Type="http://schemas.openxmlformats.org/officeDocument/2006/relationships/tags" Target="../tags/tag948.xml"/><Relationship Id="rId1" Type="http://schemas.openxmlformats.org/officeDocument/2006/relationships/tags" Target="../tags/tag947.xml"/></Relationships>
</file>

<file path=ppt/slides/_rels/slide52.xml.rels><?xml version="1.0" encoding="UTF-8" standalone="yes"?>
<Relationships xmlns="http://schemas.openxmlformats.org/package/2006/relationships"><Relationship Id="rId99" Type="http://schemas.openxmlformats.org/officeDocument/2006/relationships/tags" Target="../tags/tag1046.xml"/><Relationship Id="rId98" Type="http://schemas.openxmlformats.org/officeDocument/2006/relationships/tags" Target="../tags/tag1045.xml"/><Relationship Id="rId97" Type="http://schemas.openxmlformats.org/officeDocument/2006/relationships/tags" Target="../tags/tag1044.xml"/><Relationship Id="rId96" Type="http://schemas.openxmlformats.org/officeDocument/2006/relationships/tags" Target="../tags/tag1043.xml"/><Relationship Id="rId95" Type="http://schemas.openxmlformats.org/officeDocument/2006/relationships/tags" Target="../tags/tag1042.xml"/><Relationship Id="rId94" Type="http://schemas.openxmlformats.org/officeDocument/2006/relationships/tags" Target="../tags/tag1041.xml"/><Relationship Id="rId93" Type="http://schemas.openxmlformats.org/officeDocument/2006/relationships/tags" Target="../tags/tag1040.xml"/><Relationship Id="rId92" Type="http://schemas.openxmlformats.org/officeDocument/2006/relationships/tags" Target="../tags/tag1039.xml"/><Relationship Id="rId91" Type="http://schemas.openxmlformats.org/officeDocument/2006/relationships/tags" Target="../tags/tag1038.xml"/><Relationship Id="rId90" Type="http://schemas.openxmlformats.org/officeDocument/2006/relationships/tags" Target="../tags/tag1037.xml"/><Relationship Id="rId9" Type="http://schemas.openxmlformats.org/officeDocument/2006/relationships/tags" Target="../tags/tag958.xml"/><Relationship Id="rId89" Type="http://schemas.openxmlformats.org/officeDocument/2006/relationships/tags" Target="../tags/tag1036.xml"/><Relationship Id="rId88" Type="http://schemas.openxmlformats.org/officeDocument/2006/relationships/tags" Target="../tags/tag1035.xml"/><Relationship Id="rId87" Type="http://schemas.openxmlformats.org/officeDocument/2006/relationships/tags" Target="../tags/tag1034.xml"/><Relationship Id="rId86" Type="http://schemas.openxmlformats.org/officeDocument/2006/relationships/tags" Target="../tags/tag1033.xml"/><Relationship Id="rId85" Type="http://schemas.openxmlformats.org/officeDocument/2006/relationships/tags" Target="../tags/tag1032.xml"/><Relationship Id="rId84" Type="http://schemas.openxmlformats.org/officeDocument/2006/relationships/tags" Target="../tags/tag1031.xml"/><Relationship Id="rId83" Type="http://schemas.openxmlformats.org/officeDocument/2006/relationships/image" Target="../media/image9.wmf"/><Relationship Id="rId82" Type="http://schemas.openxmlformats.org/officeDocument/2006/relationships/oleObject" Target="../embeddings/oleObject23.bin"/><Relationship Id="rId81" Type="http://schemas.openxmlformats.org/officeDocument/2006/relationships/tags" Target="../tags/tag1030.xml"/><Relationship Id="rId80" Type="http://schemas.openxmlformats.org/officeDocument/2006/relationships/tags" Target="../tags/tag1029.xml"/><Relationship Id="rId8" Type="http://schemas.openxmlformats.org/officeDocument/2006/relationships/tags" Target="../tags/tag957.xml"/><Relationship Id="rId79" Type="http://schemas.openxmlformats.org/officeDocument/2006/relationships/tags" Target="../tags/tag1028.xml"/><Relationship Id="rId78" Type="http://schemas.openxmlformats.org/officeDocument/2006/relationships/tags" Target="../tags/tag1027.xml"/><Relationship Id="rId77" Type="http://schemas.openxmlformats.org/officeDocument/2006/relationships/tags" Target="../tags/tag1026.xml"/><Relationship Id="rId76" Type="http://schemas.openxmlformats.org/officeDocument/2006/relationships/tags" Target="../tags/tag1025.xml"/><Relationship Id="rId75" Type="http://schemas.openxmlformats.org/officeDocument/2006/relationships/tags" Target="../tags/tag1024.xml"/><Relationship Id="rId74" Type="http://schemas.openxmlformats.org/officeDocument/2006/relationships/tags" Target="../tags/tag1023.xml"/><Relationship Id="rId73" Type="http://schemas.openxmlformats.org/officeDocument/2006/relationships/tags" Target="../tags/tag1022.xml"/><Relationship Id="rId72" Type="http://schemas.openxmlformats.org/officeDocument/2006/relationships/tags" Target="../tags/tag1021.xml"/><Relationship Id="rId71" Type="http://schemas.openxmlformats.org/officeDocument/2006/relationships/tags" Target="../tags/tag1020.xml"/><Relationship Id="rId70" Type="http://schemas.openxmlformats.org/officeDocument/2006/relationships/tags" Target="../tags/tag1019.xml"/><Relationship Id="rId7" Type="http://schemas.openxmlformats.org/officeDocument/2006/relationships/tags" Target="../tags/tag956.xml"/><Relationship Id="rId69" Type="http://schemas.openxmlformats.org/officeDocument/2006/relationships/tags" Target="../tags/tag1018.xml"/><Relationship Id="rId68" Type="http://schemas.openxmlformats.org/officeDocument/2006/relationships/tags" Target="../tags/tag1017.xml"/><Relationship Id="rId67" Type="http://schemas.openxmlformats.org/officeDocument/2006/relationships/tags" Target="../tags/tag1016.xml"/><Relationship Id="rId66" Type="http://schemas.openxmlformats.org/officeDocument/2006/relationships/tags" Target="../tags/tag1015.xml"/><Relationship Id="rId65" Type="http://schemas.openxmlformats.org/officeDocument/2006/relationships/tags" Target="../tags/tag1014.xml"/><Relationship Id="rId64" Type="http://schemas.openxmlformats.org/officeDocument/2006/relationships/tags" Target="../tags/tag1013.xml"/><Relationship Id="rId63" Type="http://schemas.openxmlformats.org/officeDocument/2006/relationships/tags" Target="../tags/tag1012.xml"/><Relationship Id="rId62" Type="http://schemas.openxmlformats.org/officeDocument/2006/relationships/tags" Target="../tags/tag1011.xml"/><Relationship Id="rId61" Type="http://schemas.openxmlformats.org/officeDocument/2006/relationships/tags" Target="../tags/tag1010.xml"/><Relationship Id="rId60" Type="http://schemas.openxmlformats.org/officeDocument/2006/relationships/tags" Target="../tags/tag1009.xml"/><Relationship Id="rId6" Type="http://schemas.openxmlformats.org/officeDocument/2006/relationships/tags" Target="../tags/tag955.xml"/><Relationship Id="rId59" Type="http://schemas.openxmlformats.org/officeDocument/2006/relationships/tags" Target="../tags/tag1008.xml"/><Relationship Id="rId58" Type="http://schemas.openxmlformats.org/officeDocument/2006/relationships/tags" Target="../tags/tag1007.xml"/><Relationship Id="rId57" Type="http://schemas.openxmlformats.org/officeDocument/2006/relationships/tags" Target="../tags/tag1006.xml"/><Relationship Id="rId56" Type="http://schemas.openxmlformats.org/officeDocument/2006/relationships/tags" Target="../tags/tag1005.xml"/><Relationship Id="rId55" Type="http://schemas.openxmlformats.org/officeDocument/2006/relationships/tags" Target="../tags/tag1004.xml"/><Relationship Id="rId54" Type="http://schemas.openxmlformats.org/officeDocument/2006/relationships/tags" Target="../tags/tag1003.xml"/><Relationship Id="rId53" Type="http://schemas.openxmlformats.org/officeDocument/2006/relationships/tags" Target="../tags/tag1002.xml"/><Relationship Id="rId52" Type="http://schemas.openxmlformats.org/officeDocument/2006/relationships/tags" Target="../tags/tag1001.xml"/><Relationship Id="rId51" Type="http://schemas.openxmlformats.org/officeDocument/2006/relationships/tags" Target="../tags/tag1000.xml"/><Relationship Id="rId50" Type="http://schemas.openxmlformats.org/officeDocument/2006/relationships/tags" Target="../tags/tag999.xml"/><Relationship Id="rId5" Type="http://schemas.openxmlformats.org/officeDocument/2006/relationships/tags" Target="../tags/tag954.xml"/><Relationship Id="rId49" Type="http://schemas.openxmlformats.org/officeDocument/2006/relationships/tags" Target="../tags/tag998.xml"/><Relationship Id="rId48" Type="http://schemas.openxmlformats.org/officeDocument/2006/relationships/tags" Target="../tags/tag997.xml"/><Relationship Id="rId47" Type="http://schemas.openxmlformats.org/officeDocument/2006/relationships/tags" Target="../tags/tag996.xml"/><Relationship Id="rId46" Type="http://schemas.openxmlformats.org/officeDocument/2006/relationships/tags" Target="../tags/tag995.xml"/><Relationship Id="rId45" Type="http://schemas.openxmlformats.org/officeDocument/2006/relationships/tags" Target="../tags/tag994.xml"/><Relationship Id="rId44" Type="http://schemas.openxmlformats.org/officeDocument/2006/relationships/tags" Target="../tags/tag993.xml"/><Relationship Id="rId43" Type="http://schemas.openxmlformats.org/officeDocument/2006/relationships/tags" Target="../tags/tag992.xml"/><Relationship Id="rId42" Type="http://schemas.openxmlformats.org/officeDocument/2006/relationships/tags" Target="../tags/tag991.xml"/><Relationship Id="rId41" Type="http://schemas.openxmlformats.org/officeDocument/2006/relationships/tags" Target="../tags/tag990.xml"/><Relationship Id="rId40" Type="http://schemas.openxmlformats.org/officeDocument/2006/relationships/tags" Target="../tags/tag989.xml"/><Relationship Id="rId4" Type="http://schemas.openxmlformats.org/officeDocument/2006/relationships/tags" Target="../tags/tag953.xml"/><Relationship Id="rId39" Type="http://schemas.openxmlformats.org/officeDocument/2006/relationships/tags" Target="../tags/tag988.xml"/><Relationship Id="rId38" Type="http://schemas.openxmlformats.org/officeDocument/2006/relationships/tags" Target="../tags/tag987.xml"/><Relationship Id="rId37" Type="http://schemas.openxmlformats.org/officeDocument/2006/relationships/tags" Target="../tags/tag986.xml"/><Relationship Id="rId36" Type="http://schemas.openxmlformats.org/officeDocument/2006/relationships/tags" Target="../tags/tag985.xml"/><Relationship Id="rId35" Type="http://schemas.openxmlformats.org/officeDocument/2006/relationships/tags" Target="../tags/tag984.xml"/><Relationship Id="rId34" Type="http://schemas.openxmlformats.org/officeDocument/2006/relationships/tags" Target="../tags/tag983.xml"/><Relationship Id="rId33" Type="http://schemas.openxmlformats.org/officeDocument/2006/relationships/tags" Target="../tags/tag982.xml"/><Relationship Id="rId32" Type="http://schemas.openxmlformats.org/officeDocument/2006/relationships/tags" Target="../tags/tag981.xml"/><Relationship Id="rId31" Type="http://schemas.openxmlformats.org/officeDocument/2006/relationships/tags" Target="../tags/tag980.xml"/><Relationship Id="rId30" Type="http://schemas.openxmlformats.org/officeDocument/2006/relationships/tags" Target="../tags/tag979.xml"/><Relationship Id="rId3" Type="http://schemas.openxmlformats.org/officeDocument/2006/relationships/tags" Target="../tags/tag952.xml"/><Relationship Id="rId29" Type="http://schemas.openxmlformats.org/officeDocument/2006/relationships/tags" Target="../tags/tag978.xml"/><Relationship Id="rId28" Type="http://schemas.openxmlformats.org/officeDocument/2006/relationships/tags" Target="../tags/tag977.xml"/><Relationship Id="rId27" Type="http://schemas.openxmlformats.org/officeDocument/2006/relationships/tags" Target="../tags/tag976.xml"/><Relationship Id="rId26" Type="http://schemas.openxmlformats.org/officeDocument/2006/relationships/tags" Target="../tags/tag975.xml"/><Relationship Id="rId25" Type="http://schemas.openxmlformats.org/officeDocument/2006/relationships/tags" Target="../tags/tag974.xml"/><Relationship Id="rId24" Type="http://schemas.openxmlformats.org/officeDocument/2006/relationships/tags" Target="../tags/tag973.xml"/><Relationship Id="rId23" Type="http://schemas.openxmlformats.org/officeDocument/2006/relationships/tags" Target="../tags/tag972.xml"/><Relationship Id="rId22" Type="http://schemas.openxmlformats.org/officeDocument/2006/relationships/tags" Target="../tags/tag971.xml"/><Relationship Id="rId21" Type="http://schemas.openxmlformats.org/officeDocument/2006/relationships/tags" Target="../tags/tag970.xml"/><Relationship Id="rId20" Type="http://schemas.openxmlformats.org/officeDocument/2006/relationships/tags" Target="../tags/tag969.xml"/><Relationship Id="rId2" Type="http://schemas.openxmlformats.org/officeDocument/2006/relationships/tags" Target="../tags/tag951.xml"/><Relationship Id="rId19" Type="http://schemas.openxmlformats.org/officeDocument/2006/relationships/tags" Target="../tags/tag968.xml"/><Relationship Id="rId18" Type="http://schemas.openxmlformats.org/officeDocument/2006/relationships/tags" Target="../tags/tag967.xml"/><Relationship Id="rId17" Type="http://schemas.openxmlformats.org/officeDocument/2006/relationships/tags" Target="../tags/tag966.xml"/><Relationship Id="rId16" Type="http://schemas.openxmlformats.org/officeDocument/2006/relationships/tags" Target="../tags/tag965.xml"/><Relationship Id="rId15" Type="http://schemas.openxmlformats.org/officeDocument/2006/relationships/tags" Target="../tags/tag964.xml"/><Relationship Id="rId14" Type="http://schemas.openxmlformats.org/officeDocument/2006/relationships/tags" Target="../tags/tag963.xml"/><Relationship Id="rId13" Type="http://schemas.openxmlformats.org/officeDocument/2006/relationships/tags" Target="../tags/tag962.xml"/><Relationship Id="rId128" Type="http://schemas.openxmlformats.org/officeDocument/2006/relationships/notesSlide" Target="../notesSlides/notesSlide36.xml"/><Relationship Id="rId127" Type="http://schemas.openxmlformats.org/officeDocument/2006/relationships/vmlDrawing" Target="../drawings/vmlDrawing6.vml"/><Relationship Id="rId126" Type="http://schemas.openxmlformats.org/officeDocument/2006/relationships/slideLayout" Target="../slideLayouts/slideLayout16.xml"/><Relationship Id="rId125" Type="http://schemas.openxmlformats.org/officeDocument/2006/relationships/tags" Target="../tags/tag1071.xml"/><Relationship Id="rId124" Type="http://schemas.openxmlformats.org/officeDocument/2006/relationships/tags" Target="../tags/tag1070.xml"/><Relationship Id="rId123" Type="http://schemas.openxmlformats.org/officeDocument/2006/relationships/tags" Target="../tags/tag1069.xml"/><Relationship Id="rId122" Type="http://schemas.openxmlformats.org/officeDocument/2006/relationships/tags" Target="../tags/tag1068.xml"/><Relationship Id="rId121" Type="http://schemas.openxmlformats.org/officeDocument/2006/relationships/tags" Target="../tags/tag1067.xml"/><Relationship Id="rId120" Type="http://schemas.openxmlformats.org/officeDocument/2006/relationships/tags" Target="../tags/tag1066.xml"/><Relationship Id="rId12" Type="http://schemas.openxmlformats.org/officeDocument/2006/relationships/tags" Target="../tags/tag961.xml"/><Relationship Id="rId119" Type="http://schemas.openxmlformats.org/officeDocument/2006/relationships/tags" Target="../tags/tag1065.xml"/><Relationship Id="rId118" Type="http://schemas.openxmlformats.org/officeDocument/2006/relationships/tags" Target="../tags/tag1064.xml"/><Relationship Id="rId117" Type="http://schemas.openxmlformats.org/officeDocument/2006/relationships/tags" Target="../tags/tag1063.xml"/><Relationship Id="rId116" Type="http://schemas.openxmlformats.org/officeDocument/2006/relationships/tags" Target="../tags/tag1062.xml"/><Relationship Id="rId115" Type="http://schemas.openxmlformats.org/officeDocument/2006/relationships/tags" Target="../tags/tag1061.xml"/><Relationship Id="rId114" Type="http://schemas.openxmlformats.org/officeDocument/2006/relationships/tags" Target="../tags/tag1060.xml"/><Relationship Id="rId113" Type="http://schemas.openxmlformats.org/officeDocument/2006/relationships/tags" Target="../tags/tag1059.xml"/><Relationship Id="rId112" Type="http://schemas.openxmlformats.org/officeDocument/2006/relationships/tags" Target="../tags/tag1058.xml"/><Relationship Id="rId111" Type="http://schemas.openxmlformats.org/officeDocument/2006/relationships/tags" Target="../tags/tag1057.xml"/><Relationship Id="rId110" Type="http://schemas.openxmlformats.org/officeDocument/2006/relationships/tags" Target="../tags/tag1056.xml"/><Relationship Id="rId11" Type="http://schemas.openxmlformats.org/officeDocument/2006/relationships/tags" Target="../tags/tag960.xml"/><Relationship Id="rId109" Type="http://schemas.openxmlformats.org/officeDocument/2006/relationships/tags" Target="../tags/tag1055.xml"/><Relationship Id="rId108" Type="http://schemas.openxmlformats.org/officeDocument/2006/relationships/tags" Target="../tags/tag1054.xml"/><Relationship Id="rId107" Type="http://schemas.openxmlformats.org/officeDocument/2006/relationships/tags" Target="../tags/tag1053.xml"/><Relationship Id="rId106" Type="http://schemas.openxmlformats.org/officeDocument/2006/relationships/tags" Target="../tags/tag1052.xml"/><Relationship Id="rId105" Type="http://schemas.openxmlformats.org/officeDocument/2006/relationships/tags" Target="../tags/tag1051.xml"/><Relationship Id="rId104" Type="http://schemas.openxmlformats.org/officeDocument/2006/relationships/tags" Target="../tags/tag1050.xml"/><Relationship Id="rId103" Type="http://schemas.openxmlformats.org/officeDocument/2006/relationships/tags" Target="../tags/tag1049.xml"/><Relationship Id="rId102" Type="http://schemas.openxmlformats.org/officeDocument/2006/relationships/tags" Target="../tags/tag1048.xml"/><Relationship Id="rId101" Type="http://schemas.openxmlformats.org/officeDocument/2006/relationships/tags" Target="../tags/tag1047.xml"/><Relationship Id="rId100" Type="http://schemas.openxmlformats.org/officeDocument/2006/relationships/oleObject" Target="../embeddings/oleObject24.bin"/><Relationship Id="rId10" Type="http://schemas.openxmlformats.org/officeDocument/2006/relationships/tags" Target="../tags/tag959.xml"/><Relationship Id="rId1" Type="http://schemas.openxmlformats.org/officeDocument/2006/relationships/tags" Target="../tags/tag950.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6.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3.xml"/><Relationship Id="rId3" Type="http://schemas.openxmlformats.org/officeDocument/2006/relationships/tags" Target="../tags/tag1074.xml"/><Relationship Id="rId2" Type="http://schemas.openxmlformats.org/officeDocument/2006/relationships/tags" Target="../tags/tag1073.xml"/><Relationship Id="rId1" Type="http://schemas.openxmlformats.org/officeDocument/2006/relationships/tags" Target="../tags/tag107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3.xml"/><Relationship Id="rId3" Type="http://schemas.openxmlformats.org/officeDocument/2006/relationships/tags" Target="../tags/tag1077.xml"/><Relationship Id="rId2" Type="http://schemas.openxmlformats.org/officeDocument/2006/relationships/tags" Target="../tags/tag1076.xml"/><Relationship Id="rId1" Type="http://schemas.openxmlformats.org/officeDocument/2006/relationships/tags" Target="../tags/tag1075.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7.vml"/><Relationship Id="rId6" Type="http://schemas.openxmlformats.org/officeDocument/2006/relationships/slideLayout" Target="../slideLayouts/slideLayout13.xml"/><Relationship Id="rId5" Type="http://schemas.openxmlformats.org/officeDocument/2006/relationships/image" Target="../media/image27.emf"/><Relationship Id="rId4" Type="http://schemas.openxmlformats.org/officeDocument/2006/relationships/oleObject" Target="../embeddings/oleObject25.bin"/><Relationship Id="rId3" Type="http://schemas.openxmlformats.org/officeDocument/2006/relationships/tags" Target="../tags/tag1080.xml"/><Relationship Id="rId2" Type="http://schemas.openxmlformats.org/officeDocument/2006/relationships/tags" Target="../tags/tag1079.xml"/><Relationship Id="rId1" Type="http://schemas.openxmlformats.org/officeDocument/2006/relationships/tags" Target="../tags/tag107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8" Type="http://schemas.openxmlformats.org/officeDocument/2006/relationships/notesSlide" Target="../notesSlides/notesSlide3.xml"/><Relationship Id="rId37" Type="http://schemas.openxmlformats.org/officeDocument/2006/relationships/slideLayout" Target="../slideLayouts/slideLayout14.xml"/><Relationship Id="rId36" Type="http://schemas.openxmlformats.org/officeDocument/2006/relationships/tags" Target="../tags/tag108.xml"/><Relationship Id="rId35" Type="http://schemas.openxmlformats.org/officeDocument/2006/relationships/tags" Target="../tags/tag107.xml"/><Relationship Id="rId34" Type="http://schemas.openxmlformats.org/officeDocument/2006/relationships/tags" Target="../tags/tag106.xml"/><Relationship Id="rId33" Type="http://schemas.openxmlformats.org/officeDocument/2006/relationships/tags" Target="../tags/tag105.xml"/><Relationship Id="rId32" Type="http://schemas.openxmlformats.org/officeDocument/2006/relationships/tags" Target="../tags/tag104.xml"/><Relationship Id="rId31" Type="http://schemas.openxmlformats.org/officeDocument/2006/relationships/tags" Target="../tags/tag103.xml"/><Relationship Id="rId30" Type="http://schemas.openxmlformats.org/officeDocument/2006/relationships/tags" Target="../tags/tag102.xml"/><Relationship Id="rId3" Type="http://schemas.openxmlformats.org/officeDocument/2006/relationships/tags" Target="../tags/tag75.xml"/><Relationship Id="rId29" Type="http://schemas.openxmlformats.org/officeDocument/2006/relationships/tags" Target="../tags/tag101.xml"/><Relationship Id="rId28" Type="http://schemas.openxmlformats.org/officeDocument/2006/relationships/tags" Target="../tags/tag100.xml"/><Relationship Id="rId27" Type="http://schemas.openxmlformats.org/officeDocument/2006/relationships/tags" Target="../tags/tag99.xml"/><Relationship Id="rId26" Type="http://schemas.openxmlformats.org/officeDocument/2006/relationships/tags" Target="../tags/tag98.xml"/><Relationship Id="rId25" Type="http://schemas.openxmlformats.org/officeDocument/2006/relationships/tags" Target="../tags/tag97.xml"/><Relationship Id="rId24" Type="http://schemas.openxmlformats.org/officeDocument/2006/relationships/tags" Target="../tags/tag96.xml"/><Relationship Id="rId23" Type="http://schemas.openxmlformats.org/officeDocument/2006/relationships/tags" Target="../tags/tag95.xml"/><Relationship Id="rId22" Type="http://schemas.openxmlformats.org/officeDocument/2006/relationships/tags" Target="../tags/tag94.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tags" Target="../tags/tag74.xml"/><Relationship Id="rId19" Type="http://schemas.openxmlformats.org/officeDocument/2006/relationships/tags" Target="../tags/tag91.xml"/><Relationship Id="rId18" Type="http://schemas.openxmlformats.org/officeDocument/2006/relationships/tags" Target="../tags/tag90.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3.xml"/></Relationships>
</file>

<file path=ppt/slides/_rels/slide60.xml.rels><?xml version="1.0" encoding="UTF-8" standalone="yes"?>
<Relationships xmlns="http://schemas.openxmlformats.org/package/2006/relationships"><Relationship Id="rId99" Type="http://schemas.openxmlformats.org/officeDocument/2006/relationships/tags" Target="../tags/tag1175.xml"/><Relationship Id="rId98" Type="http://schemas.openxmlformats.org/officeDocument/2006/relationships/tags" Target="../tags/tag1174.xml"/><Relationship Id="rId97" Type="http://schemas.openxmlformats.org/officeDocument/2006/relationships/tags" Target="../tags/tag1173.xml"/><Relationship Id="rId96" Type="http://schemas.openxmlformats.org/officeDocument/2006/relationships/tags" Target="../tags/tag1172.xml"/><Relationship Id="rId95" Type="http://schemas.openxmlformats.org/officeDocument/2006/relationships/tags" Target="../tags/tag1171.xml"/><Relationship Id="rId94" Type="http://schemas.openxmlformats.org/officeDocument/2006/relationships/tags" Target="../tags/tag1170.xml"/><Relationship Id="rId93" Type="http://schemas.openxmlformats.org/officeDocument/2006/relationships/tags" Target="../tags/tag1169.xml"/><Relationship Id="rId92" Type="http://schemas.openxmlformats.org/officeDocument/2006/relationships/tags" Target="../tags/tag1168.xml"/><Relationship Id="rId91" Type="http://schemas.openxmlformats.org/officeDocument/2006/relationships/tags" Target="../tags/tag1167.xml"/><Relationship Id="rId90" Type="http://schemas.openxmlformats.org/officeDocument/2006/relationships/tags" Target="../tags/tag1166.xml"/><Relationship Id="rId9" Type="http://schemas.openxmlformats.org/officeDocument/2006/relationships/tags" Target="../tags/tag1087.xml"/><Relationship Id="rId89" Type="http://schemas.openxmlformats.org/officeDocument/2006/relationships/tags" Target="../tags/tag1165.xml"/><Relationship Id="rId88" Type="http://schemas.openxmlformats.org/officeDocument/2006/relationships/tags" Target="../tags/tag1164.xml"/><Relationship Id="rId87" Type="http://schemas.openxmlformats.org/officeDocument/2006/relationships/tags" Target="../tags/tag1163.xml"/><Relationship Id="rId86" Type="http://schemas.openxmlformats.org/officeDocument/2006/relationships/tags" Target="../tags/tag1162.xml"/><Relationship Id="rId85" Type="http://schemas.openxmlformats.org/officeDocument/2006/relationships/tags" Target="../tags/tag1161.xml"/><Relationship Id="rId84" Type="http://schemas.openxmlformats.org/officeDocument/2006/relationships/tags" Target="../tags/tag1160.xml"/><Relationship Id="rId83" Type="http://schemas.openxmlformats.org/officeDocument/2006/relationships/tags" Target="../tags/tag1159.xml"/><Relationship Id="rId82" Type="http://schemas.openxmlformats.org/officeDocument/2006/relationships/tags" Target="../tags/tag1158.xml"/><Relationship Id="rId81" Type="http://schemas.openxmlformats.org/officeDocument/2006/relationships/tags" Target="../tags/tag1157.xml"/><Relationship Id="rId80" Type="http://schemas.openxmlformats.org/officeDocument/2006/relationships/tags" Target="../tags/tag1156.xml"/><Relationship Id="rId8" Type="http://schemas.openxmlformats.org/officeDocument/2006/relationships/tags" Target="../tags/tag1086.xml"/><Relationship Id="rId79" Type="http://schemas.openxmlformats.org/officeDocument/2006/relationships/tags" Target="../tags/tag1155.xml"/><Relationship Id="rId78" Type="http://schemas.openxmlformats.org/officeDocument/2006/relationships/tags" Target="../tags/tag1154.xml"/><Relationship Id="rId77" Type="http://schemas.openxmlformats.org/officeDocument/2006/relationships/tags" Target="../tags/tag1153.xml"/><Relationship Id="rId76" Type="http://schemas.openxmlformats.org/officeDocument/2006/relationships/tags" Target="../tags/tag1152.xml"/><Relationship Id="rId75" Type="http://schemas.openxmlformats.org/officeDocument/2006/relationships/tags" Target="../tags/tag1151.xml"/><Relationship Id="rId74" Type="http://schemas.openxmlformats.org/officeDocument/2006/relationships/tags" Target="../tags/tag1150.xml"/><Relationship Id="rId73" Type="http://schemas.openxmlformats.org/officeDocument/2006/relationships/tags" Target="../tags/tag1149.xml"/><Relationship Id="rId72" Type="http://schemas.openxmlformats.org/officeDocument/2006/relationships/tags" Target="../tags/tag1148.xml"/><Relationship Id="rId71" Type="http://schemas.openxmlformats.org/officeDocument/2006/relationships/tags" Target="../tags/tag1147.xml"/><Relationship Id="rId70" Type="http://schemas.openxmlformats.org/officeDocument/2006/relationships/tags" Target="../tags/tag1146.xml"/><Relationship Id="rId7" Type="http://schemas.openxmlformats.org/officeDocument/2006/relationships/tags" Target="../tags/tag1085.xml"/><Relationship Id="rId69" Type="http://schemas.openxmlformats.org/officeDocument/2006/relationships/tags" Target="../tags/tag1145.xml"/><Relationship Id="rId68" Type="http://schemas.openxmlformats.org/officeDocument/2006/relationships/tags" Target="../tags/tag1144.xml"/><Relationship Id="rId67" Type="http://schemas.openxmlformats.org/officeDocument/2006/relationships/tags" Target="../tags/tag1143.xml"/><Relationship Id="rId66" Type="http://schemas.openxmlformats.org/officeDocument/2006/relationships/tags" Target="../tags/tag1142.xml"/><Relationship Id="rId65" Type="http://schemas.openxmlformats.org/officeDocument/2006/relationships/tags" Target="../tags/tag1141.xml"/><Relationship Id="rId64" Type="http://schemas.openxmlformats.org/officeDocument/2006/relationships/tags" Target="../tags/tag1140.xml"/><Relationship Id="rId63" Type="http://schemas.openxmlformats.org/officeDocument/2006/relationships/tags" Target="../tags/tag1139.xml"/><Relationship Id="rId62" Type="http://schemas.openxmlformats.org/officeDocument/2006/relationships/tags" Target="../tags/tag1138.xml"/><Relationship Id="rId61" Type="http://schemas.openxmlformats.org/officeDocument/2006/relationships/tags" Target="../tags/tag1137.xml"/><Relationship Id="rId60" Type="http://schemas.openxmlformats.org/officeDocument/2006/relationships/tags" Target="../tags/tag1136.xml"/><Relationship Id="rId6" Type="http://schemas.openxmlformats.org/officeDocument/2006/relationships/tags" Target="../tags/tag1084.xml"/><Relationship Id="rId59" Type="http://schemas.openxmlformats.org/officeDocument/2006/relationships/tags" Target="../tags/tag1135.xml"/><Relationship Id="rId58" Type="http://schemas.openxmlformats.org/officeDocument/2006/relationships/tags" Target="../tags/tag1134.xml"/><Relationship Id="rId57" Type="http://schemas.openxmlformats.org/officeDocument/2006/relationships/tags" Target="../tags/tag1133.xml"/><Relationship Id="rId56" Type="http://schemas.openxmlformats.org/officeDocument/2006/relationships/tags" Target="../tags/tag1132.xml"/><Relationship Id="rId55" Type="http://schemas.openxmlformats.org/officeDocument/2006/relationships/tags" Target="../tags/tag1131.xml"/><Relationship Id="rId54" Type="http://schemas.openxmlformats.org/officeDocument/2006/relationships/tags" Target="../tags/tag1130.xml"/><Relationship Id="rId53" Type="http://schemas.openxmlformats.org/officeDocument/2006/relationships/tags" Target="../tags/tag1129.xml"/><Relationship Id="rId52" Type="http://schemas.openxmlformats.org/officeDocument/2006/relationships/tags" Target="../tags/tag1128.xml"/><Relationship Id="rId51" Type="http://schemas.openxmlformats.org/officeDocument/2006/relationships/tags" Target="../tags/tag1127.xml"/><Relationship Id="rId50" Type="http://schemas.openxmlformats.org/officeDocument/2006/relationships/tags" Target="../tags/tag1126.xml"/><Relationship Id="rId5" Type="http://schemas.openxmlformats.org/officeDocument/2006/relationships/tags" Target="../tags/tag1083.xml"/><Relationship Id="rId49" Type="http://schemas.openxmlformats.org/officeDocument/2006/relationships/tags" Target="../tags/tag1125.xml"/><Relationship Id="rId48" Type="http://schemas.openxmlformats.org/officeDocument/2006/relationships/tags" Target="../tags/tag1124.xml"/><Relationship Id="rId47" Type="http://schemas.openxmlformats.org/officeDocument/2006/relationships/tags" Target="../tags/tag1123.xml"/><Relationship Id="rId46" Type="http://schemas.openxmlformats.org/officeDocument/2006/relationships/tags" Target="../tags/tag1122.xml"/><Relationship Id="rId45" Type="http://schemas.openxmlformats.org/officeDocument/2006/relationships/tags" Target="../tags/tag1121.xml"/><Relationship Id="rId44" Type="http://schemas.openxmlformats.org/officeDocument/2006/relationships/tags" Target="../tags/tag1120.xml"/><Relationship Id="rId43" Type="http://schemas.openxmlformats.org/officeDocument/2006/relationships/tags" Target="../tags/tag1119.xml"/><Relationship Id="rId42" Type="http://schemas.openxmlformats.org/officeDocument/2006/relationships/tags" Target="../tags/tag1118.xml"/><Relationship Id="rId41" Type="http://schemas.openxmlformats.org/officeDocument/2006/relationships/tags" Target="../tags/tag1117.xml"/><Relationship Id="rId40" Type="http://schemas.openxmlformats.org/officeDocument/2006/relationships/tags" Target="../tags/tag1116.xml"/><Relationship Id="rId4" Type="http://schemas.openxmlformats.org/officeDocument/2006/relationships/image" Target="../media/image9.wmf"/><Relationship Id="rId39" Type="http://schemas.openxmlformats.org/officeDocument/2006/relationships/tags" Target="../tags/tag1115.xml"/><Relationship Id="rId38" Type="http://schemas.openxmlformats.org/officeDocument/2006/relationships/tags" Target="../tags/tag1114.xml"/><Relationship Id="rId37" Type="http://schemas.openxmlformats.org/officeDocument/2006/relationships/tags" Target="../tags/tag1113.xml"/><Relationship Id="rId36" Type="http://schemas.openxmlformats.org/officeDocument/2006/relationships/tags" Target="../tags/tag1112.xml"/><Relationship Id="rId35" Type="http://schemas.openxmlformats.org/officeDocument/2006/relationships/tags" Target="../tags/tag1111.xml"/><Relationship Id="rId34" Type="http://schemas.openxmlformats.org/officeDocument/2006/relationships/tags" Target="../tags/tag1110.xml"/><Relationship Id="rId33" Type="http://schemas.openxmlformats.org/officeDocument/2006/relationships/tags" Target="../tags/tag1109.xml"/><Relationship Id="rId32" Type="http://schemas.openxmlformats.org/officeDocument/2006/relationships/tags" Target="../tags/tag1108.xml"/><Relationship Id="rId31" Type="http://schemas.openxmlformats.org/officeDocument/2006/relationships/tags" Target="../tags/tag1107.xml"/><Relationship Id="rId30" Type="http://schemas.openxmlformats.org/officeDocument/2006/relationships/tags" Target="../tags/tag1106.xml"/><Relationship Id="rId3" Type="http://schemas.openxmlformats.org/officeDocument/2006/relationships/oleObject" Target="../embeddings/oleObject26.bin"/><Relationship Id="rId29" Type="http://schemas.openxmlformats.org/officeDocument/2006/relationships/tags" Target="../tags/tag1105.xml"/><Relationship Id="rId28" Type="http://schemas.openxmlformats.org/officeDocument/2006/relationships/tags" Target="../tags/tag1104.xml"/><Relationship Id="rId27" Type="http://schemas.openxmlformats.org/officeDocument/2006/relationships/tags" Target="../tags/tag1103.xml"/><Relationship Id="rId26" Type="http://schemas.openxmlformats.org/officeDocument/2006/relationships/tags" Target="../tags/tag1102.xml"/><Relationship Id="rId25" Type="http://schemas.openxmlformats.org/officeDocument/2006/relationships/tags" Target="../tags/tag1101.xml"/><Relationship Id="rId24" Type="http://schemas.openxmlformats.org/officeDocument/2006/relationships/tags" Target="../tags/tag1100.xml"/><Relationship Id="rId23" Type="http://schemas.openxmlformats.org/officeDocument/2006/relationships/tags" Target="../tags/tag1099.xml"/><Relationship Id="rId22" Type="http://schemas.openxmlformats.org/officeDocument/2006/relationships/tags" Target="../tags/tag1098.xml"/><Relationship Id="rId21" Type="http://schemas.openxmlformats.org/officeDocument/2006/relationships/tags" Target="../tags/tag1097.xml"/><Relationship Id="rId20" Type="http://schemas.openxmlformats.org/officeDocument/2006/relationships/tags" Target="../tags/tag1096.xml"/><Relationship Id="rId2" Type="http://schemas.openxmlformats.org/officeDocument/2006/relationships/tags" Target="../tags/tag1082.xml"/><Relationship Id="rId19" Type="http://schemas.openxmlformats.org/officeDocument/2006/relationships/tags" Target="../tags/tag1095.xml"/><Relationship Id="rId18" Type="http://schemas.openxmlformats.org/officeDocument/2006/relationships/tags" Target="../tags/tag1094.xml"/><Relationship Id="rId17" Type="http://schemas.openxmlformats.org/officeDocument/2006/relationships/tags" Target="../tags/tag1093.xml"/><Relationship Id="rId16" Type="http://schemas.openxmlformats.org/officeDocument/2006/relationships/tags" Target="../tags/tag1092.xml"/><Relationship Id="rId15" Type="http://schemas.openxmlformats.org/officeDocument/2006/relationships/tags" Target="../tags/tag1091.xml"/><Relationship Id="rId14" Type="http://schemas.openxmlformats.org/officeDocument/2006/relationships/tags" Target="../tags/tag1090.xml"/><Relationship Id="rId13" Type="http://schemas.openxmlformats.org/officeDocument/2006/relationships/tags" Target="../tags/tag1089.xml"/><Relationship Id="rId12" Type="http://schemas.openxmlformats.org/officeDocument/2006/relationships/oleObject" Target="../embeddings/oleObject28.bin"/><Relationship Id="rId11" Type="http://schemas.openxmlformats.org/officeDocument/2006/relationships/tags" Target="../tags/tag1088.xml"/><Relationship Id="rId104" Type="http://schemas.openxmlformats.org/officeDocument/2006/relationships/notesSlide" Target="../notesSlides/notesSlide40.xml"/><Relationship Id="rId103" Type="http://schemas.openxmlformats.org/officeDocument/2006/relationships/vmlDrawing" Target="../drawings/vmlDrawing8.vml"/><Relationship Id="rId102" Type="http://schemas.openxmlformats.org/officeDocument/2006/relationships/slideLayout" Target="../slideLayouts/slideLayout13.xml"/><Relationship Id="rId101" Type="http://schemas.openxmlformats.org/officeDocument/2006/relationships/tags" Target="../tags/tag1177.xml"/><Relationship Id="rId100" Type="http://schemas.openxmlformats.org/officeDocument/2006/relationships/tags" Target="../tags/tag1176.xml"/><Relationship Id="rId10" Type="http://schemas.openxmlformats.org/officeDocument/2006/relationships/oleObject" Target="../embeddings/oleObject27.bin"/><Relationship Id="rId1" Type="http://schemas.openxmlformats.org/officeDocument/2006/relationships/tags" Target="../tags/tag1081.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3.xml"/><Relationship Id="rId4" Type="http://schemas.openxmlformats.org/officeDocument/2006/relationships/tags" Target="../tags/tag1181.xml"/><Relationship Id="rId3" Type="http://schemas.openxmlformats.org/officeDocument/2006/relationships/tags" Target="../tags/tag1180.xml"/><Relationship Id="rId2" Type="http://schemas.openxmlformats.org/officeDocument/2006/relationships/tags" Target="../tags/tag1179.xml"/><Relationship Id="rId1" Type="http://schemas.openxmlformats.org/officeDocument/2006/relationships/tags" Target="../tags/tag1178.xml"/></Relationships>
</file>

<file path=ppt/slides/_rels/slide62.xml.rels><?xml version="1.0" encoding="UTF-8" standalone="yes"?>
<Relationships xmlns="http://schemas.openxmlformats.org/package/2006/relationships"><Relationship Id="rId9" Type="http://schemas.openxmlformats.org/officeDocument/2006/relationships/tags" Target="../tags/tag1188.xml"/><Relationship Id="rId8" Type="http://schemas.openxmlformats.org/officeDocument/2006/relationships/image" Target="../media/image23.wmf"/><Relationship Id="rId7" Type="http://schemas.openxmlformats.org/officeDocument/2006/relationships/oleObject" Target="../embeddings/oleObject29.bin"/><Relationship Id="rId6" Type="http://schemas.openxmlformats.org/officeDocument/2006/relationships/tags" Target="../tags/tag1187.xml"/><Relationship Id="rId5" Type="http://schemas.openxmlformats.org/officeDocument/2006/relationships/tags" Target="../tags/tag1186.xml"/><Relationship Id="rId46" Type="http://schemas.openxmlformats.org/officeDocument/2006/relationships/notesSlide" Target="../notesSlides/notesSlide42.xml"/><Relationship Id="rId45" Type="http://schemas.openxmlformats.org/officeDocument/2006/relationships/vmlDrawing" Target="../drawings/vmlDrawing9.vml"/><Relationship Id="rId44" Type="http://schemas.openxmlformats.org/officeDocument/2006/relationships/slideLayout" Target="../slideLayouts/slideLayout13.xml"/><Relationship Id="rId43" Type="http://schemas.openxmlformats.org/officeDocument/2006/relationships/tags" Target="../tags/tag1220.xml"/><Relationship Id="rId42" Type="http://schemas.openxmlformats.org/officeDocument/2006/relationships/tags" Target="../tags/tag1219.xml"/><Relationship Id="rId41" Type="http://schemas.openxmlformats.org/officeDocument/2006/relationships/tags" Target="../tags/tag1218.xml"/><Relationship Id="rId40" Type="http://schemas.openxmlformats.org/officeDocument/2006/relationships/tags" Target="../tags/tag1217.xml"/><Relationship Id="rId4" Type="http://schemas.openxmlformats.org/officeDocument/2006/relationships/tags" Target="../tags/tag1185.xml"/><Relationship Id="rId39" Type="http://schemas.openxmlformats.org/officeDocument/2006/relationships/tags" Target="../tags/tag1216.xml"/><Relationship Id="rId38" Type="http://schemas.openxmlformats.org/officeDocument/2006/relationships/tags" Target="../tags/tag1215.xml"/><Relationship Id="rId37" Type="http://schemas.openxmlformats.org/officeDocument/2006/relationships/tags" Target="../tags/tag1214.xml"/><Relationship Id="rId36" Type="http://schemas.openxmlformats.org/officeDocument/2006/relationships/tags" Target="../tags/tag1213.xml"/><Relationship Id="rId35" Type="http://schemas.openxmlformats.org/officeDocument/2006/relationships/tags" Target="../tags/tag1212.xml"/><Relationship Id="rId34" Type="http://schemas.openxmlformats.org/officeDocument/2006/relationships/tags" Target="../tags/tag1211.xml"/><Relationship Id="rId33" Type="http://schemas.openxmlformats.org/officeDocument/2006/relationships/tags" Target="../tags/tag1210.xml"/><Relationship Id="rId32" Type="http://schemas.openxmlformats.org/officeDocument/2006/relationships/tags" Target="../tags/tag1209.xml"/><Relationship Id="rId31" Type="http://schemas.openxmlformats.org/officeDocument/2006/relationships/tags" Target="../tags/tag1208.xml"/><Relationship Id="rId30" Type="http://schemas.openxmlformats.org/officeDocument/2006/relationships/tags" Target="../tags/tag1207.xml"/><Relationship Id="rId3" Type="http://schemas.openxmlformats.org/officeDocument/2006/relationships/tags" Target="../tags/tag1184.xml"/><Relationship Id="rId29" Type="http://schemas.openxmlformats.org/officeDocument/2006/relationships/tags" Target="../tags/tag1206.xml"/><Relationship Id="rId28" Type="http://schemas.openxmlformats.org/officeDocument/2006/relationships/tags" Target="../tags/tag1205.xml"/><Relationship Id="rId27" Type="http://schemas.openxmlformats.org/officeDocument/2006/relationships/tags" Target="../tags/tag1204.xml"/><Relationship Id="rId26" Type="http://schemas.openxmlformats.org/officeDocument/2006/relationships/tags" Target="../tags/tag1203.xml"/><Relationship Id="rId25" Type="http://schemas.openxmlformats.org/officeDocument/2006/relationships/tags" Target="../tags/tag1202.xml"/><Relationship Id="rId24" Type="http://schemas.openxmlformats.org/officeDocument/2006/relationships/tags" Target="../tags/tag1201.xml"/><Relationship Id="rId23" Type="http://schemas.openxmlformats.org/officeDocument/2006/relationships/tags" Target="../tags/tag1200.xml"/><Relationship Id="rId22" Type="http://schemas.openxmlformats.org/officeDocument/2006/relationships/tags" Target="../tags/tag1199.xml"/><Relationship Id="rId21" Type="http://schemas.openxmlformats.org/officeDocument/2006/relationships/tags" Target="../tags/tag1198.xml"/><Relationship Id="rId20" Type="http://schemas.openxmlformats.org/officeDocument/2006/relationships/tags" Target="../tags/tag1197.xml"/><Relationship Id="rId2" Type="http://schemas.openxmlformats.org/officeDocument/2006/relationships/tags" Target="../tags/tag1183.xml"/><Relationship Id="rId19" Type="http://schemas.openxmlformats.org/officeDocument/2006/relationships/tags" Target="../tags/tag1196.xml"/><Relationship Id="rId18" Type="http://schemas.openxmlformats.org/officeDocument/2006/relationships/tags" Target="../tags/tag1195.xml"/><Relationship Id="rId17" Type="http://schemas.openxmlformats.org/officeDocument/2006/relationships/tags" Target="../tags/tag1194.xml"/><Relationship Id="rId16" Type="http://schemas.openxmlformats.org/officeDocument/2006/relationships/tags" Target="../tags/tag1193.xml"/><Relationship Id="rId15" Type="http://schemas.openxmlformats.org/officeDocument/2006/relationships/tags" Target="../tags/tag1192.xml"/><Relationship Id="rId14" Type="http://schemas.openxmlformats.org/officeDocument/2006/relationships/tags" Target="../tags/tag1191.xml"/><Relationship Id="rId13" Type="http://schemas.openxmlformats.org/officeDocument/2006/relationships/tags" Target="../tags/tag1190.xml"/><Relationship Id="rId12" Type="http://schemas.openxmlformats.org/officeDocument/2006/relationships/tags" Target="../tags/tag1189.xml"/><Relationship Id="rId11" Type="http://schemas.openxmlformats.org/officeDocument/2006/relationships/image" Target="../media/image24.wmf"/><Relationship Id="rId10" Type="http://schemas.openxmlformats.org/officeDocument/2006/relationships/oleObject" Target="../embeddings/oleObject30.bin"/><Relationship Id="rId1" Type="http://schemas.openxmlformats.org/officeDocument/2006/relationships/tags" Target="../tags/tag118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3.png"/></Relationships>
</file>

<file path=ppt/slides/_rels/slide66.xml.rels><?xml version="1.0" encoding="UTF-8" standalone="yes"?>
<Relationships xmlns="http://schemas.openxmlformats.org/package/2006/relationships"><Relationship Id="rId9" Type="http://schemas.openxmlformats.org/officeDocument/2006/relationships/tags" Target="../tags/tag1227.xml"/><Relationship Id="rId8" Type="http://schemas.openxmlformats.org/officeDocument/2006/relationships/tags" Target="../tags/tag1226.xml"/><Relationship Id="rId7" Type="http://schemas.openxmlformats.org/officeDocument/2006/relationships/tags" Target="../tags/tag1225.xml"/><Relationship Id="rId6" Type="http://schemas.openxmlformats.org/officeDocument/2006/relationships/tags" Target="../tags/tag1224.xml"/><Relationship Id="rId5" Type="http://schemas.openxmlformats.org/officeDocument/2006/relationships/tags" Target="../tags/tag1223.xml"/><Relationship Id="rId4" Type="http://schemas.openxmlformats.org/officeDocument/2006/relationships/tags" Target="../tags/tag1222.xml"/><Relationship Id="rId32" Type="http://schemas.openxmlformats.org/officeDocument/2006/relationships/notesSlide" Target="../notesSlides/notesSlide43.xml"/><Relationship Id="rId31" Type="http://schemas.openxmlformats.org/officeDocument/2006/relationships/vmlDrawing" Target="../drawings/vmlDrawing10.vml"/><Relationship Id="rId30" Type="http://schemas.openxmlformats.org/officeDocument/2006/relationships/slideLayout" Target="../slideLayouts/slideLayout15.xml"/><Relationship Id="rId3" Type="http://schemas.openxmlformats.org/officeDocument/2006/relationships/image" Target="../media/image35.png"/><Relationship Id="rId29" Type="http://schemas.openxmlformats.org/officeDocument/2006/relationships/image" Target="../media/image36.png"/><Relationship Id="rId28" Type="http://schemas.openxmlformats.org/officeDocument/2006/relationships/tags" Target="../tags/tag1245.xml"/><Relationship Id="rId27" Type="http://schemas.openxmlformats.org/officeDocument/2006/relationships/customXml" Target="../ink/ink1.xml"/><Relationship Id="rId26" Type="http://schemas.openxmlformats.org/officeDocument/2006/relationships/tags" Target="../tags/tag1244.xml"/><Relationship Id="rId25" Type="http://schemas.openxmlformats.org/officeDocument/2006/relationships/tags" Target="../tags/tag1243.xml"/><Relationship Id="rId24" Type="http://schemas.openxmlformats.org/officeDocument/2006/relationships/tags" Target="../tags/tag1242.xml"/><Relationship Id="rId23" Type="http://schemas.openxmlformats.org/officeDocument/2006/relationships/tags" Target="../tags/tag1241.xml"/><Relationship Id="rId22" Type="http://schemas.openxmlformats.org/officeDocument/2006/relationships/tags" Target="../tags/tag1240.xml"/><Relationship Id="rId21" Type="http://schemas.openxmlformats.org/officeDocument/2006/relationships/tags" Target="../tags/tag1239.xml"/><Relationship Id="rId20" Type="http://schemas.openxmlformats.org/officeDocument/2006/relationships/tags" Target="../tags/tag1238.xml"/><Relationship Id="rId2" Type="http://schemas.openxmlformats.org/officeDocument/2006/relationships/oleObject" Target="../embeddings/oleObject31.bin"/><Relationship Id="rId19" Type="http://schemas.openxmlformats.org/officeDocument/2006/relationships/tags" Target="../tags/tag1237.xml"/><Relationship Id="rId18" Type="http://schemas.openxmlformats.org/officeDocument/2006/relationships/tags" Target="../tags/tag1236.xml"/><Relationship Id="rId17" Type="http://schemas.openxmlformats.org/officeDocument/2006/relationships/tags" Target="../tags/tag1235.xml"/><Relationship Id="rId16" Type="http://schemas.openxmlformats.org/officeDocument/2006/relationships/tags" Target="../tags/tag1234.xml"/><Relationship Id="rId15" Type="http://schemas.openxmlformats.org/officeDocument/2006/relationships/tags" Target="../tags/tag1233.xml"/><Relationship Id="rId14" Type="http://schemas.openxmlformats.org/officeDocument/2006/relationships/tags" Target="../tags/tag1232.xml"/><Relationship Id="rId13" Type="http://schemas.openxmlformats.org/officeDocument/2006/relationships/tags" Target="../tags/tag1231.xml"/><Relationship Id="rId12" Type="http://schemas.openxmlformats.org/officeDocument/2006/relationships/tags" Target="../tags/tag1230.xml"/><Relationship Id="rId11" Type="http://schemas.openxmlformats.org/officeDocument/2006/relationships/tags" Target="../tags/tag1229.xml"/><Relationship Id="rId10" Type="http://schemas.openxmlformats.org/officeDocument/2006/relationships/tags" Target="../tags/tag1228.xml"/><Relationship Id="rId1" Type="http://schemas.openxmlformats.org/officeDocument/2006/relationships/tags" Target="../tags/tag1221.xml"/></Relationships>
</file>

<file path=ppt/slides/_rels/slide67.xml.rels><?xml version="1.0" encoding="UTF-8" standalone="yes"?>
<Relationships xmlns="http://schemas.openxmlformats.org/package/2006/relationships"><Relationship Id="rId9" Type="http://schemas.openxmlformats.org/officeDocument/2006/relationships/tags" Target="../tags/tag1252.xml"/><Relationship Id="rId8" Type="http://schemas.openxmlformats.org/officeDocument/2006/relationships/tags" Target="../tags/tag1251.xml"/><Relationship Id="rId7" Type="http://schemas.openxmlformats.org/officeDocument/2006/relationships/tags" Target="../tags/tag1250.xml"/><Relationship Id="rId6" Type="http://schemas.openxmlformats.org/officeDocument/2006/relationships/tags" Target="../tags/tag1249.xml"/><Relationship Id="rId5" Type="http://schemas.openxmlformats.org/officeDocument/2006/relationships/tags" Target="../tags/tag1248.xml"/><Relationship Id="rId4" Type="http://schemas.openxmlformats.org/officeDocument/2006/relationships/tags" Target="../tags/tag1247.xml"/><Relationship Id="rId35" Type="http://schemas.openxmlformats.org/officeDocument/2006/relationships/notesSlide" Target="../notesSlides/notesSlide44.xml"/><Relationship Id="rId34" Type="http://schemas.openxmlformats.org/officeDocument/2006/relationships/vmlDrawing" Target="../drawings/vmlDrawing11.vml"/><Relationship Id="rId33" Type="http://schemas.openxmlformats.org/officeDocument/2006/relationships/slideLayout" Target="../slideLayouts/slideLayout15.xml"/><Relationship Id="rId32" Type="http://schemas.openxmlformats.org/officeDocument/2006/relationships/tags" Target="../tags/tag1275.xml"/><Relationship Id="rId31" Type="http://schemas.openxmlformats.org/officeDocument/2006/relationships/tags" Target="../tags/tag1274.xml"/><Relationship Id="rId30" Type="http://schemas.openxmlformats.org/officeDocument/2006/relationships/tags" Target="../tags/tag1273.xml"/><Relationship Id="rId3" Type="http://schemas.openxmlformats.org/officeDocument/2006/relationships/image" Target="../media/image37.png"/><Relationship Id="rId29" Type="http://schemas.openxmlformats.org/officeDocument/2006/relationships/tags" Target="../tags/tag1272.xml"/><Relationship Id="rId28" Type="http://schemas.openxmlformats.org/officeDocument/2006/relationships/tags" Target="../tags/tag1271.xml"/><Relationship Id="rId27" Type="http://schemas.openxmlformats.org/officeDocument/2006/relationships/tags" Target="../tags/tag1270.xml"/><Relationship Id="rId26" Type="http://schemas.openxmlformats.org/officeDocument/2006/relationships/tags" Target="../tags/tag1269.xml"/><Relationship Id="rId25" Type="http://schemas.openxmlformats.org/officeDocument/2006/relationships/tags" Target="../tags/tag1268.xml"/><Relationship Id="rId24" Type="http://schemas.openxmlformats.org/officeDocument/2006/relationships/tags" Target="../tags/tag1267.xml"/><Relationship Id="rId23" Type="http://schemas.openxmlformats.org/officeDocument/2006/relationships/tags" Target="../tags/tag1266.xml"/><Relationship Id="rId22" Type="http://schemas.openxmlformats.org/officeDocument/2006/relationships/tags" Target="../tags/tag1265.xml"/><Relationship Id="rId21" Type="http://schemas.openxmlformats.org/officeDocument/2006/relationships/tags" Target="../tags/tag1264.xml"/><Relationship Id="rId20" Type="http://schemas.openxmlformats.org/officeDocument/2006/relationships/tags" Target="../tags/tag1263.xml"/><Relationship Id="rId2" Type="http://schemas.openxmlformats.org/officeDocument/2006/relationships/oleObject" Target="../embeddings/oleObject32.bin"/><Relationship Id="rId19" Type="http://schemas.openxmlformats.org/officeDocument/2006/relationships/tags" Target="../tags/tag1262.xml"/><Relationship Id="rId18" Type="http://schemas.openxmlformats.org/officeDocument/2006/relationships/tags" Target="../tags/tag1261.xml"/><Relationship Id="rId17" Type="http://schemas.openxmlformats.org/officeDocument/2006/relationships/tags" Target="../tags/tag1260.xml"/><Relationship Id="rId16" Type="http://schemas.openxmlformats.org/officeDocument/2006/relationships/tags" Target="../tags/tag1259.xml"/><Relationship Id="rId15" Type="http://schemas.openxmlformats.org/officeDocument/2006/relationships/tags" Target="../tags/tag1258.xml"/><Relationship Id="rId14" Type="http://schemas.openxmlformats.org/officeDocument/2006/relationships/tags" Target="../tags/tag1257.xml"/><Relationship Id="rId13" Type="http://schemas.openxmlformats.org/officeDocument/2006/relationships/tags" Target="../tags/tag1256.xml"/><Relationship Id="rId12" Type="http://schemas.openxmlformats.org/officeDocument/2006/relationships/tags" Target="../tags/tag1255.xml"/><Relationship Id="rId11" Type="http://schemas.openxmlformats.org/officeDocument/2006/relationships/tags" Target="../tags/tag1254.xml"/><Relationship Id="rId10" Type="http://schemas.openxmlformats.org/officeDocument/2006/relationships/tags" Target="../tags/tag1253.xml"/><Relationship Id="rId1" Type="http://schemas.openxmlformats.org/officeDocument/2006/relationships/tags" Target="../tags/tag1246.xml"/></Relationships>
</file>

<file path=ppt/slides/_rels/slide68.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15.xml"/><Relationship Id="rId7" Type="http://schemas.openxmlformats.org/officeDocument/2006/relationships/image" Target="../media/image37.png"/><Relationship Id="rId6" Type="http://schemas.openxmlformats.org/officeDocument/2006/relationships/oleObject" Target="../embeddings/oleObject33.bin"/><Relationship Id="rId5" Type="http://schemas.openxmlformats.org/officeDocument/2006/relationships/tags" Target="../tags/tag1280.xml"/><Relationship Id="rId4" Type="http://schemas.openxmlformats.org/officeDocument/2006/relationships/tags" Target="../tags/tag1279.xml"/><Relationship Id="rId3" Type="http://schemas.openxmlformats.org/officeDocument/2006/relationships/tags" Target="../tags/tag1278.xml"/><Relationship Id="rId2" Type="http://schemas.openxmlformats.org/officeDocument/2006/relationships/tags" Target="../tags/tag1277.xml"/><Relationship Id="rId10" Type="http://schemas.openxmlformats.org/officeDocument/2006/relationships/notesSlide" Target="../notesSlides/notesSlide45.xml"/><Relationship Id="rId1" Type="http://schemas.openxmlformats.org/officeDocument/2006/relationships/tags" Target="../tags/tag1276.xml"/></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13.xml"/><Relationship Id="rId4" Type="http://schemas.openxmlformats.org/officeDocument/2006/relationships/tags" Target="../tags/tag1284.xml"/><Relationship Id="rId3" Type="http://schemas.openxmlformats.org/officeDocument/2006/relationships/tags" Target="../tags/tag1283.xml"/><Relationship Id="rId2" Type="http://schemas.openxmlformats.org/officeDocument/2006/relationships/tags" Target="../tags/tag1282.xml"/><Relationship Id="rId1" Type="http://schemas.openxmlformats.org/officeDocument/2006/relationships/tags" Target="../tags/tag1281.xml"/></Relationships>
</file>

<file path=ppt/slides/_rels/slide7.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2" Type="http://schemas.openxmlformats.org/officeDocument/2006/relationships/notesSlide" Target="../notesSlides/notesSlide4.xml"/><Relationship Id="rId41" Type="http://schemas.openxmlformats.org/officeDocument/2006/relationships/slideLayout" Target="../slideLayouts/slideLayout16.xml"/><Relationship Id="rId40" Type="http://schemas.openxmlformats.org/officeDocument/2006/relationships/tags" Target="../tags/tag148.xml"/><Relationship Id="rId4" Type="http://schemas.openxmlformats.org/officeDocument/2006/relationships/tags" Target="../tags/tag112.xml"/><Relationship Id="rId39" Type="http://schemas.openxmlformats.org/officeDocument/2006/relationships/tags" Target="../tags/tag147.xml"/><Relationship Id="rId38" Type="http://schemas.openxmlformats.org/officeDocument/2006/relationships/tags" Target="../tags/tag146.xml"/><Relationship Id="rId37" Type="http://schemas.openxmlformats.org/officeDocument/2006/relationships/tags" Target="../tags/tag145.xml"/><Relationship Id="rId36" Type="http://schemas.openxmlformats.org/officeDocument/2006/relationships/tags" Target="../tags/tag144.xml"/><Relationship Id="rId35" Type="http://schemas.openxmlformats.org/officeDocument/2006/relationships/tags" Target="../tags/tag143.xml"/><Relationship Id="rId34" Type="http://schemas.openxmlformats.org/officeDocument/2006/relationships/tags" Target="../tags/tag142.xml"/><Relationship Id="rId33" Type="http://schemas.openxmlformats.org/officeDocument/2006/relationships/tags" Target="../tags/tag141.xml"/><Relationship Id="rId32" Type="http://schemas.openxmlformats.org/officeDocument/2006/relationships/tags" Target="../tags/tag140.xml"/><Relationship Id="rId31" Type="http://schemas.openxmlformats.org/officeDocument/2006/relationships/tags" Target="../tags/tag139.xml"/><Relationship Id="rId30" Type="http://schemas.openxmlformats.org/officeDocument/2006/relationships/tags" Target="../tags/tag138.xml"/><Relationship Id="rId3" Type="http://schemas.openxmlformats.org/officeDocument/2006/relationships/tags" Target="../tags/tag111.xml"/><Relationship Id="rId29" Type="http://schemas.openxmlformats.org/officeDocument/2006/relationships/tags" Target="../tags/tag137.xml"/><Relationship Id="rId28" Type="http://schemas.openxmlformats.org/officeDocument/2006/relationships/tags" Target="../tags/tag136.xml"/><Relationship Id="rId27" Type="http://schemas.openxmlformats.org/officeDocument/2006/relationships/tags" Target="../tags/tag135.xml"/><Relationship Id="rId26" Type="http://schemas.openxmlformats.org/officeDocument/2006/relationships/tags" Target="../tags/tag134.xml"/><Relationship Id="rId25" Type="http://schemas.openxmlformats.org/officeDocument/2006/relationships/tags" Target="../tags/tag133.xml"/><Relationship Id="rId24" Type="http://schemas.openxmlformats.org/officeDocument/2006/relationships/tags" Target="../tags/tag132.xml"/><Relationship Id="rId23" Type="http://schemas.openxmlformats.org/officeDocument/2006/relationships/tags" Target="../tags/tag131.xml"/><Relationship Id="rId22" Type="http://schemas.openxmlformats.org/officeDocument/2006/relationships/tags" Target="../tags/tag130.xml"/><Relationship Id="rId21" Type="http://schemas.openxmlformats.org/officeDocument/2006/relationships/tags" Target="../tags/tag129.xml"/><Relationship Id="rId20" Type="http://schemas.openxmlformats.org/officeDocument/2006/relationships/tags" Target="../tags/tag128.xml"/><Relationship Id="rId2" Type="http://schemas.openxmlformats.org/officeDocument/2006/relationships/tags" Target="../tags/tag110.xml"/><Relationship Id="rId19" Type="http://schemas.openxmlformats.org/officeDocument/2006/relationships/tags" Target="../tags/tag127.xml"/><Relationship Id="rId18" Type="http://schemas.openxmlformats.org/officeDocument/2006/relationships/tags" Target="../tags/tag126.xml"/><Relationship Id="rId17" Type="http://schemas.openxmlformats.org/officeDocument/2006/relationships/tags" Target="../tags/tag125.xml"/><Relationship Id="rId16" Type="http://schemas.openxmlformats.org/officeDocument/2006/relationships/tags" Target="../tags/tag124.xml"/><Relationship Id="rId15" Type="http://schemas.openxmlformats.org/officeDocument/2006/relationships/tags" Target="../tags/tag123.xml"/><Relationship Id="rId14" Type="http://schemas.openxmlformats.org/officeDocument/2006/relationships/tags" Target="../tags/tag122.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tags" Target="../tags/tag109.xml"/></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13.xml"/><Relationship Id="rId4" Type="http://schemas.openxmlformats.org/officeDocument/2006/relationships/tags" Target="../tags/tag1288.xml"/><Relationship Id="rId3" Type="http://schemas.openxmlformats.org/officeDocument/2006/relationships/tags" Target="../tags/tag1287.xml"/><Relationship Id="rId2" Type="http://schemas.openxmlformats.org/officeDocument/2006/relationships/tags" Target="../tags/tag1286.xml"/><Relationship Id="rId1" Type="http://schemas.openxmlformats.org/officeDocument/2006/relationships/tags" Target="../tags/tag1285.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13.xml"/><Relationship Id="rId4" Type="http://schemas.openxmlformats.org/officeDocument/2006/relationships/tags" Target="../tags/tag1292.xml"/><Relationship Id="rId3" Type="http://schemas.openxmlformats.org/officeDocument/2006/relationships/tags" Target="../tags/tag1291.xml"/><Relationship Id="rId2" Type="http://schemas.openxmlformats.org/officeDocument/2006/relationships/tags" Target="../tags/tag1290.xml"/><Relationship Id="rId1" Type="http://schemas.openxmlformats.org/officeDocument/2006/relationships/tags" Target="../tags/tag1289.xml"/></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13.xml"/><Relationship Id="rId4" Type="http://schemas.openxmlformats.org/officeDocument/2006/relationships/tags" Target="../tags/tag1296.xml"/><Relationship Id="rId3" Type="http://schemas.openxmlformats.org/officeDocument/2006/relationships/tags" Target="../tags/tag1295.xml"/><Relationship Id="rId2" Type="http://schemas.openxmlformats.org/officeDocument/2006/relationships/tags" Target="../tags/tag1294.xml"/><Relationship Id="rId1" Type="http://schemas.openxmlformats.org/officeDocument/2006/relationships/tags" Target="../tags/tag129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3.png"/><Relationship Id="rId1" Type="http://schemas.openxmlformats.org/officeDocument/2006/relationships/image" Target="../media/image42.png"/></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13.xml"/><Relationship Id="rId4" Type="http://schemas.openxmlformats.org/officeDocument/2006/relationships/tags" Target="../tags/tag1300.xml"/><Relationship Id="rId3" Type="http://schemas.openxmlformats.org/officeDocument/2006/relationships/tags" Target="../tags/tag1299.xml"/><Relationship Id="rId2" Type="http://schemas.openxmlformats.org/officeDocument/2006/relationships/tags" Target="../tags/tag1298.xml"/><Relationship Id="rId1" Type="http://schemas.openxmlformats.org/officeDocument/2006/relationships/tags" Target="../tags/tag129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5.png"/><Relationship Id="rId1" Type="http://schemas.openxmlformats.org/officeDocument/2006/relationships/image" Target="../media/image44.emf"/></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13.xml"/><Relationship Id="rId4" Type="http://schemas.openxmlformats.org/officeDocument/2006/relationships/tags" Target="../tags/tag1304.xml"/><Relationship Id="rId3" Type="http://schemas.openxmlformats.org/officeDocument/2006/relationships/tags" Target="../tags/tag1303.xml"/><Relationship Id="rId2" Type="http://schemas.openxmlformats.org/officeDocument/2006/relationships/tags" Target="../tags/tag1302.xml"/><Relationship Id="rId1" Type="http://schemas.openxmlformats.org/officeDocument/2006/relationships/tags" Target="../tags/tag1301.xml"/></Relationships>
</file>

<file path=ppt/slides/_rels/slide8.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6" Type="http://schemas.openxmlformats.org/officeDocument/2006/relationships/notesSlide" Target="../notesSlides/notesSlide5.xml"/><Relationship Id="rId35" Type="http://schemas.openxmlformats.org/officeDocument/2006/relationships/slideLayout" Target="../slideLayouts/slideLayout14.xml"/><Relationship Id="rId34" Type="http://schemas.openxmlformats.org/officeDocument/2006/relationships/tags" Target="../tags/tag182.xml"/><Relationship Id="rId33" Type="http://schemas.openxmlformats.org/officeDocument/2006/relationships/tags" Target="../tags/tag181.xml"/><Relationship Id="rId32" Type="http://schemas.openxmlformats.org/officeDocument/2006/relationships/tags" Target="../tags/tag180.xml"/><Relationship Id="rId31" Type="http://schemas.openxmlformats.org/officeDocument/2006/relationships/tags" Target="../tags/tag179.xml"/><Relationship Id="rId30" Type="http://schemas.openxmlformats.org/officeDocument/2006/relationships/tags" Target="../tags/tag178.xml"/><Relationship Id="rId3" Type="http://schemas.openxmlformats.org/officeDocument/2006/relationships/tags" Target="../tags/tag151.xml"/><Relationship Id="rId29" Type="http://schemas.openxmlformats.org/officeDocument/2006/relationships/tags" Target="../tags/tag177.xml"/><Relationship Id="rId28" Type="http://schemas.openxmlformats.org/officeDocument/2006/relationships/tags" Target="../tags/tag176.xml"/><Relationship Id="rId27" Type="http://schemas.openxmlformats.org/officeDocument/2006/relationships/tags" Target="../tags/tag175.xml"/><Relationship Id="rId26" Type="http://schemas.openxmlformats.org/officeDocument/2006/relationships/tags" Target="../tags/tag174.xml"/><Relationship Id="rId25" Type="http://schemas.openxmlformats.org/officeDocument/2006/relationships/tags" Target="../tags/tag173.xml"/><Relationship Id="rId24" Type="http://schemas.openxmlformats.org/officeDocument/2006/relationships/tags" Target="../tags/tag172.xml"/><Relationship Id="rId23" Type="http://schemas.openxmlformats.org/officeDocument/2006/relationships/tags" Target="../tags/tag171.xml"/><Relationship Id="rId22" Type="http://schemas.openxmlformats.org/officeDocument/2006/relationships/tags" Target="../tags/tag170.xml"/><Relationship Id="rId21" Type="http://schemas.openxmlformats.org/officeDocument/2006/relationships/tags" Target="../tags/tag169.xml"/><Relationship Id="rId20" Type="http://schemas.openxmlformats.org/officeDocument/2006/relationships/tags" Target="../tags/tag168.xml"/><Relationship Id="rId2" Type="http://schemas.openxmlformats.org/officeDocument/2006/relationships/tags" Target="../tags/tag150.xml"/><Relationship Id="rId19" Type="http://schemas.openxmlformats.org/officeDocument/2006/relationships/tags" Target="../tags/tag167.xml"/><Relationship Id="rId18" Type="http://schemas.openxmlformats.org/officeDocument/2006/relationships/tags" Target="../tags/tag166.xml"/><Relationship Id="rId17" Type="http://schemas.openxmlformats.org/officeDocument/2006/relationships/tags" Target="../tags/tag165.xml"/><Relationship Id="rId16" Type="http://schemas.openxmlformats.org/officeDocument/2006/relationships/tags" Target="../tags/tag164.xml"/><Relationship Id="rId15" Type="http://schemas.openxmlformats.org/officeDocument/2006/relationships/tags" Target="../tags/tag163.xml"/><Relationship Id="rId14" Type="http://schemas.openxmlformats.org/officeDocument/2006/relationships/tags" Target="../tags/tag162.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tags" Target="../tags/tag149.xml"/></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13.xml"/><Relationship Id="rId4" Type="http://schemas.openxmlformats.org/officeDocument/2006/relationships/tags" Target="../tags/tag1308.xml"/><Relationship Id="rId3" Type="http://schemas.openxmlformats.org/officeDocument/2006/relationships/tags" Target="../tags/tag1307.xml"/><Relationship Id="rId2" Type="http://schemas.openxmlformats.org/officeDocument/2006/relationships/tags" Target="../tags/tag1306.xml"/><Relationship Id="rId1" Type="http://schemas.openxmlformats.org/officeDocument/2006/relationships/tags" Target="../tags/tag1305.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6.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7.png"/></Relationships>
</file>

<file path=ppt/slides/_rels/slide83.xml.rels><?xml version="1.0" encoding="UTF-8" standalone="yes"?>
<Relationships xmlns="http://schemas.openxmlformats.org/package/2006/relationships"><Relationship Id="rId9" Type="http://schemas.openxmlformats.org/officeDocument/2006/relationships/notesSlide" Target="../notesSlides/notesSlide53.xml"/><Relationship Id="rId8" Type="http://schemas.openxmlformats.org/officeDocument/2006/relationships/slideLayout" Target="../slideLayouts/slideLayout16.xml"/><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tags" Target="../tags/tag1313.xml"/><Relationship Id="rId4" Type="http://schemas.openxmlformats.org/officeDocument/2006/relationships/tags" Target="../tags/tag1312.xml"/><Relationship Id="rId3" Type="http://schemas.openxmlformats.org/officeDocument/2006/relationships/tags" Target="../tags/tag1311.xml"/><Relationship Id="rId2" Type="http://schemas.openxmlformats.org/officeDocument/2006/relationships/tags" Target="../tags/tag1310.xml"/><Relationship Id="rId1" Type="http://schemas.openxmlformats.org/officeDocument/2006/relationships/tags" Target="../tags/tag1309.xml"/></Relationships>
</file>

<file path=ppt/slides/_rels/slide8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50.png"/><Relationship Id="rId3" Type="http://schemas.openxmlformats.org/officeDocument/2006/relationships/tags" Target="../tags/tag1316.xml"/><Relationship Id="rId2" Type="http://schemas.openxmlformats.org/officeDocument/2006/relationships/tags" Target="../tags/tag1315.xml"/><Relationship Id="rId1" Type="http://schemas.openxmlformats.org/officeDocument/2006/relationships/tags" Target="../tags/tag131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1.emf"/></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slideLayout" Target="../slideLayouts/slideLayout13.xml"/><Relationship Id="rId6" Type="http://schemas.openxmlformats.org/officeDocument/2006/relationships/tags" Target="../tags/tag1321.xml"/><Relationship Id="rId5" Type="http://schemas.openxmlformats.org/officeDocument/2006/relationships/tags" Target="../tags/tag1320.xml"/><Relationship Id="rId4" Type="http://schemas.openxmlformats.org/officeDocument/2006/relationships/tags" Target="../tags/tag1319.xml"/><Relationship Id="rId3" Type="http://schemas.openxmlformats.org/officeDocument/2006/relationships/tags" Target="../tags/tag1318.xml"/><Relationship Id="rId2" Type="http://schemas.openxmlformats.org/officeDocument/2006/relationships/image" Target="../media/image52.jpeg"/><Relationship Id="rId1" Type="http://schemas.openxmlformats.org/officeDocument/2006/relationships/tags" Target="../tags/tag1317.xml"/></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16.xml"/><Relationship Id="rId6" Type="http://schemas.openxmlformats.org/officeDocument/2006/relationships/tags" Target="../tags/tag1327.xml"/><Relationship Id="rId5" Type="http://schemas.openxmlformats.org/officeDocument/2006/relationships/tags" Target="../tags/tag1326.xml"/><Relationship Id="rId4" Type="http://schemas.openxmlformats.org/officeDocument/2006/relationships/tags" Target="../tags/tag1325.xml"/><Relationship Id="rId3" Type="http://schemas.openxmlformats.org/officeDocument/2006/relationships/tags" Target="../tags/tag1324.xml"/><Relationship Id="rId2" Type="http://schemas.openxmlformats.org/officeDocument/2006/relationships/tags" Target="../tags/tag1323.xml"/><Relationship Id="rId1" Type="http://schemas.openxmlformats.org/officeDocument/2006/relationships/tags" Target="../tags/tag132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4.png"/></Relationships>
</file>

<file path=ppt/slides/_rels/slide9.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9" Type="http://schemas.openxmlformats.org/officeDocument/2006/relationships/notesSlide" Target="../notesSlides/notesSlide6.xml"/><Relationship Id="rId38" Type="http://schemas.openxmlformats.org/officeDocument/2006/relationships/slideLayout" Target="../slideLayouts/slideLayout13.xml"/><Relationship Id="rId37" Type="http://schemas.openxmlformats.org/officeDocument/2006/relationships/tags" Target="../tags/tag219.xml"/><Relationship Id="rId36" Type="http://schemas.openxmlformats.org/officeDocument/2006/relationships/tags" Target="../tags/tag218.xml"/><Relationship Id="rId35" Type="http://schemas.openxmlformats.org/officeDocument/2006/relationships/tags" Target="../tags/tag217.xml"/><Relationship Id="rId34" Type="http://schemas.openxmlformats.org/officeDocument/2006/relationships/tags" Target="../tags/tag216.xml"/><Relationship Id="rId33" Type="http://schemas.openxmlformats.org/officeDocument/2006/relationships/tags" Target="../tags/tag215.xml"/><Relationship Id="rId32" Type="http://schemas.openxmlformats.org/officeDocument/2006/relationships/tags" Target="../tags/tag214.xml"/><Relationship Id="rId31" Type="http://schemas.openxmlformats.org/officeDocument/2006/relationships/tags" Target="../tags/tag213.xml"/><Relationship Id="rId30" Type="http://schemas.openxmlformats.org/officeDocument/2006/relationships/tags" Target="../tags/tag212.xml"/><Relationship Id="rId3" Type="http://schemas.openxmlformats.org/officeDocument/2006/relationships/tags" Target="../tags/tag185.xml"/><Relationship Id="rId29" Type="http://schemas.openxmlformats.org/officeDocument/2006/relationships/tags" Target="../tags/tag211.xml"/><Relationship Id="rId28" Type="http://schemas.openxmlformats.org/officeDocument/2006/relationships/tags" Target="../tags/tag210.xml"/><Relationship Id="rId27" Type="http://schemas.openxmlformats.org/officeDocument/2006/relationships/tags" Target="../tags/tag209.xml"/><Relationship Id="rId26" Type="http://schemas.openxmlformats.org/officeDocument/2006/relationships/tags" Target="../tags/tag208.xml"/><Relationship Id="rId25" Type="http://schemas.openxmlformats.org/officeDocument/2006/relationships/tags" Target="../tags/tag207.xml"/><Relationship Id="rId24" Type="http://schemas.openxmlformats.org/officeDocument/2006/relationships/tags" Target="../tags/tag206.xml"/><Relationship Id="rId23" Type="http://schemas.openxmlformats.org/officeDocument/2006/relationships/tags" Target="../tags/tag205.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4.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tags" Target="../tags/tag183.xml"/></Relationships>
</file>

<file path=ppt/slides/_rels/slide90.xml.rels><?xml version="1.0" encoding="UTF-8" standalone="yes"?>
<Relationships xmlns="http://schemas.openxmlformats.org/package/2006/relationships"><Relationship Id="rId9" Type="http://schemas.openxmlformats.org/officeDocument/2006/relationships/tags" Target="../tags/tag1336.xml"/><Relationship Id="rId8" Type="http://schemas.openxmlformats.org/officeDocument/2006/relationships/tags" Target="../tags/tag1335.xml"/><Relationship Id="rId7" Type="http://schemas.openxmlformats.org/officeDocument/2006/relationships/tags" Target="../tags/tag1334.xml"/><Relationship Id="rId6" Type="http://schemas.openxmlformats.org/officeDocument/2006/relationships/tags" Target="../tags/tag1333.xml"/><Relationship Id="rId5" Type="http://schemas.openxmlformats.org/officeDocument/2006/relationships/tags" Target="../tags/tag1332.xml"/><Relationship Id="rId44" Type="http://schemas.openxmlformats.org/officeDocument/2006/relationships/slideLayout" Target="../slideLayouts/slideLayout15.xml"/><Relationship Id="rId43" Type="http://schemas.openxmlformats.org/officeDocument/2006/relationships/tags" Target="../tags/tag1370.xml"/><Relationship Id="rId42" Type="http://schemas.openxmlformats.org/officeDocument/2006/relationships/tags" Target="../tags/tag1369.xml"/><Relationship Id="rId41" Type="http://schemas.openxmlformats.org/officeDocument/2006/relationships/tags" Target="../tags/tag1368.xml"/><Relationship Id="rId40" Type="http://schemas.openxmlformats.org/officeDocument/2006/relationships/tags" Target="../tags/tag1367.xml"/><Relationship Id="rId4" Type="http://schemas.openxmlformats.org/officeDocument/2006/relationships/tags" Target="../tags/tag1331.xml"/><Relationship Id="rId39" Type="http://schemas.openxmlformats.org/officeDocument/2006/relationships/tags" Target="../tags/tag1366.xml"/><Relationship Id="rId38" Type="http://schemas.openxmlformats.org/officeDocument/2006/relationships/tags" Target="../tags/tag1365.xml"/><Relationship Id="rId37" Type="http://schemas.openxmlformats.org/officeDocument/2006/relationships/tags" Target="../tags/tag1364.xml"/><Relationship Id="rId36" Type="http://schemas.openxmlformats.org/officeDocument/2006/relationships/tags" Target="../tags/tag1363.xml"/><Relationship Id="rId35" Type="http://schemas.openxmlformats.org/officeDocument/2006/relationships/tags" Target="../tags/tag1362.xml"/><Relationship Id="rId34" Type="http://schemas.openxmlformats.org/officeDocument/2006/relationships/tags" Target="../tags/tag1361.xml"/><Relationship Id="rId33" Type="http://schemas.openxmlformats.org/officeDocument/2006/relationships/tags" Target="../tags/tag1360.xml"/><Relationship Id="rId32" Type="http://schemas.openxmlformats.org/officeDocument/2006/relationships/tags" Target="../tags/tag1359.xml"/><Relationship Id="rId31" Type="http://schemas.openxmlformats.org/officeDocument/2006/relationships/tags" Target="../tags/tag1358.xml"/><Relationship Id="rId30" Type="http://schemas.openxmlformats.org/officeDocument/2006/relationships/tags" Target="../tags/tag1357.xml"/><Relationship Id="rId3" Type="http://schemas.openxmlformats.org/officeDocument/2006/relationships/tags" Target="../tags/tag1330.xml"/><Relationship Id="rId29" Type="http://schemas.openxmlformats.org/officeDocument/2006/relationships/tags" Target="../tags/tag1356.xml"/><Relationship Id="rId28" Type="http://schemas.openxmlformats.org/officeDocument/2006/relationships/tags" Target="../tags/tag1355.xml"/><Relationship Id="rId27" Type="http://schemas.openxmlformats.org/officeDocument/2006/relationships/tags" Target="../tags/tag1354.xml"/><Relationship Id="rId26" Type="http://schemas.openxmlformats.org/officeDocument/2006/relationships/tags" Target="../tags/tag1353.xml"/><Relationship Id="rId25" Type="http://schemas.openxmlformats.org/officeDocument/2006/relationships/tags" Target="../tags/tag1352.xml"/><Relationship Id="rId24" Type="http://schemas.openxmlformats.org/officeDocument/2006/relationships/tags" Target="../tags/tag1351.xml"/><Relationship Id="rId23" Type="http://schemas.openxmlformats.org/officeDocument/2006/relationships/tags" Target="../tags/tag1350.xml"/><Relationship Id="rId22" Type="http://schemas.openxmlformats.org/officeDocument/2006/relationships/tags" Target="../tags/tag1349.xml"/><Relationship Id="rId21" Type="http://schemas.openxmlformats.org/officeDocument/2006/relationships/tags" Target="../tags/tag1348.xml"/><Relationship Id="rId20" Type="http://schemas.openxmlformats.org/officeDocument/2006/relationships/tags" Target="../tags/tag1347.xml"/><Relationship Id="rId2" Type="http://schemas.openxmlformats.org/officeDocument/2006/relationships/tags" Target="../tags/tag1329.xml"/><Relationship Id="rId19" Type="http://schemas.openxmlformats.org/officeDocument/2006/relationships/tags" Target="../tags/tag1346.xml"/><Relationship Id="rId18" Type="http://schemas.openxmlformats.org/officeDocument/2006/relationships/tags" Target="../tags/tag1345.xml"/><Relationship Id="rId17" Type="http://schemas.openxmlformats.org/officeDocument/2006/relationships/tags" Target="../tags/tag1344.xml"/><Relationship Id="rId16" Type="http://schemas.openxmlformats.org/officeDocument/2006/relationships/tags" Target="../tags/tag1343.xml"/><Relationship Id="rId15" Type="http://schemas.openxmlformats.org/officeDocument/2006/relationships/tags" Target="../tags/tag1342.xml"/><Relationship Id="rId14" Type="http://schemas.openxmlformats.org/officeDocument/2006/relationships/tags" Target="../tags/tag1341.xml"/><Relationship Id="rId13" Type="http://schemas.openxmlformats.org/officeDocument/2006/relationships/tags" Target="../tags/tag1340.xml"/><Relationship Id="rId12" Type="http://schemas.openxmlformats.org/officeDocument/2006/relationships/tags" Target="../tags/tag1339.xml"/><Relationship Id="rId11" Type="http://schemas.openxmlformats.org/officeDocument/2006/relationships/tags" Target="../tags/tag1338.xml"/><Relationship Id="rId10" Type="http://schemas.openxmlformats.org/officeDocument/2006/relationships/tags" Target="../tags/tag1337.xml"/><Relationship Id="rId1" Type="http://schemas.openxmlformats.org/officeDocument/2006/relationships/tags" Target="../tags/tag1328.xml"/></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9" Type="http://schemas.openxmlformats.org/officeDocument/2006/relationships/tags" Target="../tags/tag1379.xml"/><Relationship Id="rId8" Type="http://schemas.openxmlformats.org/officeDocument/2006/relationships/tags" Target="../tags/tag1378.xml"/><Relationship Id="rId7" Type="http://schemas.openxmlformats.org/officeDocument/2006/relationships/tags" Target="../tags/tag1377.xml"/><Relationship Id="rId6" Type="http://schemas.openxmlformats.org/officeDocument/2006/relationships/tags" Target="../tags/tag1376.xml"/><Relationship Id="rId5" Type="http://schemas.openxmlformats.org/officeDocument/2006/relationships/tags" Target="../tags/tag1375.xml"/><Relationship Id="rId40" Type="http://schemas.openxmlformats.org/officeDocument/2006/relationships/notesSlide" Target="../notesSlides/notesSlide57.xml"/><Relationship Id="rId4" Type="http://schemas.openxmlformats.org/officeDocument/2006/relationships/tags" Target="../tags/tag1374.xml"/><Relationship Id="rId39" Type="http://schemas.openxmlformats.org/officeDocument/2006/relationships/slideLayout" Target="../slideLayouts/slideLayout14.xml"/><Relationship Id="rId38" Type="http://schemas.openxmlformats.org/officeDocument/2006/relationships/tags" Target="../tags/tag1408.xml"/><Relationship Id="rId37" Type="http://schemas.openxmlformats.org/officeDocument/2006/relationships/tags" Target="../tags/tag1407.xml"/><Relationship Id="rId36" Type="http://schemas.openxmlformats.org/officeDocument/2006/relationships/tags" Target="../tags/tag1406.xml"/><Relationship Id="rId35" Type="http://schemas.openxmlformats.org/officeDocument/2006/relationships/tags" Target="../tags/tag1405.xml"/><Relationship Id="rId34" Type="http://schemas.openxmlformats.org/officeDocument/2006/relationships/tags" Target="../tags/tag1404.xml"/><Relationship Id="rId33" Type="http://schemas.openxmlformats.org/officeDocument/2006/relationships/tags" Target="../tags/tag1403.xml"/><Relationship Id="rId32" Type="http://schemas.openxmlformats.org/officeDocument/2006/relationships/tags" Target="../tags/tag1402.xml"/><Relationship Id="rId31" Type="http://schemas.openxmlformats.org/officeDocument/2006/relationships/tags" Target="../tags/tag1401.xml"/><Relationship Id="rId30" Type="http://schemas.openxmlformats.org/officeDocument/2006/relationships/tags" Target="../tags/tag1400.xml"/><Relationship Id="rId3" Type="http://schemas.openxmlformats.org/officeDocument/2006/relationships/tags" Target="../tags/tag1373.xml"/><Relationship Id="rId29" Type="http://schemas.openxmlformats.org/officeDocument/2006/relationships/tags" Target="../tags/tag1399.xml"/><Relationship Id="rId28" Type="http://schemas.openxmlformats.org/officeDocument/2006/relationships/tags" Target="../tags/tag1398.xml"/><Relationship Id="rId27" Type="http://schemas.openxmlformats.org/officeDocument/2006/relationships/tags" Target="../tags/tag1397.xml"/><Relationship Id="rId26" Type="http://schemas.openxmlformats.org/officeDocument/2006/relationships/tags" Target="../tags/tag1396.xml"/><Relationship Id="rId25" Type="http://schemas.openxmlformats.org/officeDocument/2006/relationships/tags" Target="../tags/tag1395.xml"/><Relationship Id="rId24" Type="http://schemas.openxmlformats.org/officeDocument/2006/relationships/tags" Target="../tags/tag1394.xml"/><Relationship Id="rId23" Type="http://schemas.openxmlformats.org/officeDocument/2006/relationships/tags" Target="../tags/tag1393.xml"/><Relationship Id="rId22" Type="http://schemas.openxmlformats.org/officeDocument/2006/relationships/tags" Target="../tags/tag1392.xml"/><Relationship Id="rId21" Type="http://schemas.openxmlformats.org/officeDocument/2006/relationships/tags" Target="../tags/tag1391.xml"/><Relationship Id="rId20" Type="http://schemas.openxmlformats.org/officeDocument/2006/relationships/tags" Target="../tags/tag1390.xml"/><Relationship Id="rId2" Type="http://schemas.openxmlformats.org/officeDocument/2006/relationships/tags" Target="../tags/tag1372.xml"/><Relationship Id="rId19" Type="http://schemas.openxmlformats.org/officeDocument/2006/relationships/tags" Target="../tags/tag1389.xml"/><Relationship Id="rId18" Type="http://schemas.openxmlformats.org/officeDocument/2006/relationships/tags" Target="../tags/tag1388.xml"/><Relationship Id="rId17" Type="http://schemas.openxmlformats.org/officeDocument/2006/relationships/tags" Target="../tags/tag1387.xml"/><Relationship Id="rId16" Type="http://schemas.openxmlformats.org/officeDocument/2006/relationships/tags" Target="../tags/tag1386.xml"/><Relationship Id="rId15" Type="http://schemas.openxmlformats.org/officeDocument/2006/relationships/tags" Target="../tags/tag1385.xml"/><Relationship Id="rId14" Type="http://schemas.openxmlformats.org/officeDocument/2006/relationships/tags" Target="../tags/tag1384.xml"/><Relationship Id="rId13" Type="http://schemas.openxmlformats.org/officeDocument/2006/relationships/tags" Target="../tags/tag1383.xml"/><Relationship Id="rId12" Type="http://schemas.openxmlformats.org/officeDocument/2006/relationships/tags" Target="../tags/tag1382.xml"/><Relationship Id="rId11" Type="http://schemas.openxmlformats.org/officeDocument/2006/relationships/tags" Target="../tags/tag1381.xml"/><Relationship Id="rId10" Type="http://schemas.openxmlformats.org/officeDocument/2006/relationships/tags" Target="../tags/tag1380.xml"/><Relationship Id="rId1" Type="http://schemas.openxmlformats.org/officeDocument/2006/relationships/tags" Target="../tags/tag1371.xml"/></Relationships>
</file>

<file path=ppt/slides/_rels/slide95.xml.rels><?xml version="1.0" encoding="UTF-8" standalone="yes"?>
<Relationships xmlns="http://schemas.openxmlformats.org/package/2006/relationships"><Relationship Id="rId98" Type="http://schemas.openxmlformats.org/officeDocument/2006/relationships/notesSlide" Target="../notesSlides/notesSlide58.xml"/><Relationship Id="rId97" Type="http://schemas.openxmlformats.org/officeDocument/2006/relationships/vmlDrawing" Target="../drawings/vmlDrawing13.vml"/><Relationship Id="rId96" Type="http://schemas.openxmlformats.org/officeDocument/2006/relationships/slideLayout" Target="../slideLayouts/slideLayout14.xml"/><Relationship Id="rId95" Type="http://schemas.openxmlformats.org/officeDocument/2006/relationships/tags" Target="../tags/tag1473.xml"/><Relationship Id="rId94" Type="http://schemas.openxmlformats.org/officeDocument/2006/relationships/tags" Target="../tags/tag1472.xml"/><Relationship Id="rId93" Type="http://schemas.openxmlformats.org/officeDocument/2006/relationships/tags" Target="../tags/tag1471.xml"/><Relationship Id="rId92" Type="http://schemas.openxmlformats.org/officeDocument/2006/relationships/tags" Target="../tags/tag1470.xml"/><Relationship Id="rId91" Type="http://schemas.openxmlformats.org/officeDocument/2006/relationships/tags" Target="../tags/tag1469.xml"/><Relationship Id="rId90" Type="http://schemas.openxmlformats.org/officeDocument/2006/relationships/tags" Target="../tags/tag1468.xml"/><Relationship Id="rId9" Type="http://schemas.openxmlformats.org/officeDocument/2006/relationships/image" Target="../media/image58.png"/><Relationship Id="rId89" Type="http://schemas.openxmlformats.org/officeDocument/2006/relationships/tags" Target="../tags/tag1467.xml"/><Relationship Id="rId88" Type="http://schemas.openxmlformats.org/officeDocument/2006/relationships/tags" Target="../tags/tag1466.xml"/><Relationship Id="rId87" Type="http://schemas.openxmlformats.org/officeDocument/2006/relationships/tags" Target="../tags/tag1465.xml"/><Relationship Id="rId86" Type="http://schemas.openxmlformats.org/officeDocument/2006/relationships/tags" Target="../tags/tag1464.xml"/><Relationship Id="rId85" Type="http://schemas.openxmlformats.org/officeDocument/2006/relationships/tags" Target="../tags/tag1463.xml"/><Relationship Id="rId84" Type="http://schemas.openxmlformats.org/officeDocument/2006/relationships/tags" Target="../tags/tag1462.xml"/><Relationship Id="rId83" Type="http://schemas.openxmlformats.org/officeDocument/2006/relationships/oleObject" Target="../embeddings/oleObject59.bin"/><Relationship Id="rId82" Type="http://schemas.openxmlformats.org/officeDocument/2006/relationships/tags" Target="../tags/tag1461.xml"/><Relationship Id="rId81" Type="http://schemas.openxmlformats.org/officeDocument/2006/relationships/oleObject" Target="../embeddings/oleObject58.bin"/><Relationship Id="rId80" Type="http://schemas.openxmlformats.org/officeDocument/2006/relationships/tags" Target="../tags/tag1460.xml"/><Relationship Id="rId8" Type="http://schemas.openxmlformats.org/officeDocument/2006/relationships/tags" Target="../tags/tag1416.xml"/><Relationship Id="rId79" Type="http://schemas.openxmlformats.org/officeDocument/2006/relationships/tags" Target="../tags/tag1459.xml"/><Relationship Id="rId78" Type="http://schemas.openxmlformats.org/officeDocument/2006/relationships/oleObject" Target="../embeddings/oleObject57.bin"/><Relationship Id="rId77" Type="http://schemas.openxmlformats.org/officeDocument/2006/relationships/tags" Target="../tags/tag1458.xml"/><Relationship Id="rId76" Type="http://schemas.openxmlformats.org/officeDocument/2006/relationships/oleObject" Target="../embeddings/oleObject56.bin"/><Relationship Id="rId75" Type="http://schemas.openxmlformats.org/officeDocument/2006/relationships/tags" Target="../tags/tag1457.xml"/><Relationship Id="rId74" Type="http://schemas.openxmlformats.org/officeDocument/2006/relationships/tags" Target="../tags/tag1456.xml"/><Relationship Id="rId73" Type="http://schemas.openxmlformats.org/officeDocument/2006/relationships/oleObject" Target="../embeddings/oleObject55.bin"/><Relationship Id="rId72" Type="http://schemas.openxmlformats.org/officeDocument/2006/relationships/tags" Target="../tags/tag1455.xml"/><Relationship Id="rId71" Type="http://schemas.openxmlformats.org/officeDocument/2006/relationships/oleObject" Target="../embeddings/oleObject54.bin"/><Relationship Id="rId70" Type="http://schemas.openxmlformats.org/officeDocument/2006/relationships/tags" Target="../tags/tag1454.xml"/><Relationship Id="rId7" Type="http://schemas.openxmlformats.org/officeDocument/2006/relationships/tags" Target="../tags/tag1415.xml"/><Relationship Id="rId69" Type="http://schemas.openxmlformats.org/officeDocument/2006/relationships/tags" Target="../tags/tag1453.xml"/><Relationship Id="rId68" Type="http://schemas.openxmlformats.org/officeDocument/2006/relationships/oleObject" Target="../embeddings/oleObject53.bin"/><Relationship Id="rId67" Type="http://schemas.openxmlformats.org/officeDocument/2006/relationships/tags" Target="../tags/tag1452.xml"/><Relationship Id="rId66" Type="http://schemas.openxmlformats.org/officeDocument/2006/relationships/oleObject" Target="../embeddings/oleObject52.bin"/><Relationship Id="rId65" Type="http://schemas.openxmlformats.org/officeDocument/2006/relationships/tags" Target="../tags/tag1451.xml"/><Relationship Id="rId64" Type="http://schemas.openxmlformats.org/officeDocument/2006/relationships/tags" Target="../tags/tag1450.xml"/><Relationship Id="rId63" Type="http://schemas.openxmlformats.org/officeDocument/2006/relationships/oleObject" Target="../embeddings/oleObject51.bin"/><Relationship Id="rId62" Type="http://schemas.openxmlformats.org/officeDocument/2006/relationships/tags" Target="../tags/tag1449.xml"/><Relationship Id="rId61" Type="http://schemas.openxmlformats.org/officeDocument/2006/relationships/oleObject" Target="../embeddings/oleObject50.bin"/><Relationship Id="rId60" Type="http://schemas.openxmlformats.org/officeDocument/2006/relationships/tags" Target="../tags/tag1448.xml"/><Relationship Id="rId6" Type="http://schemas.openxmlformats.org/officeDocument/2006/relationships/tags" Target="../tags/tag1414.xml"/><Relationship Id="rId59" Type="http://schemas.openxmlformats.org/officeDocument/2006/relationships/tags" Target="../tags/tag1447.xml"/><Relationship Id="rId58" Type="http://schemas.openxmlformats.org/officeDocument/2006/relationships/oleObject" Target="../embeddings/oleObject49.bin"/><Relationship Id="rId57" Type="http://schemas.openxmlformats.org/officeDocument/2006/relationships/tags" Target="../tags/tag1446.xml"/><Relationship Id="rId56" Type="http://schemas.openxmlformats.org/officeDocument/2006/relationships/oleObject" Target="../embeddings/oleObject48.bin"/><Relationship Id="rId55" Type="http://schemas.openxmlformats.org/officeDocument/2006/relationships/tags" Target="../tags/tag1445.xml"/><Relationship Id="rId54" Type="http://schemas.openxmlformats.org/officeDocument/2006/relationships/tags" Target="../tags/tag1444.xml"/><Relationship Id="rId53" Type="http://schemas.openxmlformats.org/officeDocument/2006/relationships/tags" Target="../tags/tag1443.xml"/><Relationship Id="rId52" Type="http://schemas.openxmlformats.org/officeDocument/2006/relationships/tags" Target="../tags/tag1442.xml"/><Relationship Id="rId51" Type="http://schemas.openxmlformats.org/officeDocument/2006/relationships/oleObject" Target="../embeddings/oleObject47.bin"/><Relationship Id="rId50" Type="http://schemas.openxmlformats.org/officeDocument/2006/relationships/tags" Target="../tags/tag1441.xml"/><Relationship Id="rId5" Type="http://schemas.openxmlformats.org/officeDocument/2006/relationships/tags" Target="../tags/tag1413.xml"/><Relationship Id="rId49" Type="http://schemas.openxmlformats.org/officeDocument/2006/relationships/oleObject" Target="../embeddings/oleObject46.bin"/><Relationship Id="rId48" Type="http://schemas.openxmlformats.org/officeDocument/2006/relationships/tags" Target="../tags/tag1440.xml"/><Relationship Id="rId47" Type="http://schemas.openxmlformats.org/officeDocument/2006/relationships/tags" Target="../tags/tag1439.xml"/><Relationship Id="rId46" Type="http://schemas.openxmlformats.org/officeDocument/2006/relationships/tags" Target="../tags/tag1438.xml"/><Relationship Id="rId45" Type="http://schemas.openxmlformats.org/officeDocument/2006/relationships/oleObject" Target="../embeddings/oleObject45.bin"/><Relationship Id="rId44" Type="http://schemas.openxmlformats.org/officeDocument/2006/relationships/tags" Target="../tags/tag1437.xml"/><Relationship Id="rId43" Type="http://schemas.openxmlformats.org/officeDocument/2006/relationships/oleObject" Target="../embeddings/oleObject44.bin"/><Relationship Id="rId42" Type="http://schemas.openxmlformats.org/officeDocument/2006/relationships/tags" Target="../tags/tag1436.xml"/><Relationship Id="rId41" Type="http://schemas.openxmlformats.org/officeDocument/2006/relationships/tags" Target="../tags/tag1435.xml"/><Relationship Id="rId40" Type="http://schemas.openxmlformats.org/officeDocument/2006/relationships/oleObject" Target="../embeddings/oleObject43.bin"/><Relationship Id="rId4" Type="http://schemas.openxmlformats.org/officeDocument/2006/relationships/tags" Target="../tags/tag1412.xml"/><Relationship Id="rId39" Type="http://schemas.openxmlformats.org/officeDocument/2006/relationships/tags" Target="../tags/tag1434.xml"/><Relationship Id="rId38" Type="http://schemas.openxmlformats.org/officeDocument/2006/relationships/oleObject" Target="../embeddings/oleObject42.bin"/><Relationship Id="rId37" Type="http://schemas.openxmlformats.org/officeDocument/2006/relationships/tags" Target="../tags/tag1433.xml"/><Relationship Id="rId36" Type="http://schemas.openxmlformats.org/officeDocument/2006/relationships/tags" Target="../tags/tag1432.xml"/><Relationship Id="rId35" Type="http://schemas.openxmlformats.org/officeDocument/2006/relationships/oleObject" Target="../embeddings/oleObject41.bin"/><Relationship Id="rId34" Type="http://schemas.openxmlformats.org/officeDocument/2006/relationships/tags" Target="../tags/tag1431.xml"/><Relationship Id="rId33" Type="http://schemas.openxmlformats.org/officeDocument/2006/relationships/oleObject" Target="../embeddings/oleObject40.bin"/><Relationship Id="rId32" Type="http://schemas.openxmlformats.org/officeDocument/2006/relationships/tags" Target="../tags/tag1430.xml"/><Relationship Id="rId31" Type="http://schemas.openxmlformats.org/officeDocument/2006/relationships/tags" Target="../tags/tag1429.xml"/><Relationship Id="rId30" Type="http://schemas.openxmlformats.org/officeDocument/2006/relationships/tags" Target="../tags/tag1428.xml"/><Relationship Id="rId3" Type="http://schemas.openxmlformats.org/officeDocument/2006/relationships/tags" Target="../tags/tag1411.xml"/><Relationship Id="rId29" Type="http://schemas.openxmlformats.org/officeDocument/2006/relationships/tags" Target="../tags/tag1427.xml"/><Relationship Id="rId28" Type="http://schemas.openxmlformats.org/officeDocument/2006/relationships/tags" Target="../tags/tag1426.xml"/><Relationship Id="rId27" Type="http://schemas.openxmlformats.org/officeDocument/2006/relationships/oleObject" Target="../embeddings/oleObject39.bin"/><Relationship Id="rId26" Type="http://schemas.openxmlformats.org/officeDocument/2006/relationships/tags" Target="../tags/tag1425.xml"/><Relationship Id="rId25" Type="http://schemas.openxmlformats.org/officeDocument/2006/relationships/oleObject" Target="../embeddings/oleObject38.bin"/><Relationship Id="rId24" Type="http://schemas.openxmlformats.org/officeDocument/2006/relationships/tags" Target="../tags/tag1424.xml"/><Relationship Id="rId23" Type="http://schemas.openxmlformats.org/officeDocument/2006/relationships/oleObject" Target="../embeddings/oleObject37.bin"/><Relationship Id="rId22" Type="http://schemas.openxmlformats.org/officeDocument/2006/relationships/tags" Target="../tags/tag1423.xml"/><Relationship Id="rId21" Type="http://schemas.openxmlformats.org/officeDocument/2006/relationships/oleObject" Target="../embeddings/oleObject36.bin"/><Relationship Id="rId20" Type="http://schemas.openxmlformats.org/officeDocument/2006/relationships/tags" Target="../tags/tag1422.xml"/><Relationship Id="rId2" Type="http://schemas.openxmlformats.org/officeDocument/2006/relationships/tags" Target="../tags/tag1410.xml"/><Relationship Id="rId19" Type="http://schemas.openxmlformats.org/officeDocument/2006/relationships/image" Target="../media/image24.wmf"/><Relationship Id="rId18" Type="http://schemas.openxmlformats.org/officeDocument/2006/relationships/oleObject" Target="../embeddings/oleObject35.bin"/><Relationship Id="rId17" Type="http://schemas.openxmlformats.org/officeDocument/2006/relationships/tags" Target="../tags/tag1421.xml"/><Relationship Id="rId16" Type="http://schemas.openxmlformats.org/officeDocument/2006/relationships/image" Target="../media/image23.wmf"/><Relationship Id="rId15" Type="http://schemas.openxmlformats.org/officeDocument/2006/relationships/oleObject" Target="../embeddings/oleObject34.bin"/><Relationship Id="rId14" Type="http://schemas.openxmlformats.org/officeDocument/2006/relationships/tags" Target="../tags/tag1420.xml"/><Relationship Id="rId13" Type="http://schemas.openxmlformats.org/officeDocument/2006/relationships/image" Target="../media/image59.png"/><Relationship Id="rId12" Type="http://schemas.openxmlformats.org/officeDocument/2006/relationships/tags" Target="../tags/tag1419.xml"/><Relationship Id="rId11" Type="http://schemas.openxmlformats.org/officeDocument/2006/relationships/tags" Target="../tags/tag1418.xml"/><Relationship Id="rId10" Type="http://schemas.openxmlformats.org/officeDocument/2006/relationships/tags" Target="../tags/tag1417.xml"/><Relationship Id="rId1" Type="http://schemas.openxmlformats.org/officeDocument/2006/relationships/tags" Target="../tags/tag1409.xml"/></Relationships>
</file>

<file path=ppt/slides/_rels/slide96.xml.rels><?xml version="1.0" encoding="UTF-8" standalone="yes"?>
<Relationships xmlns="http://schemas.openxmlformats.org/package/2006/relationships"><Relationship Id="rId9" Type="http://schemas.openxmlformats.org/officeDocument/2006/relationships/oleObject" Target="../embeddings/oleObject61.bin"/><Relationship Id="rId8" Type="http://schemas.openxmlformats.org/officeDocument/2006/relationships/tags" Target="../tags/tag1479.xml"/><Relationship Id="rId7" Type="http://schemas.openxmlformats.org/officeDocument/2006/relationships/image" Target="../media/image23.wmf"/><Relationship Id="rId68" Type="http://schemas.openxmlformats.org/officeDocument/2006/relationships/notesSlide" Target="../notesSlides/notesSlide59.xml"/><Relationship Id="rId67" Type="http://schemas.openxmlformats.org/officeDocument/2006/relationships/vmlDrawing" Target="../drawings/vmlDrawing14.vml"/><Relationship Id="rId66" Type="http://schemas.openxmlformats.org/officeDocument/2006/relationships/slideLayout" Target="../slideLayouts/slideLayout14.xml"/><Relationship Id="rId65" Type="http://schemas.openxmlformats.org/officeDocument/2006/relationships/tags" Target="../tags/tag1516.xml"/><Relationship Id="rId64" Type="http://schemas.openxmlformats.org/officeDocument/2006/relationships/tags" Target="../tags/tag1515.xml"/><Relationship Id="rId63" Type="http://schemas.openxmlformats.org/officeDocument/2006/relationships/tags" Target="../tags/tag1514.xml"/><Relationship Id="rId62" Type="http://schemas.openxmlformats.org/officeDocument/2006/relationships/oleObject" Target="../embeddings/oleObject79.bin"/><Relationship Id="rId61" Type="http://schemas.openxmlformats.org/officeDocument/2006/relationships/tags" Target="../tags/tag1513.xml"/><Relationship Id="rId60" Type="http://schemas.openxmlformats.org/officeDocument/2006/relationships/oleObject" Target="../embeddings/oleObject78.bin"/><Relationship Id="rId6" Type="http://schemas.openxmlformats.org/officeDocument/2006/relationships/oleObject" Target="../embeddings/oleObject60.bin"/><Relationship Id="rId59" Type="http://schemas.openxmlformats.org/officeDocument/2006/relationships/tags" Target="../tags/tag1512.xml"/><Relationship Id="rId58" Type="http://schemas.openxmlformats.org/officeDocument/2006/relationships/oleObject" Target="../embeddings/oleObject77.bin"/><Relationship Id="rId57" Type="http://schemas.openxmlformats.org/officeDocument/2006/relationships/tags" Target="../tags/tag1511.xml"/><Relationship Id="rId56" Type="http://schemas.openxmlformats.org/officeDocument/2006/relationships/oleObject" Target="../embeddings/oleObject76.bin"/><Relationship Id="rId55" Type="http://schemas.openxmlformats.org/officeDocument/2006/relationships/tags" Target="../tags/tag1510.xml"/><Relationship Id="rId54" Type="http://schemas.openxmlformats.org/officeDocument/2006/relationships/oleObject" Target="../embeddings/oleObject75.bin"/><Relationship Id="rId53" Type="http://schemas.openxmlformats.org/officeDocument/2006/relationships/tags" Target="../tags/tag1509.xml"/><Relationship Id="rId52" Type="http://schemas.openxmlformats.org/officeDocument/2006/relationships/oleObject" Target="../embeddings/oleObject74.bin"/><Relationship Id="rId51" Type="http://schemas.openxmlformats.org/officeDocument/2006/relationships/tags" Target="../tags/tag1508.xml"/><Relationship Id="rId50" Type="http://schemas.openxmlformats.org/officeDocument/2006/relationships/oleObject" Target="../embeddings/oleObject73.bin"/><Relationship Id="rId5" Type="http://schemas.openxmlformats.org/officeDocument/2006/relationships/tags" Target="../tags/tag1478.xml"/><Relationship Id="rId49" Type="http://schemas.openxmlformats.org/officeDocument/2006/relationships/tags" Target="../tags/tag1507.xml"/><Relationship Id="rId48" Type="http://schemas.openxmlformats.org/officeDocument/2006/relationships/oleObject" Target="../embeddings/oleObject72.bin"/><Relationship Id="rId47" Type="http://schemas.openxmlformats.org/officeDocument/2006/relationships/tags" Target="../tags/tag1506.xml"/><Relationship Id="rId46" Type="http://schemas.openxmlformats.org/officeDocument/2006/relationships/oleObject" Target="../embeddings/oleObject71.bin"/><Relationship Id="rId45" Type="http://schemas.openxmlformats.org/officeDocument/2006/relationships/tags" Target="../tags/tag1505.xml"/><Relationship Id="rId44" Type="http://schemas.openxmlformats.org/officeDocument/2006/relationships/oleObject" Target="../embeddings/oleObject70.bin"/><Relationship Id="rId43" Type="http://schemas.openxmlformats.org/officeDocument/2006/relationships/tags" Target="../tags/tag1504.xml"/><Relationship Id="rId42" Type="http://schemas.openxmlformats.org/officeDocument/2006/relationships/tags" Target="../tags/tag1503.xml"/><Relationship Id="rId41" Type="http://schemas.openxmlformats.org/officeDocument/2006/relationships/tags" Target="../tags/tag1502.xml"/><Relationship Id="rId40" Type="http://schemas.openxmlformats.org/officeDocument/2006/relationships/tags" Target="../tags/tag1501.xml"/><Relationship Id="rId4" Type="http://schemas.openxmlformats.org/officeDocument/2006/relationships/tags" Target="../tags/tag1477.xml"/><Relationship Id="rId39" Type="http://schemas.openxmlformats.org/officeDocument/2006/relationships/tags" Target="../tags/tag1500.xml"/><Relationship Id="rId38" Type="http://schemas.openxmlformats.org/officeDocument/2006/relationships/tags" Target="../tags/tag1499.xml"/><Relationship Id="rId37" Type="http://schemas.openxmlformats.org/officeDocument/2006/relationships/tags" Target="../tags/tag1498.xml"/><Relationship Id="rId36" Type="http://schemas.openxmlformats.org/officeDocument/2006/relationships/tags" Target="../tags/tag1497.xml"/><Relationship Id="rId35" Type="http://schemas.openxmlformats.org/officeDocument/2006/relationships/oleObject" Target="../embeddings/oleObject69.bin"/><Relationship Id="rId34" Type="http://schemas.openxmlformats.org/officeDocument/2006/relationships/tags" Target="../tags/tag1496.xml"/><Relationship Id="rId33" Type="http://schemas.openxmlformats.org/officeDocument/2006/relationships/oleObject" Target="../embeddings/oleObject68.bin"/><Relationship Id="rId32" Type="http://schemas.openxmlformats.org/officeDocument/2006/relationships/tags" Target="../tags/tag1495.xml"/><Relationship Id="rId31" Type="http://schemas.openxmlformats.org/officeDocument/2006/relationships/tags" Target="../tags/tag1494.xml"/><Relationship Id="rId30" Type="http://schemas.openxmlformats.org/officeDocument/2006/relationships/tags" Target="../tags/tag1493.xml"/><Relationship Id="rId3" Type="http://schemas.openxmlformats.org/officeDocument/2006/relationships/tags" Target="../tags/tag1476.xml"/><Relationship Id="rId29" Type="http://schemas.openxmlformats.org/officeDocument/2006/relationships/oleObject" Target="../embeddings/oleObject67.bin"/><Relationship Id="rId28" Type="http://schemas.openxmlformats.org/officeDocument/2006/relationships/tags" Target="../tags/tag1492.xml"/><Relationship Id="rId27" Type="http://schemas.openxmlformats.org/officeDocument/2006/relationships/oleObject" Target="../embeddings/oleObject66.bin"/><Relationship Id="rId26" Type="http://schemas.openxmlformats.org/officeDocument/2006/relationships/tags" Target="../tags/tag1491.xml"/><Relationship Id="rId25" Type="http://schemas.openxmlformats.org/officeDocument/2006/relationships/tags" Target="../tags/tag1490.xml"/><Relationship Id="rId24" Type="http://schemas.openxmlformats.org/officeDocument/2006/relationships/tags" Target="../tags/tag1489.xml"/><Relationship Id="rId23" Type="http://schemas.openxmlformats.org/officeDocument/2006/relationships/oleObject" Target="../embeddings/oleObject65.bin"/><Relationship Id="rId22" Type="http://schemas.openxmlformats.org/officeDocument/2006/relationships/tags" Target="../tags/tag1488.xml"/><Relationship Id="rId21" Type="http://schemas.openxmlformats.org/officeDocument/2006/relationships/oleObject" Target="../embeddings/oleObject64.bin"/><Relationship Id="rId20" Type="http://schemas.openxmlformats.org/officeDocument/2006/relationships/tags" Target="../tags/tag1487.xml"/><Relationship Id="rId2" Type="http://schemas.openxmlformats.org/officeDocument/2006/relationships/tags" Target="../tags/tag1475.xml"/><Relationship Id="rId19" Type="http://schemas.openxmlformats.org/officeDocument/2006/relationships/tags" Target="../tags/tag1486.xml"/><Relationship Id="rId18" Type="http://schemas.openxmlformats.org/officeDocument/2006/relationships/tags" Target="../tags/tag1485.xml"/><Relationship Id="rId17" Type="http://schemas.openxmlformats.org/officeDocument/2006/relationships/oleObject" Target="../embeddings/oleObject63.bin"/><Relationship Id="rId16" Type="http://schemas.openxmlformats.org/officeDocument/2006/relationships/tags" Target="../tags/tag1484.xml"/><Relationship Id="rId15" Type="http://schemas.openxmlformats.org/officeDocument/2006/relationships/oleObject" Target="../embeddings/oleObject62.bin"/><Relationship Id="rId14" Type="http://schemas.openxmlformats.org/officeDocument/2006/relationships/tags" Target="../tags/tag1483.xml"/><Relationship Id="rId13" Type="http://schemas.openxmlformats.org/officeDocument/2006/relationships/tags" Target="../tags/tag1482.xml"/><Relationship Id="rId12" Type="http://schemas.openxmlformats.org/officeDocument/2006/relationships/tags" Target="../tags/tag1481.xml"/><Relationship Id="rId11" Type="http://schemas.openxmlformats.org/officeDocument/2006/relationships/tags" Target="../tags/tag1480.xml"/><Relationship Id="rId10" Type="http://schemas.openxmlformats.org/officeDocument/2006/relationships/image" Target="../media/image24.wmf"/><Relationship Id="rId1" Type="http://schemas.openxmlformats.org/officeDocument/2006/relationships/tags" Target="../tags/tag147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99" Type="http://schemas.openxmlformats.org/officeDocument/2006/relationships/tags" Target="../tags/tag1615.xml"/><Relationship Id="rId98" Type="http://schemas.openxmlformats.org/officeDocument/2006/relationships/tags" Target="../tags/tag1614.xml"/><Relationship Id="rId97" Type="http://schemas.openxmlformats.org/officeDocument/2006/relationships/tags" Target="../tags/tag1613.xml"/><Relationship Id="rId96" Type="http://schemas.openxmlformats.org/officeDocument/2006/relationships/tags" Target="../tags/tag1612.xml"/><Relationship Id="rId95" Type="http://schemas.openxmlformats.org/officeDocument/2006/relationships/tags" Target="../tags/tag1611.xml"/><Relationship Id="rId94" Type="http://schemas.openxmlformats.org/officeDocument/2006/relationships/tags" Target="../tags/tag1610.xml"/><Relationship Id="rId93" Type="http://schemas.openxmlformats.org/officeDocument/2006/relationships/tags" Target="../tags/tag1609.xml"/><Relationship Id="rId92" Type="http://schemas.openxmlformats.org/officeDocument/2006/relationships/tags" Target="../tags/tag1608.xml"/><Relationship Id="rId91" Type="http://schemas.openxmlformats.org/officeDocument/2006/relationships/tags" Target="../tags/tag1607.xml"/><Relationship Id="rId90" Type="http://schemas.openxmlformats.org/officeDocument/2006/relationships/tags" Target="../tags/tag1606.xml"/><Relationship Id="rId9" Type="http://schemas.openxmlformats.org/officeDocument/2006/relationships/tags" Target="../tags/tag1525.xml"/><Relationship Id="rId89" Type="http://schemas.openxmlformats.org/officeDocument/2006/relationships/tags" Target="../tags/tag1605.xml"/><Relationship Id="rId88" Type="http://schemas.openxmlformats.org/officeDocument/2006/relationships/tags" Target="../tags/tag1604.xml"/><Relationship Id="rId87" Type="http://schemas.openxmlformats.org/officeDocument/2006/relationships/tags" Target="../tags/tag1603.xml"/><Relationship Id="rId86" Type="http://schemas.openxmlformats.org/officeDocument/2006/relationships/tags" Target="../tags/tag1602.xml"/><Relationship Id="rId85" Type="http://schemas.openxmlformats.org/officeDocument/2006/relationships/tags" Target="../tags/tag1601.xml"/><Relationship Id="rId84" Type="http://schemas.openxmlformats.org/officeDocument/2006/relationships/tags" Target="../tags/tag1600.xml"/><Relationship Id="rId83" Type="http://schemas.openxmlformats.org/officeDocument/2006/relationships/tags" Target="../tags/tag1599.xml"/><Relationship Id="rId82" Type="http://schemas.openxmlformats.org/officeDocument/2006/relationships/tags" Target="../tags/tag1598.xml"/><Relationship Id="rId81" Type="http://schemas.openxmlformats.org/officeDocument/2006/relationships/tags" Target="../tags/tag1597.xml"/><Relationship Id="rId80" Type="http://schemas.openxmlformats.org/officeDocument/2006/relationships/tags" Target="../tags/tag1596.xml"/><Relationship Id="rId8" Type="http://schemas.openxmlformats.org/officeDocument/2006/relationships/tags" Target="../tags/tag1524.xml"/><Relationship Id="rId79" Type="http://schemas.openxmlformats.org/officeDocument/2006/relationships/tags" Target="../tags/tag1595.xml"/><Relationship Id="rId78" Type="http://schemas.openxmlformats.org/officeDocument/2006/relationships/tags" Target="../tags/tag1594.xml"/><Relationship Id="rId77" Type="http://schemas.openxmlformats.org/officeDocument/2006/relationships/tags" Target="../tags/tag1593.xml"/><Relationship Id="rId76" Type="http://schemas.openxmlformats.org/officeDocument/2006/relationships/tags" Target="../tags/tag1592.xml"/><Relationship Id="rId75" Type="http://schemas.openxmlformats.org/officeDocument/2006/relationships/tags" Target="../tags/tag1591.xml"/><Relationship Id="rId74" Type="http://schemas.openxmlformats.org/officeDocument/2006/relationships/tags" Target="../tags/tag1590.xml"/><Relationship Id="rId73" Type="http://schemas.openxmlformats.org/officeDocument/2006/relationships/tags" Target="../tags/tag1589.xml"/><Relationship Id="rId72" Type="http://schemas.openxmlformats.org/officeDocument/2006/relationships/tags" Target="../tags/tag1588.xml"/><Relationship Id="rId71" Type="http://schemas.openxmlformats.org/officeDocument/2006/relationships/tags" Target="../tags/tag1587.xml"/><Relationship Id="rId70" Type="http://schemas.openxmlformats.org/officeDocument/2006/relationships/tags" Target="../tags/tag1586.xml"/><Relationship Id="rId7" Type="http://schemas.openxmlformats.org/officeDocument/2006/relationships/tags" Target="../tags/tag1523.xml"/><Relationship Id="rId69" Type="http://schemas.openxmlformats.org/officeDocument/2006/relationships/tags" Target="../tags/tag1585.xml"/><Relationship Id="rId68" Type="http://schemas.openxmlformats.org/officeDocument/2006/relationships/tags" Target="../tags/tag1584.xml"/><Relationship Id="rId67" Type="http://schemas.openxmlformats.org/officeDocument/2006/relationships/tags" Target="../tags/tag1583.xml"/><Relationship Id="rId66" Type="http://schemas.openxmlformats.org/officeDocument/2006/relationships/tags" Target="../tags/tag1582.xml"/><Relationship Id="rId65" Type="http://schemas.openxmlformats.org/officeDocument/2006/relationships/tags" Target="../tags/tag1581.xml"/><Relationship Id="rId64" Type="http://schemas.openxmlformats.org/officeDocument/2006/relationships/tags" Target="../tags/tag1580.xml"/><Relationship Id="rId63" Type="http://schemas.openxmlformats.org/officeDocument/2006/relationships/tags" Target="../tags/tag1579.xml"/><Relationship Id="rId62" Type="http://schemas.openxmlformats.org/officeDocument/2006/relationships/tags" Target="../tags/tag1578.xml"/><Relationship Id="rId61" Type="http://schemas.openxmlformats.org/officeDocument/2006/relationships/tags" Target="../tags/tag1577.xml"/><Relationship Id="rId60" Type="http://schemas.openxmlformats.org/officeDocument/2006/relationships/tags" Target="../tags/tag1576.xml"/><Relationship Id="rId6" Type="http://schemas.openxmlformats.org/officeDocument/2006/relationships/tags" Target="../tags/tag1522.xml"/><Relationship Id="rId59" Type="http://schemas.openxmlformats.org/officeDocument/2006/relationships/tags" Target="../tags/tag1575.xml"/><Relationship Id="rId58" Type="http://schemas.openxmlformats.org/officeDocument/2006/relationships/tags" Target="../tags/tag1574.xml"/><Relationship Id="rId57" Type="http://schemas.openxmlformats.org/officeDocument/2006/relationships/tags" Target="../tags/tag1573.xml"/><Relationship Id="rId56" Type="http://schemas.openxmlformats.org/officeDocument/2006/relationships/tags" Target="../tags/tag1572.xml"/><Relationship Id="rId55" Type="http://schemas.openxmlformats.org/officeDocument/2006/relationships/tags" Target="../tags/tag1571.xml"/><Relationship Id="rId54" Type="http://schemas.openxmlformats.org/officeDocument/2006/relationships/tags" Target="../tags/tag1570.xml"/><Relationship Id="rId53" Type="http://schemas.openxmlformats.org/officeDocument/2006/relationships/tags" Target="../tags/tag1569.xml"/><Relationship Id="rId52" Type="http://schemas.openxmlformats.org/officeDocument/2006/relationships/tags" Target="../tags/tag1568.xml"/><Relationship Id="rId51" Type="http://schemas.openxmlformats.org/officeDocument/2006/relationships/tags" Target="../tags/tag1567.xml"/><Relationship Id="rId50" Type="http://schemas.openxmlformats.org/officeDocument/2006/relationships/tags" Target="../tags/tag1566.xml"/><Relationship Id="rId5" Type="http://schemas.openxmlformats.org/officeDocument/2006/relationships/tags" Target="../tags/tag1521.xml"/><Relationship Id="rId49" Type="http://schemas.openxmlformats.org/officeDocument/2006/relationships/tags" Target="../tags/tag1565.xml"/><Relationship Id="rId48" Type="http://schemas.openxmlformats.org/officeDocument/2006/relationships/tags" Target="../tags/tag1564.xml"/><Relationship Id="rId47" Type="http://schemas.openxmlformats.org/officeDocument/2006/relationships/tags" Target="../tags/tag1563.xml"/><Relationship Id="rId46" Type="http://schemas.openxmlformats.org/officeDocument/2006/relationships/tags" Target="../tags/tag1562.xml"/><Relationship Id="rId45" Type="http://schemas.openxmlformats.org/officeDocument/2006/relationships/tags" Target="../tags/tag1561.xml"/><Relationship Id="rId44" Type="http://schemas.openxmlformats.org/officeDocument/2006/relationships/tags" Target="../tags/tag1560.xml"/><Relationship Id="rId43" Type="http://schemas.openxmlformats.org/officeDocument/2006/relationships/tags" Target="../tags/tag1559.xml"/><Relationship Id="rId42" Type="http://schemas.openxmlformats.org/officeDocument/2006/relationships/tags" Target="../tags/tag1558.xml"/><Relationship Id="rId41" Type="http://schemas.openxmlformats.org/officeDocument/2006/relationships/tags" Target="../tags/tag1557.xml"/><Relationship Id="rId40" Type="http://schemas.openxmlformats.org/officeDocument/2006/relationships/tags" Target="../tags/tag1556.xml"/><Relationship Id="rId4" Type="http://schemas.openxmlformats.org/officeDocument/2006/relationships/tags" Target="../tags/tag1520.xml"/><Relationship Id="rId39" Type="http://schemas.openxmlformats.org/officeDocument/2006/relationships/tags" Target="../tags/tag1555.xml"/><Relationship Id="rId38" Type="http://schemas.openxmlformats.org/officeDocument/2006/relationships/tags" Target="../tags/tag1554.xml"/><Relationship Id="rId37" Type="http://schemas.openxmlformats.org/officeDocument/2006/relationships/tags" Target="../tags/tag1553.xml"/><Relationship Id="rId36" Type="http://schemas.openxmlformats.org/officeDocument/2006/relationships/tags" Target="../tags/tag1552.xml"/><Relationship Id="rId35" Type="http://schemas.openxmlformats.org/officeDocument/2006/relationships/tags" Target="../tags/tag1551.xml"/><Relationship Id="rId34" Type="http://schemas.openxmlformats.org/officeDocument/2006/relationships/tags" Target="../tags/tag1550.xml"/><Relationship Id="rId33" Type="http://schemas.openxmlformats.org/officeDocument/2006/relationships/tags" Target="../tags/tag1549.xml"/><Relationship Id="rId32" Type="http://schemas.openxmlformats.org/officeDocument/2006/relationships/tags" Target="../tags/tag1548.xml"/><Relationship Id="rId31" Type="http://schemas.openxmlformats.org/officeDocument/2006/relationships/tags" Target="../tags/tag1547.xml"/><Relationship Id="rId30" Type="http://schemas.openxmlformats.org/officeDocument/2006/relationships/tags" Target="../tags/tag1546.xml"/><Relationship Id="rId3" Type="http://schemas.openxmlformats.org/officeDocument/2006/relationships/tags" Target="../tags/tag1519.xml"/><Relationship Id="rId29" Type="http://schemas.openxmlformats.org/officeDocument/2006/relationships/tags" Target="../tags/tag1545.xml"/><Relationship Id="rId28" Type="http://schemas.openxmlformats.org/officeDocument/2006/relationships/tags" Target="../tags/tag1544.xml"/><Relationship Id="rId27" Type="http://schemas.openxmlformats.org/officeDocument/2006/relationships/tags" Target="../tags/tag1543.xml"/><Relationship Id="rId26" Type="http://schemas.openxmlformats.org/officeDocument/2006/relationships/tags" Target="../tags/tag1542.xml"/><Relationship Id="rId25" Type="http://schemas.openxmlformats.org/officeDocument/2006/relationships/tags" Target="../tags/tag1541.xml"/><Relationship Id="rId24" Type="http://schemas.openxmlformats.org/officeDocument/2006/relationships/tags" Target="../tags/tag1540.xml"/><Relationship Id="rId23" Type="http://schemas.openxmlformats.org/officeDocument/2006/relationships/tags" Target="../tags/tag1539.xml"/><Relationship Id="rId226" Type="http://schemas.openxmlformats.org/officeDocument/2006/relationships/notesSlide" Target="../notesSlides/notesSlide61.xml"/><Relationship Id="rId225" Type="http://schemas.openxmlformats.org/officeDocument/2006/relationships/slideLayout" Target="../slideLayouts/slideLayout14.xml"/><Relationship Id="rId224" Type="http://schemas.openxmlformats.org/officeDocument/2006/relationships/tags" Target="../tags/tag1740.xml"/><Relationship Id="rId223" Type="http://schemas.openxmlformats.org/officeDocument/2006/relationships/tags" Target="../tags/tag1739.xml"/><Relationship Id="rId222" Type="http://schemas.openxmlformats.org/officeDocument/2006/relationships/tags" Target="../tags/tag1738.xml"/><Relationship Id="rId221" Type="http://schemas.openxmlformats.org/officeDocument/2006/relationships/tags" Target="../tags/tag1737.xml"/><Relationship Id="rId220" Type="http://schemas.openxmlformats.org/officeDocument/2006/relationships/tags" Target="../tags/tag1736.xml"/><Relationship Id="rId22" Type="http://schemas.openxmlformats.org/officeDocument/2006/relationships/tags" Target="../tags/tag1538.xml"/><Relationship Id="rId219" Type="http://schemas.openxmlformats.org/officeDocument/2006/relationships/tags" Target="../tags/tag1735.xml"/><Relationship Id="rId218" Type="http://schemas.openxmlformats.org/officeDocument/2006/relationships/tags" Target="../tags/tag1734.xml"/><Relationship Id="rId217" Type="http://schemas.openxmlformats.org/officeDocument/2006/relationships/tags" Target="../tags/tag1733.xml"/><Relationship Id="rId216" Type="http://schemas.openxmlformats.org/officeDocument/2006/relationships/tags" Target="../tags/tag1732.xml"/><Relationship Id="rId215" Type="http://schemas.openxmlformats.org/officeDocument/2006/relationships/tags" Target="../tags/tag1731.xml"/><Relationship Id="rId214" Type="http://schemas.openxmlformats.org/officeDocument/2006/relationships/tags" Target="../tags/tag1730.xml"/><Relationship Id="rId213" Type="http://schemas.openxmlformats.org/officeDocument/2006/relationships/tags" Target="../tags/tag1729.xml"/><Relationship Id="rId212" Type="http://schemas.openxmlformats.org/officeDocument/2006/relationships/tags" Target="../tags/tag1728.xml"/><Relationship Id="rId211" Type="http://schemas.openxmlformats.org/officeDocument/2006/relationships/tags" Target="../tags/tag1727.xml"/><Relationship Id="rId210" Type="http://schemas.openxmlformats.org/officeDocument/2006/relationships/tags" Target="../tags/tag1726.xml"/><Relationship Id="rId21" Type="http://schemas.openxmlformats.org/officeDocument/2006/relationships/tags" Target="../tags/tag1537.xml"/><Relationship Id="rId209" Type="http://schemas.openxmlformats.org/officeDocument/2006/relationships/tags" Target="../tags/tag1725.xml"/><Relationship Id="rId208" Type="http://schemas.openxmlformats.org/officeDocument/2006/relationships/tags" Target="../tags/tag1724.xml"/><Relationship Id="rId207" Type="http://schemas.openxmlformats.org/officeDocument/2006/relationships/tags" Target="../tags/tag1723.xml"/><Relationship Id="rId206" Type="http://schemas.openxmlformats.org/officeDocument/2006/relationships/tags" Target="../tags/tag1722.xml"/><Relationship Id="rId205" Type="http://schemas.openxmlformats.org/officeDocument/2006/relationships/tags" Target="../tags/tag1721.xml"/><Relationship Id="rId204" Type="http://schemas.openxmlformats.org/officeDocument/2006/relationships/tags" Target="../tags/tag1720.xml"/><Relationship Id="rId203" Type="http://schemas.openxmlformats.org/officeDocument/2006/relationships/tags" Target="../tags/tag1719.xml"/><Relationship Id="rId202" Type="http://schemas.openxmlformats.org/officeDocument/2006/relationships/tags" Target="../tags/tag1718.xml"/><Relationship Id="rId201" Type="http://schemas.openxmlformats.org/officeDocument/2006/relationships/tags" Target="../tags/tag1717.xml"/><Relationship Id="rId200" Type="http://schemas.openxmlformats.org/officeDocument/2006/relationships/tags" Target="../tags/tag1716.xml"/><Relationship Id="rId20" Type="http://schemas.openxmlformats.org/officeDocument/2006/relationships/tags" Target="../tags/tag1536.xml"/><Relationship Id="rId2" Type="http://schemas.openxmlformats.org/officeDocument/2006/relationships/tags" Target="../tags/tag1518.xml"/><Relationship Id="rId199" Type="http://schemas.openxmlformats.org/officeDocument/2006/relationships/tags" Target="../tags/tag1715.xml"/><Relationship Id="rId198" Type="http://schemas.openxmlformats.org/officeDocument/2006/relationships/tags" Target="../tags/tag1714.xml"/><Relationship Id="rId197" Type="http://schemas.openxmlformats.org/officeDocument/2006/relationships/tags" Target="../tags/tag1713.xml"/><Relationship Id="rId196" Type="http://schemas.openxmlformats.org/officeDocument/2006/relationships/tags" Target="../tags/tag1712.xml"/><Relationship Id="rId195" Type="http://schemas.openxmlformats.org/officeDocument/2006/relationships/tags" Target="../tags/tag1711.xml"/><Relationship Id="rId194" Type="http://schemas.openxmlformats.org/officeDocument/2006/relationships/tags" Target="../tags/tag1710.xml"/><Relationship Id="rId193" Type="http://schemas.openxmlformats.org/officeDocument/2006/relationships/tags" Target="../tags/tag1709.xml"/><Relationship Id="rId192" Type="http://schemas.openxmlformats.org/officeDocument/2006/relationships/tags" Target="../tags/tag1708.xml"/><Relationship Id="rId191" Type="http://schemas.openxmlformats.org/officeDocument/2006/relationships/tags" Target="../tags/tag1707.xml"/><Relationship Id="rId190" Type="http://schemas.openxmlformats.org/officeDocument/2006/relationships/tags" Target="../tags/tag1706.xml"/><Relationship Id="rId19" Type="http://schemas.openxmlformats.org/officeDocument/2006/relationships/tags" Target="../tags/tag1535.xml"/><Relationship Id="rId189" Type="http://schemas.openxmlformats.org/officeDocument/2006/relationships/tags" Target="../tags/tag1705.xml"/><Relationship Id="rId188" Type="http://schemas.openxmlformats.org/officeDocument/2006/relationships/tags" Target="../tags/tag1704.xml"/><Relationship Id="rId187" Type="http://schemas.openxmlformats.org/officeDocument/2006/relationships/tags" Target="../tags/tag1703.xml"/><Relationship Id="rId186" Type="http://schemas.openxmlformats.org/officeDocument/2006/relationships/tags" Target="../tags/tag1702.xml"/><Relationship Id="rId185" Type="http://schemas.openxmlformats.org/officeDocument/2006/relationships/tags" Target="../tags/tag1701.xml"/><Relationship Id="rId184" Type="http://schemas.openxmlformats.org/officeDocument/2006/relationships/tags" Target="../tags/tag1700.xml"/><Relationship Id="rId183" Type="http://schemas.openxmlformats.org/officeDocument/2006/relationships/tags" Target="../tags/tag1699.xml"/><Relationship Id="rId182" Type="http://schemas.openxmlformats.org/officeDocument/2006/relationships/tags" Target="../tags/tag1698.xml"/><Relationship Id="rId181" Type="http://schemas.openxmlformats.org/officeDocument/2006/relationships/tags" Target="../tags/tag1697.xml"/><Relationship Id="rId180" Type="http://schemas.openxmlformats.org/officeDocument/2006/relationships/tags" Target="../tags/tag1696.xml"/><Relationship Id="rId18" Type="http://schemas.openxmlformats.org/officeDocument/2006/relationships/tags" Target="../tags/tag1534.xml"/><Relationship Id="rId179" Type="http://schemas.openxmlformats.org/officeDocument/2006/relationships/tags" Target="../tags/tag1695.xml"/><Relationship Id="rId178" Type="http://schemas.openxmlformats.org/officeDocument/2006/relationships/tags" Target="../tags/tag1694.xml"/><Relationship Id="rId177" Type="http://schemas.openxmlformats.org/officeDocument/2006/relationships/tags" Target="../tags/tag1693.xml"/><Relationship Id="rId176" Type="http://schemas.openxmlformats.org/officeDocument/2006/relationships/tags" Target="../tags/tag1692.xml"/><Relationship Id="rId175" Type="http://schemas.openxmlformats.org/officeDocument/2006/relationships/tags" Target="../tags/tag1691.xml"/><Relationship Id="rId174" Type="http://schemas.openxmlformats.org/officeDocument/2006/relationships/tags" Target="../tags/tag1690.xml"/><Relationship Id="rId173" Type="http://schemas.openxmlformats.org/officeDocument/2006/relationships/tags" Target="../tags/tag1689.xml"/><Relationship Id="rId172" Type="http://schemas.openxmlformats.org/officeDocument/2006/relationships/tags" Target="../tags/tag1688.xml"/><Relationship Id="rId171" Type="http://schemas.openxmlformats.org/officeDocument/2006/relationships/tags" Target="../tags/tag1687.xml"/><Relationship Id="rId170" Type="http://schemas.openxmlformats.org/officeDocument/2006/relationships/tags" Target="../tags/tag1686.xml"/><Relationship Id="rId17" Type="http://schemas.openxmlformats.org/officeDocument/2006/relationships/tags" Target="../tags/tag1533.xml"/><Relationship Id="rId169" Type="http://schemas.openxmlformats.org/officeDocument/2006/relationships/tags" Target="../tags/tag1685.xml"/><Relationship Id="rId168" Type="http://schemas.openxmlformats.org/officeDocument/2006/relationships/tags" Target="../tags/tag1684.xml"/><Relationship Id="rId167" Type="http://schemas.openxmlformats.org/officeDocument/2006/relationships/tags" Target="../tags/tag1683.xml"/><Relationship Id="rId166" Type="http://schemas.openxmlformats.org/officeDocument/2006/relationships/tags" Target="../tags/tag1682.xml"/><Relationship Id="rId165" Type="http://schemas.openxmlformats.org/officeDocument/2006/relationships/tags" Target="../tags/tag1681.xml"/><Relationship Id="rId164" Type="http://schemas.openxmlformats.org/officeDocument/2006/relationships/tags" Target="../tags/tag1680.xml"/><Relationship Id="rId163" Type="http://schemas.openxmlformats.org/officeDocument/2006/relationships/tags" Target="../tags/tag1679.xml"/><Relationship Id="rId162" Type="http://schemas.openxmlformats.org/officeDocument/2006/relationships/tags" Target="../tags/tag1678.xml"/><Relationship Id="rId161" Type="http://schemas.openxmlformats.org/officeDocument/2006/relationships/tags" Target="../tags/tag1677.xml"/><Relationship Id="rId160" Type="http://schemas.openxmlformats.org/officeDocument/2006/relationships/tags" Target="../tags/tag1676.xml"/><Relationship Id="rId16" Type="http://schemas.openxmlformats.org/officeDocument/2006/relationships/tags" Target="../tags/tag1532.xml"/><Relationship Id="rId159" Type="http://schemas.openxmlformats.org/officeDocument/2006/relationships/tags" Target="../tags/tag1675.xml"/><Relationship Id="rId158" Type="http://schemas.openxmlformats.org/officeDocument/2006/relationships/tags" Target="../tags/tag1674.xml"/><Relationship Id="rId157" Type="http://schemas.openxmlformats.org/officeDocument/2006/relationships/tags" Target="../tags/tag1673.xml"/><Relationship Id="rId156" Type="http://schemas.openxmlformats.org/officeDocument/2006/relationships/tags" Target="../tags/tag1672.xml"/><Relationship Id="rId155" Type="http://schemas.openxmlformats.org/officeDocument/2006/relationships/tags" Target="../tags/tag1671.xml"/><Relationship Id="rId154" Type="http://schemas.openxmlformats.org/officeDocument/2006/relationships/tags" Target="../tags/tag1670.xml"/><Relationship Id="rId153" Type="http://schemas.openxmlformats.org/officeDocument/2006/relationships/tags" Target="../tags/tag1669.xml"/><Relationship Id="rId152" Type="http://schemas.openxmlformats.org/officeDocument/2006/relationships/tags" Target="../tags/tag1668.xml"/><Relationship Id="rId151" Type="http://schemas.openxmlformats.org/officeDocument/2006/relationships/tags" Target="../tags/tag1667.xml"/><Relationship Id="rId150" Type="http://schemas.openxmlformats.org/officeDocument/2006/relationships/tags" Target="../tags/tag1666.xml"/><Relationship Id="rId15" Type="http://schemas.openxmlformats.org/officeDocument/2006/relationships/tags" Target="../tags/tag1531.xml"/><Relationship Id="rId149" Type="http://schemas.openxmlformats.org/officeDocument/2006/relationships/tags" Target="../tags/tag1665.xml"/><Relationship Id="rId148" Type="http://schemas.openxmlformats.org/officeDocument/2006/relationships/tags" Target="../tags/tag1664.xml"/><Relationship Id="rId147" Type="http://schemas.openxmlformats.org/officeDocument/2006/relationships/tags" Target="../tags/tag1663.xml"/><Relationship Id="rId146" Type="http://schemas.openxmlformats.org/officeDocument/2006/relationships/tags" Target="../tags/tag1662.xml"/><Relationship Id="rId145" Type="http://schemas.openxmlformats.org/officeDocument/2006/relationships/tags" Target="../tags/tag1661.xml"/><Relationship Id="rId144" Type="http://schemas.openxmlformats.org/officeDocument/2006/relationships/tags" Target="../tags/tag1660.xml"/><Relationship Id="rId143" Type="http://schemas.openxmlformats.org/officeDocument/2006/relationships/tags" Target="../tags/tag1659.xml"/><Relationship Id="rId142" Type="http://schemas.openxmlformats.org/officeDocument/2006/relationships/tags" Target="../tags/tag1658.xml"/><Relationship Id="rId141" Type="http://schemas.openxmlformats.org/officeDocument/2006/relationships/tags" Target="../tags/tag1657.xml"/><Relationship Id="rId140" Type="http://schemas.openxmlformats.org/officeDocument/2006/relationships/tags" Target="../tags/tag1656.xml"/><Relationship Id="rId14" Type="http://schemas.openxmlformats.org/officeDocument/2006/relationships/tags" Target="../tags/tag1530.xml"/><Relationship Id="rId139" Type="http://schemas.openxmlformats.org/officeDocument/2006/relationships/tags" Target="../tags/tag1655.xml"/><Relationship Id="rId138" Type="http://schemas.openxmlformats.org/officeDocument/2006/relationships/tags" Target="../tags/tag1654.xml"/><Relationship Id="rId137" Type="http://schemas.openxmlformats.org/officeDocument/2006/relationships/tags" Target="../tags/tag1653.xml"/><Relationship Id="rId136" Type="http://schemas.openxmlformats.org/officeDocument/2006/relationships/tags" Target="../tags/tag1652.xml"/><Relationship Id="rId135" Type="http://schemas.openxmlformats.org/officeDocument/2006/relationships/tags" Target="../tags/tag1651.xml"/><Relationship Id="rId134" Type="http://schemas.openxmlformats.org/officeDocument/2006/relationships/tags" Target="../tags/tag1650.xml"/><Relationship Id="rId133" Type="http://schemas.openxmlformats.org/officeDocument/2006/relationships/tags" Target="../tags/tag1649.xml"/><Relationship Id="rId132" Type="http://schemas.openxmlformats.org/officeDocument/2006/relationships/tags" Target="../tags/tag1648.xml"/><Relationship Id="rId131" Type="http://schemas.openxmlformats.org/officeDocument/2006/relationships/tags" Target="../tags/tag1647.xml"/><Relationship Id="rId130" Type="http://schemas.openxmlformats.org/officeDocument/2006/relationships/tags" Target="../tags/tag1646.xml"/><Relationship Id="rId13" Type="http://schemas.openxmlformats.org/officeDocument/2006/relationships/tags" Target="../tags/tag1529.xml"/><Relationship Id="rId129" Type="http://schemas.openxmlformats.org/officeDocument/2006/relationships/tags" Target="../tags/tag1645.xml"/><Relationship Id="rId128" Type="http://schemas.openxmlformats.org/officeDocument/2006/relationships/tags" Target="../tags/tag1644.xml"/><Relationship Id="rId127" Type="http://schemas.openxmlformats.org/officeDocument/2006/relationships/tags" Target="../tags/tag1643.xml"/><Relationship Id="rId126" Type="http://schemas.openxmlformats.org/officeDocument/2006/relationships/tags" Target="../tags/tag1642.xml"/><Relationship Id="rId125" Type="http://schemas.openxmlformats.org/officeDocument/2006/relationships/tags" Target="../tags/tag1641.xml"/><Relationship Id="rId124" Type="http://schemas.openxmlformats.org/officeDocument/2006/relationships/tags" Target="../tags/tag1640.xml"/><Relationship Id="rId123" Type="http://schemas.openxmlformats.org/officeDocument/2006/relationships/tags" Target="../tags/tag1639.xml"/><Relationship Id="rId122" Type="http://schemas.openxmlformats.org/officeDocument/2006/relationships/tags" Target="../tags/tag1638.xml"/><Relationship Id="rId121" Type="http://schemas.openxmlformats.org/officeDocument/2006/relationships/tags" Target="../tags/tag1637.xml"/><Relationship Id="rId120" Type="http://schemas.openxmlformats.org/officeDocument/2006/relationships/tags" Target="../tags/tag1636.xml"/><Relationship Id="rId12" Type="http://schemas.openxmlformats.org/officeDocument/2006/relationships/tags" Target="../tags/tag1528.xml"/><Relationship Id="rId119" Type="http://schemas.openxmlformats.org/officeDocument/2006/relationships/tags" Target="../tags/tag1635.xml"/><Relationship Id="rId118" Type="http://schemas.openxmlformats.org/officeDocument/2006/relationships/tags" Target="../tags/tag1634.xml"/><Relationship Id="rId117" Type="http://schemas.openxmlformats.org/officeDocument/2006/relationships/tags" Target="../tags/tag1633.xml"/><Relationship Id="rId116" Type="http://schemas.openxmlformats.org/officeDocument/2006/relationships/tags" Target="../tags/tag1632.xml"/><Relationship Id="rId115" Type="http://schemas.openxmlformats.org/officeDocument/2006/relationships/tags" Target="../tags/tag1631.xml"/><Relationship Id="rId114" Type="http://schemas.openxmlformats.org/officeDocument/2006/relationships/tags" Target="../tags/tag1630.xml"/><Relationship Id="rId113" Type="http://schemas.openxmlformats.org/officeDocument/2006/relationships/tags" Target="../tags/tag1629.xml"/><Relationship Id="rId112" Type="http://schemas.openxmlformats.org/officeDocument/2006/relationships/tags" Target="../tags/tag1628.xml"/><Relationship Id="rId111" Type="http://schemas.openxmlformats.org/officeDocument/2006/relationships/tags" Target="../tags/tag1627.xml"/><Relationship Id="rId110" Type="http://schemas.openxmlformats.org/officeDocument/2006/relationships/tags" Target="../tags/tag1626.xml"/><Relationship Id="rId11" Type="http://schemas.openxmlformats.org/officeDocument/2006/relationships/tags" Target="../tags/tag1527.xml"/><Relationship Id="rId109" Type="http://schemas.openxmlformats.org/officeDocument/2006/relationships/tags" Target="../tags/tag1625.xml"/><Relationship Id="rId108" Type="http://schemas.openxmlformats.org/officeDocument/2006/relationships/tags" Target="../tags/tag1624.xml"/><Relationship Id="rId107" Type="http://schemas.openxmlformats.org/officeDocument/2006/relationships/tags" Target="../tags/tag1623.xml"/><Relationship Id="rId106" Type="http://schemas.openxmlformats.org/officeDocument/2006/relationships/tags" Target="../tags/tag1622.xml"/><Relationship Id="rId105" Type="http://schemas.openxmlformats.org/officeDocument/2006/relationships/tags" Target="../tags/tag1621.xml"/><Relationship Id="rId104" Type="http://schemas.openxmlformats.org/officeDocument/2006/relationships/tags" Target="../tags/tag1620.xml"/><Relationship Id="rId103" Type="http://schemas.openxmlformats.org/officeDocument/2006/relationships/tags" Target="../tags/tag1619.xml"/><Relationship Id="rId102" Type="http://schemas.openxmlformats.org/officeDocument/2006/relationships/tags" Target="../tags/tag1618.xml"/><Relationship Id="rId101" Type="http://schemas.openxmlformats.org/officeDocument/2006/relationships/tags" Target="../tags/tag1617.xml"/><Relationship Id="rId100" Type="http://schemas.openxmlformats.org/officeDocument/2006/relationships/tags" Target="../tags/tag1616.xml"/><Relationship Id="rId10" Type="http://schemas.openxmlformats.org/officeDocument/2006/relationships/tags" Target="../tags/tag1526.xml"/><Relationship Id="rId1" Type="http://schemas.openxmlformats.org/officeDocument/2006/relationships/tags" Target="../tags/tag1517.xml"/></Relationships>
</file>

<file path=ppt/slides/_rels/slide99.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tags" Target="../tags/tag1744.xml"/><Relationship Id="rId3" Type="http://schemas.openxmlformats.org/officeDocument/2006/relationships/tags" Target="../tags/tag1743.xml"/><Relationship Id="rId2" Type="http://schemas.openxmlformats.org/officeDocument/2006/relationships/tags" Target="../tags/tag1742.xml"/><Relationship Id="rId1" Type="http://schemas.openxmlformats.org/officeDocument/2006/relationships/tags" Target="../tags/tag17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文本框 3"/>
          <p:cNvSpPr txBox="1"/>
          <p:nvPr/>
        </p:nvSpPr>
        <p:spPr>
          <a:xfrm>
            <a:off x="817419" y="1773382"/>
            <a:ext cx="7329054" cy="2800767"/>
          </a:xfrm>
          <a:prstGeom prst="rect">
            <a:avLst/>
          </a:prstGeom>
          <a:noFill/>
        </p:spPr>
        <p:txBody>
          <a:bodyPr wrap="square" rtlCol="0">
            <a:spAutoFit/>
          </a:bodyPr>
          <a:lstStyle/>
          <a:p>
            <a:pPr algn="ctr">
              <a:buNone/>
            </a:pPr>
            <a:r>
              <a:rPr lang="en-US" altLang="zh-CN" sz="8800" dirty="0"/>
              <a:t>FSM</a:t>
            </a:r>
            <a:endParaRPr lang="en-US" altLang="zh-CN" sz="8800" dirty="0"/>
          </a:p>
          <a:p>
            <a:pPr algn="ctr">
              <a:buNone/>
            </a:pPr>
            <a:r>
              <a:rPr lang="zh-CN" altLang="en-US" sz="8800" dirty="0"/>
              <a:t>有限状态机</a:t>
            </a:r>
            <a:endParaRPr lang="zh-CN" altLang="en-US" sz="8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custDataLst>
              <p:tags r:id="rId1"/>
            </p:custDataLst>
          </p:nvPr>
        </p:nvSpPr>
        <p:spPr>
          <a:xfrm>
            <a:off x="467544" y="374998"/>
            <a:ext cx="8219256" cy="893762"/>
          </a:xfrm>
        </p:spPr>
        <p:txBody>
          <a:bodyPr>
            <a:normAutofit/>
          </a:bodyPr>
          <a:lstStyle/>
          <a:p>
            <a:r>
              <a:rPr lang="en-US" altLang="zh-CN" dirty="0">
                <a:latin typeface="+mj-lt"/>
              </a:rPr>
              <a:t>rdt3.0</a:t>
            </a:r>
            <a:r>
              <a:rPr lang="zh-CN" altLang="en-US" dirty="0"/>
              <a:t>：可能丢失</a:t>
            </a:r>
            <a:endParaRPr lang="en-US" altLang="zh-CN" sz="4400" dirty="0"/>
          </a:p>
        </p:txBody>
      </p:sp>
      <p:sp>
        <p:nvSpPr>
          <p:cNvPr id="2" name="日期占位符 1"/>
          <p:cNvSpPr>
            <a:spLocks noGrp="1"/>
          </p:cNvSpPr>
          <p:nvPr>
            <p:ph type="dt" sz="half" idx="10"/>
            <p:custDataLst>
              <p:tags r:id="rId2"/>
            </p:custDataLst>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42033" name="Slide Number Placeholder 59"/>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06A1AA5-2EDE-4D5B-B66C-4FBFD0E7D011}"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grpSp>
        <p:nvGrpSpPr>
          <p:cNvPr id="3" name="组合 59"/>
          <p:cNvGrpSpPr/>
          <p:nvPr/>
        </p:nvGrpSpPr>
        <p:grpSpPr>
          <a:xfrm>
            <a:off x="628650" y="1340768"/>
            <a:ext cx="8058150" cy="5040312"/>
            <a:chOff x="628650" y="1340768"/>
            <a:chExt cx="8058150" cy="5040312"/>
          </a:xfrm>
        </p:grpSpPr>
        <p:sp>
          <p:nvSpPr>
            <p:cNvPr id="41987" name="Text Box 3"/>
            <p:cNvSpPr txBox="1">
              <a:spLocks noChangeArrowheads="1"/>
            </p:cNvSpPr>
            <p:nvPr>
              <p:custDataLst>
                <p:tags r:id="rId4"/>
              </p:custDataLst>
            </p:nvPr>
          </p:nvSpPr>
          <p:spPr bwMode="auto">
            <a:xfrm>
              <a:off x="3019425" y="1634455"/>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dirty="0" err="1">
                  <a:solidFill>
                    <a:srgbClr val="000000"/>
                  </a:solidFill>
                </a:rPr>
                <a:t>sndpkt</a:t>
              </a:r>
              <a:r>
                <a:rPr lang="en-US" altLang="zh-CN" sz="1400" dirty="0">
                  <a:solidFill>
                    <a:srgbClr val="000000"/>
                  </a:solidFill>
                </a:rPr>
                <a:t> = </a:t>
              </a:r>
              <a:r>
                <a:rPr lang="en-US" altLang="zh-CN" sz="1400" dirty="0" err="1">
                  <a:solidFill>
                    <a:srgbClr val="000000"/>
                  </a:solidFill>
                </a:rPr>
                <a:t>make_pkt</a:t>
              </a:r>
              <a:r>
                <a:rPr lang="en-US" altLang="zh-CN" sz="1400" dirty="0">
                  <a:solidFill>
                    <a:srgbClr val="000000"/>
                  </a:solidFill>
                </a:rPr>
                <a:t>(0, data, checksum)</a:t>
              </a:r>
              <a:endParaRPr lang="en-US" altLang="zh-CN" sz="1400" dirty="0">
                <a:solidFill>
                  <a:srgbClr val="000000"/>
                </a:solidFill>
              </a:endParaRPr>
            </a:p>
            <a:p>
              <a:pPr eaLnBrk="1" hangingPunct="1">
                <a:spcBef>
                  <a:spcPct val="0"/>
                </a:spcBef>
                <a:buClrTx/>
                <a:buSzTx/>
                <a:buFontTx/>
                <a:buNone/>
              </a:pPr>
              <a:r>
                <a:rPr lang="en-US" altLang="zh-CN" sz="1400" dirty="0" err="1">
                  <a:solidFill>
                    <a:srgbClr val="000000"/>
                  </a:solidFill>
                </a:rPr>
                <a:t>udt_send</a:t>
              </a:r>
              <a:r>
                <a:rPr lang="en-US" altLang="zh-CN" sz="1400" dirty="0">
                  <a:solidFill>
                    <a:srgbClr val="000000"/>
                  </a:solidFill>
                </a:rPr>
                <a:t>(</a:t>
              </a:r>
              <a:r>
                <a:rPr lang="en-US" altLang="zh-CN" sz="1400" dirty="0" err="1">
                  <a:solidFill>
                    <a:srgbClr val="000000"/>
                  </a:solidFill>
                </a:rPr>
                <a:t>sndpkt</a:t>
              </a:r>
              <a:r>
                <a:rPr lang="en-US" altLang="zh-CN" sz="1400" dirty="0">
                  <a:solidFill>
                    <a:srgbClr val="000000"/>
                  </a:solidFill>
                </a:rPr>
                <a:t>)</a:t>
              </a:r>
              <a:endParaRPr lang="en-US" altLang="zh-CN" sz="1400" dirty="0">
                <a:solidFill>
                  <a:srgbClr val="000000"/>
                </a:solidFill>
              </a:endParaRPr>
            </a:p>
            <a:p>
              <a:pPr eaLnBrk="1" hangingPunct="1">
                <a:spcBef>
                  <a:spcPct val="0"/>
                </a:spcBef>
                <a:buClrTx/>
                <a:buSzTx/>
                <a:buFontTx/>
                <a:buNone/>
              </a:pPr>
              <a:r>
                <a:rPr lang="en-US" altLang="zh-CN" sz="1400" dirty="0" err="1">
                  <a:solidFill>
                    <a:srgbClr val="FF0000"/>
                  </a:solidFill>
                </a:rPr>
                <a:t>start_timer</a:t>
              </a:r>
              <a:endParaRPr lang="en-US" altLang="zh-CN" sz="1400" dirty="0">
                <a:solidFill>
                  <a:srgbClr val="FF0000"/>
                </a:solidFill>
                <a:latin typeface="Times New Roman" panose="02020603050405020304" pitchFamily="18" charset="0"/>
              </a:endParaRPr>
            </a:p>
          </p:txBody>
        </p:sp>
        <p:sp>
          <p:nvSpPr>
            <p:cNvPr id="41988" name="Text Box 4"/>
            <p:cNvSpPr txBox="1">
              <a:spLocks noChangeArrowheads="1"/>
            </p:cNvSpPr>
            <p:nvPr>
              <p:custDataLst>
                <p:tags r:id="rId5"/>
              </p:custDataLst>
            </p:nvPr>
          </p:nvSpPr>
          <p:spPr bwMode="auto">
            <a:xfrm>
              <a:off x="3060700" y="1340768"/>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rdt_send(data)</a:t>
              </a:r>
              <a:endParaRPr lang="en-US" altLang="zh-CN" sz="1400">
                <a:solidFill>
                  <a:srgbClr val="000000"/>
                </a:solidFill>
                <a:latin typeface="Times New Roman" panose="02020603050405020304" pitchFamily="18" charset="0"/>
              </a:endParaRPr>
            </a:p>
          </p:txBody>
        </p:sp>
        <p:sp>
          <p:nvSpPr>
            <p:cNvPr id="41989" name="Line 5"/>
            <p:cNvSpPr>
              <a:spLocks noChangeShapeType="1"/>
            </p:cNvSpPr>
            <p:nvPr>
              <p:custDataLst>
                <p:tags r:id="rId6"/>
              </p:custDataLst>
            </p:nvPr>
          </p:nvSpPr>
          <p:spPr bwMode="auto">
            <a:xfrm>
              <a:off x="3162299" y="1678905"/>
              <a:ext cx="2906713"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1990" name="Line 6"/>
            <p:cNvSpPr>
              <a:spLocks noChangeShapeType="1"/>
            </p:cNvSpPr>
            <p:nvPr>
              <p:custDataLst>
                <p:tags r:id="rId7"/>
              </p:custDataLst>
            </p:nvPr>
          </p:nvSpPr>
          <p:spPr bwMode="auto">
            <a:xfrm>
              <a:off x="2749550" y="1794793"/>
              <a:ext cx="157163" cy="576262"/>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grpSp>
          <p:nvGrpSpPr>
            <p:cNvPr id="4" name="Group 7"/>
            <p:cNvGrpSpPr/>
            <p:nvPr>
              <p:custDataLst>
                <p:tags r:id="rId8"/>
              </p:custDataLst>
            </p:nvPr>
          </p:nvGrpSpPr>
          <p:grpSpPr bwMode="auto">
            <a:xfrm>
              <a:off x="5360988" y="2340893"/>
              <a:ext cx="889000" cy="865187"/>
              <a:chOff x="445" y="1273"/>
              <a:chExt cx="560" cy="545"/>
            </a:xfrm>
          </p:grpSpPr>
          <p:sp>
            <p:nvSpPr>
              <p:cNvPr id="42040" name="Oval 8"/>
              <p:cNvSpPr>
                <a:spLocks noChangeArrowheads="1"/>
              </p:cNvSpPr>
              <p:nvPr>
                <p:custDataLst>
                  <p:tags r:id="rId9"/>
                </p:custDataLst>
              </p:nvPr>
            </p:nvSpPr>
            <p:spPr bwMode="auto">
              <a:xfrm>
                <a:off x="445" y="1273"/>
                <a:ext cx="560" cy="545"/>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41" name="Text Box 9"/>
              <p:cNvSpPr txBox="1">
                <a:spLocks noChangeArrowheads="1"/>
              </p:cNvSpPr>
              <p:nvPr>
                <p:custDataLst>
                  <p:tags r:id="rId10"/>
                </p:custDataLst>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Wait for ACK0</a:t>
                </a:r>
                <a:endParaRPr lang="en-US" altLang="zh-CN" sz="1400">
                  <a:solidFill>
                    <a:srgbClr val="000000"/>
                  </a:solidFill>
                  <a:latin typeface="Times New Roman" panose="02020603050405020304" pitchFamily="18" charset="0"/>
                </a:endParaRPr>
              </a:p>
            </p:txBody>
          </p:sp>
        </p:grpSp>
        <p:sp>
          <p:nvSpPr>
            <p:cNvPr id="41992" name="Freeform 10"/>
            <p:cNvSpPr/>
            <p:nvPr>
              <p:custDataLst>
                <p:tags r:id="rId11"/>
              </p:custDataLst>
            </p:nvPr>
          </p:nvSpPr>
          <p:spPr bwMode="auto">
            <a:xfrm flipV="1">
              <a:off x="3384550" y="2321843"/>
              <a:ext cx="2090738" cy="163512"/>
            </a:xfrm>
            <a:custGeom>
              <a:avLst/>
              <a:gdLst>
                <a:gd name="T0" fmla="*/ 0 w 2835"/>
                <a:gd name="T1" fmla="*/ 0 h 525"/>
                <a:gd name="T2" fmla="*/ 2090738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1993" name="Freeform 11"/>
            <p:cNvSpPr/>
            <p:nvPr>
              <p:custDataLst>
                <p:tags r:id="rId12"/>
              </p:custDataLst>
            </p:nvPr>
          </p:nvSpPr>
          <p:spPr bwMode="auto">
            <a:xfrm>
              <a:off x="6069013" y="1924968"/>
              <a:ext cx="871537" cy="666750"/>
            </a:xfrm>
            <a:custGeom>
              <a:avLst/>
              <a:gdLst>
                <a:gd name="T0" fmla="*/ 0 w 549"/>
                <a:gd name="T1" fmla="*/ 485775 h 420"/>
                <a:gd name="T2" fmla="*/ 138112 w 549"/>
                <a:gd name="T3" fmla="*/ 666750 h 420"/>
                <a:gd name="T4" fmla="*/ 0 60000 65536"/>
                <a:gd name="T5" fmla="*/ 0 60000 65536"/>
                <a:gd name="T6" fmla="*/ 0 w 549"/>
                <a:gd name="T7" fmla="*/ 0 h 420"/>
                <a:gd name="T8" fmla="*/ 549 w 549"/>
                <a:gd name="T9" fmla="*/ 420 h 420"/>
              </a:gdLst>
              <a:ahLst/>
              <a:cxnLst>
                <a:cxn ang="T4">
                  <a:pos x="T0" y="T1"/>
                </a:cxn>
                <a:cxn ang="T5">
                  <a:pos x="T2" y="T3"/>
                </a:cxn>
              </a:cxnLst>
              <a:rect l="T6" t="T7" r="T8" b="T9"/>
              <a:pathLst>
                <a:path w="549" h="420">
                  <a:moveTo>
                    <a:pt x="0" y="306"/>
                  </a:moveTo>
                  <a:cubicBezTo>
                    <a:pt x="78" y="0"/>
                    <a:pt x="549" y="315"/>
                    <a:pt x="87" y="420"/>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1994" name="Text Box 12"/>
            <p:cNvSpPr txBox="1">
              <a:spLocks noChangeArrowheads="1"/>
            </p:cNvSpPr>
            <p:nvPr>
              <p:custDataLst>
                <p:tags r:id="rId13"/>
              </p:custDataLst>
            </p:nvPr>
          </p:nvSpPr>
          <p:spPr bwMode="auto">
            <a:xfrm>
              <a:off x="6481763" y="1447130"/>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rdt_rcv(rcvpkt) &amp;&amp;  </a:t>
              </a:r>
              <a:endParaRPr lang="en-US" altLang="zh-CN" sz="1400">
                <a:solidFill>
                  <a:srgbClr val="000000"/>
                </a:solidFill>
              </a:endParaRPr>
            </a:p>
            <a:p>
              <a:pPr eaLnBrk="1" hangingPunct="1">
                <a:spcBef>
                  <a:spcPct val="0"/>
                </a:spcBef>
                <a:buClrTx/>
                <a:buSzTx/>
                <a:buFontTx/>
                <a:buNone/>
              </a:pPr>
              <a:r>
                <a:rPr lang="en-US" altLang="zh-CN" sz="1400">
                  <a:solidFill>
                    <a:srgbClr val="000000"/>
                  </a:solidFill>
                </a:rPr>
                <a:t>( corrupt(rcvpkt) ||</a:t>
              </a:r>
              <a:endParaRPr lang="en-US" altLang="zh-CN" sz="1400">
                <a:solidFill>
                  <a:srgbClr val="000000"/>
                </a:solidFill>
              </a:endParaRPr>
            </a:p>
            <a:p>
              <a:pPr eaLnBrk="1" hangingPunct="1">
                <a:spcBef>
                  <a:spcPct val="0"/>
                </a:spcBef>
                <a:buClrTx/>
                <a:buSzTx/>
                <a:buFontTx/>
                <a:buNone/>
              </a:pPr>
              <a:r>
                <a:rPr lang="en-US" altLang="zh-CN" sz="1400">
                  <a:solidFill>
                    <a:srgbClr val="000000"/>
                  </a:solidFill>
                </a:rPr>
                <a:t>isACK(rcvpkt,1) )</a:t>
              </a:r>
              <a:endParaRPr lang="en-US" altLang="zh-CN" sz="1400">
                <a:solidFill>
                  <a:srgbClr val="000000"/>
                </a:solidFill>
                <a:latin typeface="Times New Roman" panose="02020603050405020304" pitchFamily="18" charset="0"/>
              </a:endParaRPr>
            </a:p>
          </p:txBody>
        </p:sp>
        <p:sp>
          <p:nvSpPr>
            <p:cNvPr id="41995" name="Line 13"/>
            <p:cNvSpPr>
              <a:spLocks noChangeShapeType="1"/>
            </p:cNvSpPr>
            <p:nvPr>
              <p:custDataLst>
                <p:tags r:id="rId14"/>
              </p:custDataLst>
            </p:nvPr>
          </p:nvSpPr>
          <p:spPr bwMode="auto">
            <a:xfrm>
              <a:off x="6570663" y="2148805"/>
              <a:ext cx="147161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grpSp>
          <p:nvGrpSpPr>
            <p:cNvPr id="5" name="Group 14"/>
            <p:cNvGrpSpPr/>
            <p:nvPr>
              <p:custDataLst>
                <p:tags r:id="rId15"/>
              </p:custDataLst>
            </p:nvPr>
          </p:nvGrpSpPr>
          <p:grpSpPr bwMode="auto">
            <a:xfrm>
              <a:off x="5541963" y="4255418"/>
              <a:ext cx="1458912" cy="850900"/>
              <a:chOff x="4159" y="3230"/>
              <a:chExt cx="805" cy="536"/>
            </a:xfrm>
          </p:grpSpPr>
          <p:sp>
            <p:nvSpPr>
              <p:cNvPr id="42038" name="Oval 15"/>
              <p:cNvSpPr>
                <a:spLocks noChangeArrowheads="1"/>
              </p:cNvSpPr>
              <p:nvPr>
                <p:custDataLst>
                  <p:tags r:id="rId16"/>
                </p:custDataLst>
              </p:nvPr>
            </p:nvSpPr>
            <p:spPr bwMode="auto">
              <a:xfrm>
                <a:off x="4159" y="3230"/>
                <a:ext cx="595" cy="536"/>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39" name="Text Box 16"/>
              <p:cNvSpPr txBox="1">
                <a:spLocks noChangeArrowheads="1"/>
              </p:cNvSpPr>
              <p:nvPr>
                <p:custDataLst>
                  <p:tags r:id="rId17"/>
                </p:custDataLst>
              </p:nvPr>
            </p:nvSpPr>
            <p:spPr bwMode="auto">
              <a:xfrm>
                <a:off x="4215"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Wait for </a:t>
                </a:r>
                <a:endParaRPr lang="en-US" altLang="zh-CN" sz="1400">
                  <a:solidFill>
                    <a:srgbClr val="000000"/>
                  </a:solidFill>
                </a:endParaRPr>
              </a:p>
              <a:p>
                <a:pPr eaLnBrk="1" hangingPunct="1">
                  <a:spcBef>
                    <a:spcPct val="0"/>
                  </a:spcBef>
                  <a:buClrTx/>
                  <a:buSzTx/>
                  <a:buFontTx/>
                  <a:buNone/>
                </a:pPr>
                <a:r>
                  <a:rPr lang="en-US" altLang="zh-CN" sz="1400">
                    <a:solidFill>
                      <a:srgbClr val="000000"/>
                    </a:solidFill>
                  </a:rPr>
                  <a:t>call 1 from above</a:t>
                </a:r>
                <a:endParaRPr lang="en-US" altLang="zh-CN" sz="1400">
                  <a:solidFill>
                    <a:srgbClr val="000000"/>
                  </a:solidFill>
                  <a:latin typeface="Times New Roman" panose="02020603050405020304" pitchFamily="18" charset="0"/>
                </a:endParaRPr>
              </a:p>
            </p:txBody>
          </p:sp>
        </p:grpSp>
        <p:sp>
          <p:nvSpPr>
            <p:cNvPr id="41997" name="Freeform 17"/>
            <p:cNvSpPr/>
            <p:nvPr>
              <p:custDataLst>
                <p:tags r:id="rId18"/>
              </p:custDataLst>
            </p:nvPr>
          </p:nvSpPr>
          <p:spPr bwMode="auto">
            <a:xfrm rot="16200000" flipV="1">
              <a:off x="2140744" y="3652961"/>
              <a:ext cx="1254125" cy="150813"/>
            </a:xfrm>
            <a:custGeom>
              <a:avLst/>
              <a:gdLst>
                <a:gd name="T0" fmla="*/ 0 w 2835"/>
                <a:gd name="T1" fmla="*/ 0 h 525"/>
                <a:gd name="T2" fmla="*/ 1254125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1998" name="Freeform 18"/>
            <p:cNvSpPr/>
            <p:nvPr>
              <p:custDataLst>
                <p:tags r:id="rId19"/>
              </p:custDataLst>
            </p:nvPr>
          </p:nvSpPr>
          <p:spPr bwMode="auto">
            <a:xfrm>
              <a:off x="3370263" y="4988843"/>
              <a:ext cx="2312987" cy="274637"/>
            </a:xfrm>
            <a:custGeom>
              <a:avLst/>
              <a:gdLst>
                <a:gd name="T0" fmla="*/ 0 w 2835"/>
                <a:gd name="T1" fmla="*/ 0 h 525"/>
                <a:gd name="T2" fmla="*/ 2312987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1999" name="Freeform 19"/>
            <p:cNvSpPr/>
            <p:nvPr>
              <p:custDataLst>
                <p:tags r:id="rId20"/>
              </p:custDataLst>
            </p:nvPr>
          </p:nvSpPr>
          <p:spPr bwMode="auto">
            <a:xfrm rot="5400000" flipH="1" flipV="1">
              <a:off x="5611019" y="3578349"/>
              <a:ext cx="1184275" cy="166687"/>
            </a:xfrm>
            <a:custGeom>
              <a:avLst/>
              <a:gdLst>
                <a:gd name="T0" fmla="*/ 0 w 2835"/>
                <a:gd name="T1" fmla="*/ 0 h 525"/>
                <a:gd name="T2" fmla="*/ 1184275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00" name="Text Box 20"/>
            <p:cNvSpPr txBox="1">
              <a:spLocks noChangeArrowheads="1"/>
            </p:cNvSpPr>
            <p:nvPr>
              <p:custDataLst>
                <p:tags r:id="rId21"/>
              </p:custDataLst>
            </p:nvPr>
          </p:nvSpPr>
          <p:spPr bwMode="auto">
            <a:xfrm>
              <a:off x="3316288" y="5474618"/>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sndpkt = make_pkt(1, data, checksum)</a:t>
              </a:r>
              <a:endParaRPr lang="en-US" altLang="zh-CN" sz="1400">
                <a:solidFill>
                  <a:srgbClr val="000000"/>
                </a:solidFill>
              </a:endParaRPr>
            </a:p>
            <a:p>
              <a:pPr eaLnBrk="1" hangingPunct="1">
                <a:spcBef>
                  <a:spcPct val="0"/>
                </a:spcBef>
                <a:buClrTx/>
                <a:buSzTx/>
                <a:buFontTx/>
                <a:buNone/>
              </a:pPr>
              <a:r>
                <a:rPr lang="en-US" altLang="zh-CN" sz="1400">
                  <a:solidFill>
                    <a:srgbClr val="000000"/>
                  </a:solidFill>
                </a:rPr>
                <a:t>udt_send(sndpkt)</a:t>
              </a:r>
              <a:endParaRPr lang="en-US" altLang="zh-CN" sz="1400">
                <a:solidFill>
                  <a:srgbClr val="000000"/>
                </a:solidFill>
              </a:endParaRPr>
            </a:p>
            <a:p>
              <a:pPr eaLnBrk="1" hangingPunct="1">
                <a:spcBef>
                  <a:spcPct val="0"/>
                </a:spcBef>
                <a:buClrTx/>
                <a:buSzTx/>
                <a:buFontTx/>
                <a:buNone/>
              </a:pPr>
              <a:r>
                <a:rPr lang="en-US" altLang="zh-CN" sz="1400">
                  <a:solidFill>
                    <a:srgbClr val="000000"/>
                  </a:solidFill>
                </a:rPr>
                <a:t>start_timer</a:t>
              </a:r>
              <a:endParaRPr lang="en-US" altLang="zh-CN" sz="1400">
                <a:solidFill>
                  <a:srgbClr val="000000"/>
                </a:solidFill>
                <a:latin typeface="Times New Roman" panose="02020603050405020304" pitchFamily="18" charset="0"/>
              </a:endParaRPr>
            </a:p>
          </p:txBody>
        </p:sp>
        <p:sp>
          <p:nvSpPr>
            <p:cNvPr id="42001" name="Text Box 21"/>
            <p:cNvSpPr txBox="1">
              <a:spLocks noChangeArrowheads="1"/>
            </p:cNvSpPr>
            <p:nvPr>
              <p:custDataLst>
                <p:tags r:id="rId22"/>
              </p:custDataLst>
            </p:nvPr>
          </p:nvSpPr>
          <p:spPr bwMode="auto">
            <a:xfrm>
              <a:off x="3316288" y="5192043"/>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rdt_send(data)</a:t>
              </a:r>
              <a:endParaRPr lang="en-US" altLang="zh-CN" sz="1400">
                <a:solidFill>
                  <a:srgbClr val="000000"/>
                </a:solidFill>
                <a:latin typeface="Times New Roman" panose="02020603050405020304" pitchFamily="18" charset="0"/>
              </a:endParaRPr>
            </a:p>
          </p:txBody>
        </p:sp>
        <p:sp>
          <p:nvSpPr>
            <p:cNvPr id="42002" name="Line 22"/>
            <p:cNvSpPr>
              <a:spLocks noChangeShapeType="1"/>
            </p:cNvSpPr>
            <p:nvPr>
              <p:custDataLst>
                <p:tags r:id="rId23"/>
              </p:custDataLst>
            </p:nvPr>
          </p:nvSpPr>
          <p:spPr bwMode="auto">
            <a:xfrm>
              <a:off x="3435350" y="5503193"/>
              <a:ext cx="296068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03" name="Text Box 23"/>
            <p:cNvSpPr txBox="1">
              <a:spLocks noChangeArrowheads="1"/>
            </p:cNvSpPr>
            <p:nvPr>
              <p:custDataLst>
                <p:tags r:id="rId24"/>
              </p:custDataLst>
            </p:nvPr>
          </p:nvSpPr>
          <p:spPr bwMode="auto">
            <a:xfrm>
              <a:off x="6280150" y="3356893"/>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dirty="0" err="1">
                  <a:solidFill>
                    <a:srgbClr val="000000"/>
                  </a:solidFill>
                </a:rPr>
                <a:t>rdt_rcv</a:t>
              </a:r>
              <a:r>
                <a:rPr lang="en-US" altLang="zh-CN" sz="1400" dirty="0">
                  <a:solidFill>
                    <a:srgbClr val="000000"/>
                  </a:solidFill>
                </a:rPr>
                <a:t>(</a:t>
              </a:r>
              <a:r>
                <a:rPr lang="en-US" altLang="zh-CN" sz="1400" dirty="0" err="1">
                  <a:solidFill>
                    <a:srgbClr val="000000"/>
                  </a:solidFill>
                </a:rPr>
                <a:t>rcvpkt</a:t>
              </a:r>
              <a:r>
                <a:rPr lang="en-US" altLang="zh-CN" sz="1400" dirty="0">
                  <a:solidFill>
                    <a:srgbClr val="000000"/>
                  </a:solidFill>
                </a:rPr>
                <a:t>)   </a:t>
              </a:r>
              <a:endParaRPr lang="en-US" altLang="zh-CN" sz="1400" dirty="0">
                <a:solidFill>
                  <a:srgbClr val="000000"/>
                </a:solidFill>
              </a:endParaRPr>
            </a:p>
            <a:p>
              <a:pPr eaLnBrk="1" hangingPunct="1">
                <a:spcBef>
                  <a:spcPct val="0"/>
                </a:spcBef>
                <a:buClrTx/>
                <a:buSzTx/>
                <a:buFontTx/>
                <a:buNone/>
              </a:pPr>
              <a:r>
                <a:rPr lang="en-US" altLang="zh-CN" sz="1400" dirty="0">
                  <a:solidFill>
                    <a:srgbClr val="000000"/>
                  </a:solidFill>
                </a:rPr>
                <a:t>&amp;&amp; </a:t>
              </a:r>
              <a:r>
                <a:rPr lang="en-US" altLang="zh-CN" sz="1400" dirty="0" err="1">
                  <a:solidFill>
                    <a:srgbClr val="000000"/>
                  </a:solidFill>
                </a:rPr>
                <a:t>notcorrupt</a:t>
              </a:r>
              <a:r>
                <a:rPr lang="en-US" altLang="zh-CN" sz="1400" dirty="0">
                  <a:solidFill>
                    <a:srgbClr val="000000"/>
                  </a:solidFill>
                </a:rPr>
                <a:t>(</a:t>
              </a:r>
              <a:r>
                <a:rPr lang="en-US" altLang="zh-CN" sz="1400" dirty="0" err="1">
                  <a:solidFill>
                    <a:srgbClr val="000000"/>
                  </a:solidFill>
                </a:rPr>
                <a:t>rcvpkt</a:t>
              </a:r>
              <a:r>
                <a:rPr lang="en-US" altLang="zh-CN" sz="1400" dirty="0">
                  <a:solidFill>
                    <a:srgbClr val="000000"/>
                  </a:solidFill>
                </a:rPr>
                <a:t>) </a:t>
              </a:r>
              <a:endParaRPr lang="en-US" altLang="zh-CN" sz="1400" dirty="0">
                <a:solidFill>
                  <a:srgbClr val="000000"/>
                </a:solidFill>
              </a:endParaRPr>
            </a:p>
            <a:p>
              <a:pPr eaLnBrk="1" hangingPunct="1">
                <a:spcBef>
                  <a:spcPct val="0"/>
                </a:spcBef>
                <a:buClrTx/>
                <a:buSzTx/>
                <a:buFontTx/>
                <a:buNone/>
              </a:pPr>
              <a:r>
                <a:rPr lang="en-US" altLang="zh-CN" sz="1400" dirty="0">
                  <a:solidFill>
                    <a:srgbClr val="000000"/>
                  </a:solidFill>
                </a:rPr>
                <a:t>&amp;&amp; </a:t>
              </a:r>
              <a:r>
                <a:rPr lang="en-US" altLang="zh-CN" sz="1400" dirty="0" err="1">
                  <a:solidFill>
                    <a:srgbClr val="000000"/>
                  </a:solidFill>
                </a:rPr>
                <a:t>isACK</a:t>
              </a:r>
              <a:r>
                <a:rPr lang="en-US" altLang="zh-CN" sz="1400" dirty="0">
                  <a:solidFill>
                    <a:srgbClr val="000000"/>
                  </a:solidFill>
                </a:rPr>
                <a:t>(rcvpkt,0)</a:t>
              </a:r>
              <a:r>
                <a:rPr lang="en-US" altLang="zh-CN" sz="1000" dirty="0">
                  <a:solidFill>
                    <a:srgbClr val="000000"/>
                  </a:solidFill>
                </a:rPr>
                <a:t> </a:t>
              </a:r>
              <a:endParaRPr lang="en-US" altLang="zh-CN" dirty="0">
                <a:solidFill>
                  <a:srgbClr val="000000"/>
                </a:solidFill>
                <a:latin typeface="Times New Roman" panose="02020603050405020304" pitchFamily="18" charset="0"/>
              </a:endParaRPr>
            </a:p>
          </p:txBody>
        </p:sp>
        <p:sp>
          <p:nvSpPr>
            <p:cNvPr id="42004" name="Line 24"/>
            <p:cNvSpPr>
              <a:spLocks noChangeShapeType="1"/>
            </p:cNvSpPr>
            <p:nvPr>
              <p:custDataLst>
                <p:tags r:id="rId25"/>
              </p:custDataLst>
            </p:nvPr>
          </p:nvSpPr>
          <p:spPr bwMode="auto">
            <a:xfrm>
              <a:off x="6396038" y="4068093"/>
              <a:ext cx="14192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05" name="Text Box 25"/>
            <p:cNvSpPr txBox="1">
              <a:spLocks noChangeArrowheads="1"/>
            </p:cNvSpPr>
            <p:nvPr>
              <p:custDataLst>
                <p:tags r:id="rId26"/>
              </p:custDataLst>
            </p:nvPr>
          </p:nvSpPr>
          <p:spPr bwMode="auto">
            <a:xfrm>
              <a:off x="1290638" y="5312693"/>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rdt_rcv(rcvpkt) &amp;&amp;  </a:t>
              </a:r>
              <a:endParaRPr lang="en-US" altLang="zh-CN" sz="1400">
                <a:solidFill>
                  <a:srgbClr val="000000"/>
                </a:solidFill>
              </a:endParaRPr>
            </a:p>
            <a:p>
              <a:pPr eaLnBrk="1" hangingPunct="1">
                <a:spcBef>
                  <a:spcPct val="0"/>
                </a:spcBef>
                <a:buClrTx/>
                <a:buSzTx/>
                <a:buFontTx/>
                <a:buNone/>
              </a:pPr>
              <a:r>
                <a:rPr lang="en-US" altLang="zh-CN" sz="1400">
                  <a:solidFill>
                    <a:srgbClr val="000000"/>
                  </a:solidFill>
                </a:rPr>
                <a:t>( corrupt(rcvpkt) ||</a:t>
              </a:r>
              <a:endParaRPr lang="en-US" altLang="zh-CN" sz="1400">
                <a:solidFill>
                  <a:srgbClr val="000000"/>
                </a:solidFill>
              </a:endParaRPr>
            </a:p>
            <a:p>
              <a:pPr eaLnBrk="1" hangingPunct="1">
                <a:spcBef>
                  <a:spcPct val="0"/>
                </a:spcBef>
                <a:buClrTx/>
                <a:buSzTx/>
                <a:buFontTx/>
                <a:buNone/>
              </a:pPr>
              <a:r>
                <a:rPr lang="en-US" altLang="zh-CN" sz="1400">
                  <a:solidFill>
                    <a:srgbClr val="000000"/>
                  </a:solidFill>
                </a:rPr>
                <a:t>isACK(rcvpkt,0) )</a:t>
              </a:r>
              <a:endParaRPr lang="en-US" altLang="zh-CN" sz="1400">
                <a:solidFill>
                  <a:srgbClr val="000000"/>
                </a:solidFill>
                <a:latin typeface="Times New Roman" panose="02020603050405020304" pitchFamily="18" charset="0"/>
              </a:endParaRPr>
            </a:p>
          </p:txBody>
        </p:sp>
        <p:sp>
          <p:nvSpPr>
            <p:cNvPr id="42006" name="Line 26"/>
            <p:cNvSpPr>
              <a:spLocks noChangeShapeType="1"/>
            </p:cNvSpPr>
            <p:nvPr>
              <p:custDataLst>
                <p:tags r:id="rId27"/>
              </p:custDataLst>
            </p:nvPr>
          </p:nvSpPr>
          <p:spPr bwMode="auto">
            <a:xfrm>
              <a:off x="1393825" y="6038180"/>
              <a:ext cx="12541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07" name="Text Box 27"/>
            <p:cNvSpPr txBox="1">
              <a:spLocks noChangeArrowheads="1"/>
            </p:cNvSpPr>
            <p:nvPr>
              <p:custDataLst>
                <p:tags r:id="rId28"/>
              </p:custDataLst>
            </p:nvPr>
          </p:nvSpPr>
          <p:spPr bwMode="auto">
            <a:xfrm>
              <a:off x="908050" y="3115593"/>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rdt_rcv(rcvpkt)   </a:t>
              </a:r>
              <a:endParaRPr lang="en-US" altLang="zh-CN" sz="1400">
                <a:solidFill>
                  <a:srgbClr val="000000"/>
                </a:solidFill>
              </a:endParaRPr>
            </a:p>
            <a:p>
              <a:pPr eaLnBrk="1" hangingPunct="1">
                <a:spcBef>
                  <a:spcPct val="0"/>
                </a:spcBef>
                <a:buClrTx/>
                <a:buSzTx/>
                <a:buFontTx/>
                <a:buNone/>
              </a:pPr>
              <a:r>
                <a:rPr lang="en-US" altLang="zh-CN" sz="1400">
                  <a:solidFill>
                    <a:srgbClr val="000000"/>
                  </a:solidFill>
                </a:rPr>
                <a:t>&amp;&amp; notcorrupt(rcvpkt) </a:t>
              </a:r>
              <a:endParaRPr lang="en-US" altLang="zh-CN" sz="1400">
                <a:solidFill>
                  <a:srgbClr val="000000"/>
                </a:solidFill>
              </a:endParaRPr>
            </a:p>
            <a:p>
              <a:pPr eaLnBrk="1" hangingPunct="1">
                <a:spcBef>
                  <a:spcPct val="0"/>
                </a:spcBef>
                <a:buClrTx/>
                <a:buSzTx/>
                <a:buFontTx/>
                <a:buNone/>
              </a:pPr>
              <a:r>
                <a:rPr lang="en-US" altLang="zh-CN" sz="1400">
                  <a:solidFill>
                    <a:srgbClr val="000000"/>
                  </a:solidFill>
                </a:rPr>
                <a:t>&amp;&amp; isACK(rcvpkt,1)</a:t>
              </a:r>
              <a:r>
                <a:rPr lang="en-US" altLang="zh-CN" sz="1000">
                  <a:solidFill>
                    <a:srgbClr val="000000"/>
                  </a:solidFill>
                </a:rPr>
                <a:t> </a:t>
              </a:r>
              <a:endParaRPr lang="en-US" altLang="zh-CN">
                <a:solidFill>
                  <a:srgbClr val="000000"/>
                </a:solidFill>
                <a:latin typeface="Times New Roman" panose="02020603050405020304" pitchFamily="18" charset="0"/>
              </a:endParaRPr>
            </a:p>
          </p:txBody>
        </p:sp>
        <p:sp>
          <p:nvSpPr>
            <p:cNvPr id="42008" name="Line 28"/>
            <p:cNvSpPr>
              <a:spLocks noChangeShapeType="1"/>
            </p:cNvSpPr>
            <p:nvPr>
              <p:custDataLst>
                <p:tags r:id="rId29"/>
              </p:custDataLst>
            </p:nvPr>
          </p:nvSpPr>
          <p:spPr bwMode="auto">
            <a:xfrm>
              <a:off x="1035050" y="3855368"/>
              <a:ext cx="15176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09" name="Text Box 29"/>
            <p:cNvSpPr txBox="1">
              <a:spLocks noChangeArrowheads="1"/>
            </p:cNvSpPr>
            <p:nvPr>
              <p:custDataLst>
                <p:tags r:id="rId30"/>
              </p:custDataLst>
            </p:nvPr>
          </p:nvSpPr>
          <p:spPr bwMode="auto">
            <a:xfrm>
              <a:off x="6300788" y="4049043"/>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dirty="0" err="1">
                  <a:solidFill>
                    <a:srgbClr val="FF0000"/>
                  </a:solidFill>
                </a:rPr>
                <a:t>stop_timer</a:t>
              </a:r>
              <a:endParaRPr lang="en-US" altLang="zh-CN" sz="1400" dirty="0">
                <a:solidFill>
                  <a:srgbClr val="FF0000"/>
                </a:solidFill>
                <a:latin typeface="Times New Roman" panose="02020603050405020304" pitchFamily="18" charset="0"/>
              </a:endParaRPr>
            </a:p>
          </p:txBody>
        </p:sp>
        <p:sp>
          <p:nvSpPr>
            <p:cNvPr id="42010" name="Text Box 30"/>
            <p:cNvSpPr txBox="1">
              <a:spLocks noChangeArrowheads="1"/>
            </p:cNvSpPr>
            <p:nvPr>
              <p:custDataLst>
                <p:tags r:id="rId31"/>
              </p:custDataLst>
            </p:nvPr>
          </p:nvSpPr>
          <p:spPr bwMode="auto">
            <a:xfrm>
              <a:off x="900113" y="3828380"/>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stop_timer</a:t>
              </a:r>
              <a:endParaRPr lang="en-US" altLang="zh-CN" sz="1400">
                <a:solidFill>
                  <a:srgbClr val="000000"/>
                </a:solidFill>
                <a:latin typeface="Times New Roman" panose="02020603050405020304" pitchFamily="18" charset="0"/>
              </a:endParaRPr>
            </a:p>
          </p:txBody>
        </p:sp>
        <p:sp>
          <p:nvSpPr>
            <p:cNvPr id="42011" name="Freeform 31"/>
            <p:cNvSpPr/>
            <p:nvPr>
              <p:custDataLst>
                <p:tags r:id="rId32"/>
              </p:custDataLst>
            </p:nvPr>
          </p:nvSpPr>
          <p:spPr bwMode="auto">
            <a:xfrm>
              <a:off x="6238875" y="2588543"/>
              <a:ext cx="461963" cy="682625"/>
            </a:xfrm>
            <a:custGeom>
              <a:avLst/>
              <a:gdLst>
                <a:gd name="T0" fmla="*/ 0 w 291"/>
                <a:gd name="T1" fmla="*/ 190500 h 430"/>
                <a:gd name="T2" fmla="*/ 23813 w 291"/>
                <a:gd name="T3" fmla="*/ 404812 h 430"/>
                <a:gd name="T4" fmla="*/ 0 60000 65536"/>
                <a:gd name="T5" fmla="*/ 0 60000 65536"/>
                <a:gd name="T6" fmla="*/ 0 w 291"/>
                <a:gd name="T7" fmla="*/ 0 h 430"/>
                <a:gd name="T8" fmla="*/ 291 w 291"/>
                <a:gd name="T9" fmla="*/ 430 h 430"/>
              </a:gdLst>
              <a:ahLst/>
              <a:cxnLst>
                <a:cxn ang="T4">
                  <a:pos x="T0" y="T1"/>
                </a:cxn>
                <a:cxn ang="T5">
                  <a:pos x="T2" y="T3"/>
                </a:cxn>
              </a:cxnLst>
              <a:rect l="T6" t="T7" r="T8" b="T9"/>
              <a:pathLst>
                <a:path w="291" h="430">
                  <a:moveTo>
                    <a:pt x="0" y="120"/>
                  </a:moveTo>
                  <a:cubicBezTo>
                    <a:pt x="291" y="0"/>
                    <a:pt x="259" y="430"/>
                    <a:pt x="15" y="255"/>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12" name="Text Box 32"/>
            <p:cNvSpPr txBox="1">
              <a:spLocks noChangeArrowheads="1"/>
            </p:cNvSpPr>
            <p:nvPr>
              <p:custDataLst>
                <p:tags r:id="rId33"/>
              </p:custDataLst>
            </p:nvPr>
          </p:nvSpPr>
          <p:spPr bwMode="auto">
            <a:xfrm>
              <a:off x="6570663" y="2766343"/>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dirty="0" err="1">
                  <a:solidFill>
                    <a:srgbClr val="000000"/>
                  </a:solidFill>
                </a:rPr>
                <a:t>udt_send</a:t>
              </a:r>
              <a:r>
                <a:rPr lang="en-US" altLang="zh-CN" sz="1400" dirty="0">
                  <a:solidFill>
                    <a:srgbClr val="000000"/>
                  </a:solidFill>
                </a:rPr>
                <a:t>(</a:t>
              </a:r>
              <a:r>
                <a:rPr lang="en-US" altLang="zh-CN" sz="1400" dirty="0" err="1">
                  <a:solidFill>
                    <a:srgbClr val="000000"/>
                  </a:solidFill>
                </a:rPr>
                <a:t>sndpkt</a:t>
              </a:r>
              <a:r>
                <a:rPr lang="en-US" altLang="zh-CN" sz="1400" dirty="0">
                  <a:solidFill>
                    <a:srgbClr val="000000"/>
                  </a:solidFill>
                </a:rPr>
                <a:t>)</a:t>
              </a:r>
              <a:endParaRPr lang="en-US" altLang="zh-CN" sz="1400" dirty="0">
                <a:solidFill>
                  <a:srgbClr val="000000"/>
                </a:solidFill>
              </a:endParaRPr>
            </a:p>
            <a:p>
              <a:pPr eaLnBrk="1" hangingPunct="1">
                <a:spcBef>
                  <a:spcPct val="0"/>
                </a:spcBef>
                <a:buClrTx/>
                <a:buSzTx/>
                <a:buFontTx/>
                <a:buNone/>
              </a:pPr>
              <a:r>
                <a:rPr lang="en-US" altLang="zh-CN" sz="1400" dirty="0" err="1">
                  <a:solidFill>
                    <a:srgbClr val="FF0000"/>
                  </a:solidFill>
                </a:rPr>
                <a:t>start_timer</a:t>
              </a:r>
              <a:endParaRPr lang="en-US" altLang="zh-CN" sz="1400" dirty="0">
                <a:solidFill>
                  <a:srgbClr val="FF0000"/>
                </a:solidFill>
                <a:latin typeface="Times New Roman" panose="02020603050405020304" pitchFamily="18" charset="0"/>
              </a:endParaRPr>
            </a:p>
          </p:txBody>
        </p:sp>
        <p:sp>
          <p:nvSpPr>
            <p:cNvPr id="42013" name="Text Box 33"/>
            <p:cNvSpPr txBox="1">
              <a:spLocks noChangeArrowheads="1"/>
            </p:cNvSpPr>
            <p:nvPr>
              <p:custDataLst>
                <p:tags r:id="rId34"/>
              </p:custDataLst>
            </p:nvPr>
          </p:nvSpPr>
          <p:spPr bwMode="auto">
            <a:xfrm>
              <a:off x="6592888" y="2529805"/>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dirty="0">
                  <a:solidFill>
                    <a:srgbClr val="FF0000"/>
                  </a:solidFill>
                </a:rPr>
                <a:t>timeout</a:t>
              </a:r>
              <a:endParaRPr lang="en-US" altLang="zh-CN" sz="1400" dirty="0">
                <a:solidFill>
                  <a:srgbClr val="FF0000"/>
                </a:solidFill>
                <a:latin typeface="Times New Roman" panose="02020603050405020304" pitchFamily="18" charset="0"/>
              </a:endParaRPr>
            </a:p>
          </p:txBody>
        </p:sp>
        <p:sp>
          <p:nvSpPr>
            <p:cNvPr id="42014" name="Line 34"/>
            <p:cNvSpPr>
              <a:spLocks noChangeShapeType="1"/>
            </p:cNvSpPr>
            <p:nvPr>
              <p:custDataLst>
                <p:tags r:id="rId35"/>
              </p:custDataLst>
            </p:nvPr>
          </p:nvSpPr>
          <p:spPr bwMode="auto">
            <a:xfrm flipV="1">
              <a:off x="6681787" y="2783805"/>
              <a:ext cx="1360487"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15" name="Freeform 35"/>
            <p:cNvSpPr/>
            <p:nvPr>
              <p:custDataLst>
                <p:tags r:id="rId36"/>
              </p:custDataLst>
            </p:nvPr>
          </p:nvSpPr>
          <p:spPr bwMode="auto">
            <a:xfrm>
              <a:off x="2230438" y="4952330"/>
              <a:ext cx="692150" cy="631825"/>
            </a:xfrm>
            <a:custGeom>
              <a:avLst/>
              <a:gdLst>
                <a:gd name="T0" fmla="*/ 692150 w 436"/>
                <a:gd name="T1" fmla="*/ 160337 h 398"/>
                <a:gd name="T2" fmla="*/ 476250 w 436"/>
                <a:gd name="T3" fmla="*/ 0 h 398"/>
                <a:gd name="T4" fmla="*/ 0 60000 65536"/>
                <a:gd name="T5" fmla="*/ 0 60000 65536"/>
                <a:gd name="T6" fmla="*/ 0 w 436"/>
                <a:gd name="T7" fmla="*/ 0 h 398"/>
                <a:gd name="T8" fmla="*/ 436 w 436"/>
                <a:gd name="T9" fmla="*/ 398 h 398"/>
              </a:gdLst>
              <a:ahLst/>
              <a:cxnLst>
                <a:cxn ang="T4">
                  <a:pos x="T0" y="T1"/>
                </a:cxn>
                <a:cxn ang="T5">
                  <a:pos x="T2" y="T3"/>
                </a:cxn>
              </a:cxnLst>
              <a:rect l="T6" t="T7" r="T8" b="T9"/>
              <a:pathLst>
                <a:path w="436" h="398">
                  <a:moveTo>
                    <a:pt x="436" y="101"/>
                  </a:moveTo>
                  <a:cubicBezTo>
                    <a:pt x="367" y="398"/>
                    <a:pt x="0" y="31"/>
                    <a:pt x="300" y="0"/>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16" name="Freeform 36"/>
            <p:cNvSpPr/>
            <p:nvPr>
              <p:custDataLst>
                <p:tags r:id="rId37"/>
              </p:custDataLst>
            </p:nvPr>
          </p:nvSpPr>
          <p:spPr bwMode="auto">
            <a:xfrm>
              <a:off x="2030413" y="4663405"/>
              <a:ext cx="571500" cy="420688"/>
            </a:xfrm>
            <a:custGeom>
              <a:avLst/>
              <a:gdLst>
                <a:gd name="T0" fmla="*/ 571500 w 900"/>
                <a:gd name="T1" fmla="*/ 228773 h 662"/>
                <a:gd name="T2" fmla="*/ 523875 w 900"/>
                <a:gd name="T3" fmla="*/ 9532 h 662"/>
                <a:gd name="T4" fmla="*/ 0 60000 65536"/>
                <a:gd name="T5" fmla="*/ 0 60000 65536"/>
                <a:gd name="T6" fmla="*/ 0 w 900"/>
                <a:gd name="T7" fmla="*/ 0 h 662"/>
                <a:gd name="T8" fmla="*/ 900 w 900"/>
                <a:gd name="T9" fmla="*/ 662 h 662"/>
              </a:gdLst>
              <a:ahLst/>
              <a:cxnLst>
                <a:cxn ang="T4">
                  <a:pos x="T0" y="T1"/>
                </a:cxn>
                <a:cxn ang="T5">
                  <a:pos x="T2" y="T3"/>
                </a:cxn>
              </a:cxnLst>
              <a:rect l="T6" t="T7" r="T8" b="T9"/>
              <a:pathLst>
                <a:path w="900" h="662">
                  <a:moveTo>
                    <a:pt x="900" y="360"/>
                  </a:moveTo>
                  <a:cubicBezTo>
                    <a:pt x="171" y="662"/>
                    <a:pt x="0" y="0"/>
                    <a:pt x="825" y="15"/>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17" name="Text Box 37"/>
            <p:cNvSpPr txBox="1">
              <a:spLocks noChangeArrowheads="1"/>
            </p:cNvSpPr>
            <p:nvPr>
              <p:custDataLst>
                <p:tags r:id="rId38"/>
              </p:custDataLst>
            </p:nvPr>
          </p:nvSpPr>
          <p:spPr bwMode="auto">
            <a:xfrm>
              <a:off x="628650" y="4711030"/>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udt_send(sndpkt)</a:t>
              </a:r>
              <a:endParaRPr lang="en-US" altLang="zh-CN" sz="1400">
                <a:solidFill>
                  <a:srgbClr val="000000"/>
                </a:solidFill>
              </a:endParaRPr>
            </a:p>
            <a:p>
              <a:pPr eaLnBrk="1" hangingPunct="1">
                <a:spcBef>
                  <a:spcPct val="0"/>
                </a:spcBef>
                <a:buClrTx/>
                <a:buSzTx/>
                <a:buFontTx/>
                <a:buNone/>
              </a:pPr>
              <a:r>
                <a:rPr lang="en-US" altLang="zh-CN" sz="1400">
                  <a:solidFill>
                    <a:srgbClr val="000000"/>
                  </a:solidFill>
                </a:rPr>
                <a:t>start_timer</a:t>
              </a:r>
              <a:endParaRPr lang="en-US" altLang="zh-CN" sz="1400">
                <a:solidFill>
                  <a:srgbClr val="000000"/>
                </a:solidFill>
                <a:latin typeface="Times New Roman" panose="02020603050405020304" pitchFamily="18" charset="0"/>
              </a:endParaRPr>
            </a:p>
          </p:txBody>
        </p:sp>
        <p:sp>
          <p:nvSpPr>
            <p:cNvPr id="42018" name="Text Box 38"/>
            <p:cNvSpPr txBox="1">
              <a:spLocks noChangeArrowheads="1"/>
            </p:cNvSpPr>
            <p:nvPr>
              <p:custDataLst>
                <p:tags r:id="rId39"/>
              </p:custDataLst>
            </p:nvPr>
          </p:nvSpPr>
          <p:spPr bwMode="auto">
            <a:xfrm>
              <a:off x="642938" y="4457030"/>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timeout</a:t>
              </a:r>
              <a:endParaRPr lang="en-US" altLang="zh-CN" sz="1400">
                <a:solidFill>
                  <a:srgbClr val="000000"/>
                </a:solidFill>
                <a:latin typeface="Times New Roman" panose="02020603050405020304" pitchFamily="18" charset="0"/>
              </a:endParaRPr>
            </a:p>
          </p:txBody>
        </p:sp>
        <p:sp>
          <p:nvSpPr>
            <p:cNvPr id="42019" name="Line 39"/>
            <p:cNvSpPr>
              <a:spLocks noChangeShapeType="1"/>
            </p:cNvSpPr>
            <p:nvPr>
              <p:custDataLst>
                <p:tags r:id="rId40"/>
              </p:custDataLst>
            </p:nvPr>
          </p:nvSpPr>
          <p:spPr bwMode="auto">
            <a:xfrm flipV="1">
              <a:off x="746124" y="4739605"/>
              <a:ext cx="13557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20" name="Freeform 40"/>
            <p:cNvSpPr/>
            <p:nvPr>
              <p:custDataLst>
                <p:tags r:id="rId41"/>
              </p:custDataLst>
            </p:nvPr>
          </p:nvSpPr>
          <p:spPr bwMode="auto">
            <a:xfrm>
              <a:off x="6500813" y="4623718"/>
              <a:ext cx="579437" cy="890587"/>
            </a:xfrm>
            <a:custGeom>
              <a:avLst/>
              <a:gdLst>
                <a:gd name="T0" fmla="*/ 55784 w 322"/>
                <a:gd name="T1" fmla="*/ 221264 h 483"/>
                <a:gd name="T2" fmla="*/ 0 w 322"/>
                <a:gd name="T3" fmla="*/ 337427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21" name="Text Box 41"/>
            <p:cNvSpPr txBox="1">
              <a:spLocks noChangeArrowheads="1"/>
            </p:cNvSpPr>
            <p:nvPr>
              <p:custDataLst>
                <p:tags r:id="rId42"/>
              </p:custDataLst>
            </p:nvPr>
          </p:nvSpPr>
          <p:spPr bwMode="auto">
            <a:xfrm>
              <a:off x="1036638" y="2124993"/>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rdt_rcv(rcvpkt)</a:t>
              </a:r>
              <a:endParaRPr lang="en-US" altLang="zh-CN" sz="1400">
                <a:solidFill>
                  <a:srgbClr val="000000"/>
                </a:solidFill>
                <a:latin typeface="Times New Roman" panose="02020603050405020304" pitchFamily="18" charset="0"/>
              </a:endParaRPr>
            </a:p>
          </p:txBody>
        </p:sp>
        <p:grpSp>
          <p:nvGrpSpPr>
            <p:cNvPr id="6" name="Group 42"/>
            <p:cNvGrpSpPr/>
            <p:nvPr>
              <p:custDataLst>
                <p:tags r:id="rId43"/>
              </p:custDataLst>
            </p:nvPr>
          </p:nvGrpSpPr>
          <p:grpSpPr bwMode="auto">
            <a:xfrm>
              <a:off x="2528888" y="2385343"/>
              <a:ext cx="1257300" cy="850900"/>
              <a:chOff x="4159" y="3230"/>
              <a:chExt cx="792" cy="536"/>
            </a:xfrm>
          </p:grpSpPr>
          <p:sp>
            <p:nvSpPr>
              <p:cNvPr id="42036" name="Oval 43"/>
              <p:cNvSpPr>
                <a:spLocks noChangeArrowheads="1"/>
              </p:cNvSpPr>
              <p:nvPr>
                <p:custDataLst>
                  <p:tags r:id="rId44"/>
                </p:custDataLst>
              </p:nvPr>
            </p:nvSpPr>
            <p:spPr bwMode="auto">
              <a:xfrm>
                <a:off x="4159" y="3230"/>
                <a:ext cx="595" cy="536"/>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37" name="Text Box 44"/>
              <p:cNvSpPr txBox="1">
                <a:spLocks noChangeArrowheads="1"/>
              </p:cNvSpPr>
              <p:nvPr>
                <p:custDataLst>
                  <p:tags r:id="rId45"/>
                </p:custDataLst>
              </p:nvPr>
            </p:nvSpPr>
            <p:spPr bwMode="auto">
              <a:xfrm>
                <a:off x="4202"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Wait for </a:t>
                </a:r>
                <a:endParaRPr lang="en-US" altLang="zh-CN" sz="1400">
                  <a:solidFill>
                    <a:srgbClr val="000000"/>
                  </a:solidFill>
                </a:endParaRPr>
              </a:p>
              <a:p>
                <a:pPr eaLnBrk="1" hangingPunct="1">
                  <a:spcBef>
                    <a:spcPct val="0"/>
                  </a:spcBef>
                  <a:buClrTx/>
                  <a:buSzTx/>
                  <a:buFontTx/>
                  <a:buNone/>
                </a:pPr>
                <a:r>
                  <a:rPr lang="en-US" altLang="zh-CN" sz="1400">
                    <a:solidFill>
                      <a:srgbClr val="000000"/>
                    </a:solidFill>
                  </a:rPr>
                  <a:t>call 0from above</a:t>
                </a:r>
                <a:endParaRPr lang="en-US" altLang="zh-CN" sz="1400">
                  <a:solidFill>
                    <a:srgbClr val="000000"/>
                  </a:solidFill>
                  <a:latin typeface="Times New Roman" panose="02020603050405020304" pitchFamily="18" charset="0"/>
                </a:endParaRPr>
              </a:p>
            </p:txBody>
          </p:sp>
        </p:grpSp>
        <p:sp>
          <p:nvSpPr>
            <p:cNvPr id="42023" name="Line 45"/>
            <p:cNvSpPr>
              <a:spLocks noChangeShapeType="1"/>
            </p:cNvSpPr>
            <p:nvPr>
              <p:custDataLst>
                <p:tags r:id="rId46"/>
              </p:custDataLst>
            </p:nvPr>
          </p:nvSpPr>
          <p:spPr bwMode="auto">
            <a:xfrm>
              <a:off x="1123950" y="2410743"/>
              <a:ext cx="11017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grpSp>
          <p:nvGrpSpPr>
            <p:cNvPr id="7" name="Group 46"/>
            <p:cNvGrpSpPr/>
            <p:nvPr>
              <p:custDataLst>
                <p:tags r:id="rId47"/>
              </p:custDataLst>
            </p:nvPr>
          </p:nvGrpSpPr>
          <p:grpSpPr bwMode="auto">
            <a:xfrm>
              <a:off x="2630488" y="4239543"/>
              <a:ext cx="889000" cy="865187"/>
              <a:chOff x="445" y="1273"/>
              <a:chExt cx="560" cy="545"/>
            </a:xfrm>
          </p:grpSpPr>
          <p:sp>
            <p:nvSpPr>
              <p:cNvPr id="42034" name="Oval 47"/>
              <p:cNvSpPr>
                <a:spLocks noChangeArrowheads="1"/>
              </p:cNvSpPr>
              <p:nvPr>
                <p:custDataLst>
                  <p:tags r:id="rId48"/>
                </p:custDataLst>
              </p:nvPr>
            </p:nvSpPr>
            <p:spPr bwMode="auto">
              <a:xfrm>
                <a:off x="445" y="1273"/>
                <a:ext cx="560" cy="545"/>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35" name="Text Box 48"/>
              <p:cNvSpPr txBox="1">
                <a:spLocks noChangeArrowheads="1"/>
              </p:cNvSpPr>
              <p:nvPr>
                <p:custDataLst>
                  <p:tags r:id="rId49"/>
                </p:custDataLst>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Wait for ACK1</a:t>
                </a:r>
                <a:endParaRPr lang="en-US" altLang="zh-CN" sz="1400">
                  <a:solidFill>
                    <a:srgbClr val="000000"/>
                  </a:solidFill>
                  <a:latin typeface="Times New Roman" panose="02020603050405020304" pitchFamily="18" charset="0"/>
                </a:endParaRPr>
              </a:p>
            </p:txBody>
          </p:sp>
        </p:grpSp>
        <p:sp>
          <p:nvSpPr>
            <p:cNvPr id="42025" name="Freeform 49"/>
            <p:cNvSpPr/>
            <p:nvPr>
              <p:custDataLst>
                <p:tags r:id="rId50"/>
              </p:custDataLst>
            </p:nvPr>
          </p:nvSpPr>
          <p:spPr bwMode="auto">
            <a:xfrm flipH="1" flipV="1">
              <a:off x="2006600" y="2032918"/>
              <a:ext cx="579438" cy="890587"/>
            </a:xfrm>
            <a:custGeom>
              <a:avLst/>
              <a:gdLst>
                <a:gd name="T0" fmla="*/ 55784 w 322"/>
                <a:gd name="T1" fmla="*/ 221264 h 483"/>
                <a:gd name="T2" fmla="*/ 0 w 322"/>
                <a:gd name="T3" fmla="*/ 337427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26" name="Text Box 50"/>
            <p:cNvSpPr txBox="1">
              <a:spLocks noChangeArrowheads="1"/>
            </p:cNvSpPr>
            <p:nvPr>
              <p:custDataLst>
                <p:tags r:id="rId51"/>
              </p:custDataLst>
            </p:nvPr>
          </p:nvSpPr>
          <p:spPr bwMode="auto">
            <a:xfrm>
              <a:off x="7224713" y="5103143"/>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800">
                  <a:solidFill>
                    <a:srgbClr val="000000"/>
                  </a:solidFill>
                  <a:latin typeface="Symbol" pitchFamily="18" charset="2"/>
                </a:rPr>
                <a:t>L</a:t>
              </a:r>
              <a:endParaRPr lang="en-US" altLang="zh-CN" sz="1800">
                <a:solidFill>
                  <a:srgbClr val="000000"/>
                </a:solidFill>
                <a:latin typeface="Symbol" pitchFamily="18" charset="2"/>
              </a:endParaRPr>
            </a:p>
          </p:txBody>
        </p:sp>
        <p:sp>
          <p:nvSpPr>
            <p:cNvPr id="42027" name="Text Box 51"/>
            <p:cNvSpPr txBox="1">
              <a:spLocks noChangeArrowheads="1"/>
            </p:cNvSpPr>
            <p:nvPr>
              <p:custDataLst>
                <p:tags r:id="rId52"/>
              </p:custDataLst>
            </p:nvPr>
          </p:nvSpPr>
          <p:spPr bwMode="auto">
            <a:xfrm>
              <a:off x="6757988" y="4853905"/>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400">
                  <a:solidFill>
                    <a:srgbClr val="000000"/>
                  </a:solidFill>
                </a:rPr>
                <a:t>rdt_rcv(rcvpkt)</a:t>
              </a:r>
              <a:endParaRPr lang="en-US" altLang="zh-CN" sz="1400">
                <a:solidFill>
                  <a:srgbClr val="000000"/>
                </a:solidFill>
                <a:latin typeface="Times New Roman" panose="02020603050405020304" pitchFamily="18" charset="0"/>
              </a:endParaRPr>
            </a:p>
          </p:txBody>
        </p:sp>
        <p:sp>
          <p:nvSpPr>
            <p:cNvPr id="42028" name="Line 52"/>
            <p:cNvSpPr>
              <a:spLocks noChangeShapeType="1"/>
            </p:cNvSpPr>
            <p:nvPr>
              <p:custDataLst>
                <p:tags r:id="rId53"/>
              </p:custDataLst>
            </p:nvPr>
          </p:nvSpPr>
          <p:spPr bwMode="auto">
            <a:xfrm>
              <a:off x="6845300" y="5139655"/>
              <a:ext cx="11017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42029" name="Text Box 53"/>
            <p:cNvSpPr txBox="1">
              <a:spLocks noChangeArrowheads="1"/>
            </p:cNvSpPr>
            <p:nvPr>
              <p:custDataLst>
                <p:tags r:id="rId54"/>
              </p:custDataLst>
            </p:nvPr>
          </p:nvSpPr>
          <p:spPr bwMode="auto">
            <a:xfrm>
              <a:off x="7127875" y="2098005"/>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800">
                  <a:solidFill>
                    <a:srgbClr val="000000"/>
                  </a:solidFill>
                  <a:latin typeface="Symbol" pitchFamily="18" charset="2"/>
                </a:rPr>
                <a:t>L</a:t>
              </a:r>
              <a:endParaRPr lang="en-US" altLang="zh-CN" sz="1800">
                <a:solidFill>
                  <a:srgbClr val="000000"/>
                </a:solidFill>
                <a:latin typeface="Symbol" pitchFamily="18" charset="2"/>
              </a:endParaRPr>
            </a:p>
          </p:txBody>
        </p:sp>
        <p:sp>
          <p:nvSpPr>
            <p:cNvPr id="42030" name="Text Box 54"/>
            <p:cNvSpPr txBox="1">
              <a:spLocks noChangeArrowheads="1"/>
            </p:cNvSpPr>
            <p:nvPr>
              <p:custDataLst>
                <p:tags r:id="rId55"/>
              </p:custDataLst>
            </p:nvPr>
          </p:nvSpPr>
          <p:spPr bwMode="auto">
            <a:xfrm>
              <a:off x="1476375" y="237423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800">
                  <a:solidFill>
                    <a:srgbClr val="000000"/>
                  </a:solidFill>
                  <a:latin typeface="Symbol" pitchFamily="18" charset="2"/>
                </a:rPr>
                <a:t>L</a:t>
              </a:r>
              <a:endParaRPr lang="en-US" altLang="zh-CN" sz="1800">
                <a:solidFill>
                  <a:srgbClr val="000000"/>
                </a:solidFill>
                <a:latin typeface="Symbol" pitchFamily="18" charset="2"/>
              </a:endParaRPr>
            </a:p>
          </p:txBody>
        </p:sp>
        <p:sp>
          <p:nvSpPr>
            <p:cNvPr id="42031" name="Text Box 55"/>
            <p:cNvSpPr txBox="1">
              <a:spLocks noChangeArrowheads="1"/>
            </p:cNvSpPr>
            <p:nvPr>
              <p:custDataLst>
                <p:tags r:id="rId56"/>
              </p:custDataLst>
            </p:nvPr>
          </p:nvSpPr>
          <p:spPr bwMode="auto">
            <a:xfrm>
              <a:off x="1879600" y="604453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0"/>
                </a:spcBef>
                <a:buClrTx/>
                <a:buSzTx/>
                <a:buFontTx/>
                <a:buNone/>
              </a:pPr>
              <a:r>
                <a:rPr lang="en-US" altLang="zh-CN" sz="1800">
                  <a:solidFill>
                    <a:srgbClr val="000000"/>
                  </a:solidFill>
                  <a:latin typeface="Symbol" pitchFamily="18" charset="2"/>
                </a:rPr>
                <a:t>L</a:t>
              </a:r>
              <a:endParaRPr lang="en-US" altLang="zh-CN" sz="1800">
                <a:solidFill>
                  <a:srgbClr val="000000"/>
                </a:solidFill>
                <a:latin typeface="Symbol" pitchFamily="18" charset="2"/>
              </a:endParaRPr>
            </a:p>
          </p:txBody>
        </p:sp>
      </p:grpSp>
      <p:sp>
        <p:nvSpPr>
          <p:cNvPr id="58" name="TextBox 57"/>
          <p:cNvSpPr txBox="1"/>
          <p:nvPr/>
        </p:nvSpPr>
        <p:spPr>
          <a:xfrm>
            <a:off x="4499992" y="6033482"/>
            <a:ext cx="3744416"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Bef>
                <a:spcPct val="0"/>
              </a:spcBef>
              <a:buClrTx/>
              <a:buSzTx/>
              <a:buFontTx/>
              <a:buNone/>
            </a:pPr>
            <a:r>
              <a:rPr lang="zh-CN" altLang="en-US" sz="2000" dirty="0">
                <a:solidFill>
                  <a:srgbClr val="000000"/>
                </a:solidFill>
              </a:rPr>
              <a:t>不主动重传，只在超时才重传！</a:t>
            </a:r>
            <a:endParaRPr lang="en-US" altLang="zh-CN" sz="2000" dirty="0">
              <a:solidFill>
                <a:srgbClr val="000000"/>
              </a:solidFill>
            </a:endParaRPr>
          </a:p>
          <a:p>
            <a:pPr>
              <a:spcBef>
                <a:spcPct val="0"/>
              </a:spcBef>
              <a:buClrTx/>
              <a:buSzTx/>
              <a:buFontTx/>
              <a:buNone/>
            </a:pPr>
            <a:r>
              <a:rPr lang="zh-CN" altLang="en-US" sz="2000" dirty="0">
                <a:solidFill>
                  <a:srgbClr val="000000"/>
                </a:solidFill>
              </a:rPr>
              <a:t>思考：有什么问题？可能改进吗？</a:t>
            </a:r>
            <a:endParaRPr lang="zh-CN" altLang="en-US" sz="2000" dirty="0">
              <a:solidFill>
                <a:srgbClr val="000000"/>
              </a:solidFill>
            </a:endParaRPr>
          </a:p>
        </p:txBody>
      </p:sp>
      <p:sp>
        <p:nvSpPr>
          <p:cNvPr id="59" name="TextBox 58"/>
          <p:cNvSpPr txBox="1"/>
          <p:nvPr/>
        </p:nvSpPr>
        <p:spPr>
          <a:xfrm>
            <a:off x="2267744" y="6182543"/>
            <a:ext cx="1872208"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Bef>
                <a:spcPct val="0"/>
              </a:spcBef>
              <a:buClrTx/>
              <a:buSzTx/>
              <a:buFontTx/>
              <a:buNone/>
            </a:pPr>
            <a:r>
              <a:rPr lang="zh-CN" altLang="en-US" sz="1800" dirty="0">
                <a:solidFill>
                  <a:srgbClr val="000000"/>
                </a:solidFill>
              </a:rPr>
              <a:t>课后练习：写出接收方的</a:t>
            </a:r>
            <a:r>
              <a:rPr lang="en-US" altLang="zh-CN" sz="1800" dirty="0">
                <a:solidFill>
                  <a:srgbClr val="000000"/>
                </a:solidFill>
              </a:rPr>
              <a:t>FSM</a:t>
            </a:r>
            <a:endParaRPr lang="zh-CN" altLang="en-US" sz="1800" dirty="0">
              <a:solidFill>
                <a:srgbClr val="000000"/>
              </a:solidFill>
            </a:endParaRPr>
          </a:p>
        </p:txBody>
      </p:sp>
      <p:sp>
        <p:nvSpPr>
          <p:cNvPr id="61" name="Rectangle 5"/>
          <p:cNvSpPr>
            <a:spLocks noChangeArrowheads="1"/>
          </p:cNvSpPr>
          <p:nvPr>
            <p:custDataLst>
              <p:tags r:id="rId57"/>
            </p:custDataLst>
          </p:nvPr>
        </p:nvSpPr>
        <p:spPr bwMode="auto">
          <a:xfrm>
            <a:off x="4735513" y="514409"/>
            <a:ext cx="34925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spcBef>
                <a:spcPct val="0"/>
              </a:spcBef>
              <a:buClrTx/>
              <a:buSzTx/>
              <a:buFontTx/>
              <a:buNone/>
            </a:pPr>
            <a:r>
              <a:rPr lang="en-US" altLang="zh-CN" sz="2000" b="1" dirty="0">
                <a:solidFill>
                  <a:srgbClr val="FF0000"/>
                </a:solidFill>
                <a:ea typeface="宋体" pitchFamily="2" charset="-122"/>
              </a:rPr>
              <a:t>Rdt3.0</a:t>
            </a:r>
            <a:r>
              <a:rPr lang="zh-CN" altLang="en-US" sz="2000" b="1" dirty="0">
                <a:solidFill>
                  <a:srgbClr val="FF0000"/>
                </a:solidFill>
                <a:ea typeface="宋体" pitchFamily="2" charset="-122"/>
              </a:rPr>
              <a:t>＝</a:t>
            </a:r>
            <a:r>
              <a:rPr lang="en-US" altLang="zh-CN" sz="2000" b="1" dirty="0">
                <a:solidFill>
                  <a:srgbClr val="FF0000"/>
                </a:solidFill>
                <a:ea typeface="宋体" pitchFamily="2" charset="-122"/>
              </a:rPr>
              <a:t>Rdt2.2 + Timeout</a:t>
            </a:r>
            <a:endParaRPr lang="en-US" altLang="zh-CN" sz="2800" b="1" dirty="0">
              <a:solidFill>
                <a:srgbClr val="FF0000"/>
              </a:solidFill>
              <a:ea typeface="宋体" pitchFamily="2" charset="-122"/>
            </a:endParaRPr>
          </a:p>
        </p:txBody>
      </p:sp>
      <p:sp>
        <p:nvSpPr>
          <p:cNvPr id="8" name="文本框 7"/>
          <p:cNvSpPr txBox="1"/>
          <p:nvPr/>
        </p:nvSpPr>
        <p:spPr>
          <a:xfrm>
            <a:off x="3685309" y="3356893"/>
            <a:ext cx="1565564" cy="646331"/>
          </a:xfrm>
          <a:prstGeom prst="rect">
            <a:avLst/>
          </a:prstGeom>
          <a:noFill/>
        </p:spPr>
        <p:txBody>
          <a:bodyPr wrap="square" rtlCol="0">
            <a:spAutoFit/>
          </a:bodyPr>
          <a:lstStyle/>
          <a:p>
            <a:pPr>
              <a:buNone/>
            </a:pPr>
            <a:r>
              <a:rPr lang="en-US" altLang="zh-CN" sz="3600" dirty="0">
                <a:solidFill>
                  <a:srgbClr val="92D050"/>
                </a:solidFill>
                <a:latin typeface="AR CENA" panose="02000000000000000000" pitchFamily="2" charset="0"/>
              </a:rPr>
              <a:t>sender</a:t>
            </a:r>
            <a:endParaRPr lang="zh-CN" altLang="en-US" sz="3600" dirty="0">
              <a:solidFill>
                <a:srgbClr val="92D050"/>
              </a:solidFill>
              <a:latin typeface="AR CENA"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custDataLst>
              <p:tags r:id="rId1"/>
            </p:custDataLst>
          </p:nvPr>
        </p:nvSpPr>
        <p:spPr>
          <a:xfrm>
            <a:off x="457200" y="274638"/>
            <a:ext cx="8363272" cy="994122"/>
          </a:xfrm>
        </p:spPr>
        <p:txBody>
          <a:bodyPr>
            <a:normAutofit fontScale="90000"/>
          </a:bodyPr>
          <a:lstStyle/>
          <a:p>
            <a:r>
              <a:rPr lang="en-US" altLang="zh-CN" sz="3600" dirty="0"/>
              <a:t>IEEE 802.11 MAC </a:t>
            </a:r>
            <a:r>
              <a:rPr lang="zh-CN" altLang="en-US" sz="3600" dirty="0"/>
              <a:t>协议</a:t>
            </a:r>
            <a:r>
              <a:rPr lang="en-US" altLang="zh-CN" sz="3600" dirty="0"/>
              <a:t>: CSMA/CA </a:t>
            </a:r>
            <a:r>
              <a:rPr lang="en-US" altLang="zh-CN" sz="3200" dirty="0"/>
              <a:t>(</a:t>
            </a:r>
            <a:r>
              <a:rPr lang="zh-CN" altLang="en-US" sz="3200" dirty="0"/>
              <a:t>碰撞避免</a:t>
            </a:r>
            <a:r>
              <a:rPr lang="en-US" altLang="zh-CN" sz="3200" dirty="0"/>
              <a:t>)</a:t>
            </a:r>
            <a:endParaRPr lang="en-US" altLang="zh-CN" sz="3600" dirty="0"/>
          </a:p>
        </p:txBody>
      </p:sp>
      <p:sp>
        <p:nvSpPr>
          <p:cNvPr id="4" name="日期占位符 3"/>
          <p:cNvSpPr>
            <a:spLocks noGrp="1"/>
          </p:cNvSpPr>
          <p:nvPr>
            <p:ph type="dt" sz="half" idx="10"/>
            <p:custDataLst>
              <p:tags r:id="rId2"/>
            </p:custDataLst>
          </p:nvPr>
        </p:nvSpPr>
        <p:spPr/>
        <p:txBody>
          <a:bodyPr/>
          <a:lstStyle/>
          <a:p>
            <a:pPr>
              <a:defRPr/>
            </a:pPr>
            <a:r>
              <a:rPr lang="en-US" altLang="zh-CN"/>
              <a:t>2016</a:t>
            </a:r>
            <a:r>
              <a:rPr lang="zh-CN" altLang="en-US"/>
              <a:t>秋</a:t>
            </a:r>
            <a:endParaRPr lang="en-US" altLang="zh-CN" dirty="0"/>
          </a:p>
        </p:txBody>
      </p:sp>
      <p:sp>
        <p:nvSpPr>
          <p:cNvPr id="36875" name="灯片编号占位符 23"/>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7C3D1D55-D96D-4001-A530-3DE008FD25BC}"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36869" name="Rectangle 3"/>
          <p:cNvSpPr>
            <a:spLocks noGrp="1" noChangeArrowheads="1"/>
          </p:cNvSpPr>
          <p:nvPr>
            <p:ph idx="4294967295"/>
            <p:custDataLst>
              <p:tags r:id="rId4"/>
            </p:custDataLst>
          </p:nvPr>
        </p:nvSpPr>
        <p:spPr>
          <a:xfrm>
            <a:off x="611560" y="1556792"/>
            <a:ext cx="5760640" cy="4953000"/>
          </a:xfrm>
        </p:spPr>
        <p:txBody>
          <a:bodyPr>
            <a:normAutofit fontScale="92500" lnSpcReduction="20000"/>
          </a:bodyPr>
          <a:lstStyle/>
          <a:p>
            <a:pPr>
              <a:buFont typeface="ZapfDingbats" pitchFamily="82" charset="2"/>
              <a:buNone/>
              <a:defRPr/>
            </a:pPr>
            <a:r>
              <a:rPr lang="en-US" altLang="zh-CN" sz="2400" u="sng" dirty="0">
                <a:solidFill>
                  <a:srgbClr val="FF0000"/>
                </a:solidFill>
              </a:rPr>
              <a:t>802.11 </a:t>
            </a:r>
            <a:r>
              <a:rPr lang="zh-CN" altLang="en-US" sz="2400" u="sng" dirty="0">
                <a:solidFill>
                  <a:srgbClr val="FF0000"/>
                </a:solidFill>
              </a:rPr>
              <a:t>发送方</a:t>
            </a:r>
            <a:endParaRPr lang="en-US" altLang="zh-CN" sz="2400" dirty="0">
              <a:solidFill>
                <a:srgbClr val="FF0000"/>
              </a:solidFill>
            </a:endParaRPr>
          </a:p>
          <a:p>
            <a:pPr>
              <a:buFont typeface="ZapfDingbats" pitchFamily="82" charset="2"/>
              <a:buNone/>
              <a:defRPr/>
            </a:pPr>
            <a:r>
              <a:rPr lang="en-US" altLang="zh-CN" sz="2400" dirty="0">
                <a:solidFill>
                  <a:schemeClr val="accent1">
                    <a:lumMod val="50000"/>
                  </a:schemeClr>
                </a:solidFill>
              </a:rPr>
              <a:t>1 </a:t>
            </a:r>
            <a:r>
              <a:rPr lang="zh-CN" altLang="en-US" sz="2400" dirty="0">
                <a:solidFill>
                  <a:srgbClr val="C00000"/>
                </a:solidFill>
              </a:rPr>
              <a:t>如果侦听到信道空闲</a:t>
            </a:r>
            <a:r>
              <a:rPr lang="zh-CN" altLang="en-US" sz="2400" dirty="0">
                <a:solidFill>
                  <a:schemeClr val="accent1">
                    <a:lumMod val="50000"/>
                  </a:schemeClr>
                </a:solidFill>
              </a:rPr>
              <a:t>了</a:t>
            </a:r>
            <a:r>
              <a:rPr lang="en-US" altLang="zh-CN" sz="2000" b="1" dirty="0"/>
              <a:t>DIFS</a:t>
            </a:r>
            <a:r>
              <a:rPr lang="en-US" altLang="zh-CN" sz="2000" dirty="0"/>
              <a:t> </a:t>
            </a:r>
            <a:r>
              <a:rPr lang="zh-CN" altLang="en-US" sz="2000" dirty="0"/>
              <a:t>时间，则</a:t>
            </a:r>
            <a:r>
              <a:rPr lang="en-US" altLang="zh-CN" sz="2000" dirty="0"/>
              <a:t> </a:t>
            </a:r>
            <a:endParaRPr lang="en-US" altLang="zh-CN" sz="2000" dirty="0"/>
          </a:p>
          <a:p>
            <a:pPr lvl="1">
              <a:buFont typeface="ZapfDingbats" pitchFamily="82" charset="2"/>
              <a:buNone/>
              <a:defRPr/>
            </a:pPr>
            <a:r>
              <a:rPr lang="zh-CN" altLang="en-US" sz="2000" dirty="0"/>
              <a:t>开始发送数据帧</a:t>
            </a:r>
            <a:r>
              <a:rPr lang="en-US" altLang="zh-CN" sz="2000" dirty="0"/>
              <a:t> (</a:t>
            </a:r>
            <a:r>
              <a:rPr lang="zh-CN" altLang="en-US" sz="2000" dirty="0"/>
              <a:t>无</a:t>
            </a:r>
            <a:r>
              <a:rPr lang="en-US" altLang="zh-CN" sz="2000" dirty="0"/>
              <a:t>CD</a:t>
            </a:r>
            <a:r>
              <a:rPr lang="zh-CN" altLang="en-US" sz="2000" dirty="0"/>
              <a:t>碰撞检测</a:t>
            </a:r>
            <a:r>
              <a:rPr lang="en-US" altLang="zh-CN" sz="2000" dirty="0"/>
              <a:t>)</a:t>
            </a:r>
            <a:endParaRPr lang="en-US" altLang="zh-CN" sz="2000" dirty="0"/>
          </a:p>
          <a:p>
            <a:pPr>
              <a:buFont typeface="ZapfDingbats" pitchFamily="82" charset="2"/>
              <a:buNone/>
              <a:defRPr/>
            </a:pPr>
            <a:r>
              <a:rPr lang="en-US" altLang="zh-CN" sz="2400" dirty="0">
                <a:solidFill>
                  <a:schemeClr val="accent1">
                    <a:lumMod val="50000"/>
                  </a:schemeClr>
                </a:solidFill>
              </a:rPr>
              <a:t>2 </a:t>
            </a:r>
            <a:r>
              <a:rPr lang="zh-CN" altLang="en-US" sz="2400" dirty="0">
                <a:solidFill>
                  <a:srgbClr val="C00000"/>
                </a:solidFill>
              </a:rPr>
              <a:t>如果侦听到信道忙</a:t>
            </a:r>
            <a:r>
              <a:rPr lang="zh-CN" altLang="en-US" sz="2400" dirty="0">
                <a:solidFill>
                  <a:schemeClr val="accent1">
                    <a:lumMod val="50000"/>
                  </a:schemeClr>
                </a:solidFill>
              </a:rPr>
              <a:t>，则</a:t>
            </a:r>
            <a:r>
              <a:rPr lang="en-US" altLang="zh-CN" sz="2400" dirty="0">
                <a:solidFill>
                  <a:schemeClr val="accent1">
                    <a:lumMod val="50000"/>
                  </a:schemeClr>
                </a:solidFill>
              </a:rPr>
              <a:t> </a:t>
            </a:r>
            <a:endParaRPr lang="en-US" altLang="zh-CN" sz="2400" dirty="0">
              <a:solidFill>
                <a:schemeClr val="accent1">
                  <a:lumMod val="50000"/>
                </a:schemeClr>
              </a:solidFill>
            </a:endParaRPr>
          </a:p>
          <a:p>
            <a:pPr lvl="1">
              <a:buFont typeface="ZapfDingbats" pitchFamily="82" charset="2"/>
              <a:buNone/>
              <a:defRPr/>
            </a:pPr>
            <a:r>
              <a:rPr lang="zh-CN" altLang="en-US" sz="2000" dirty="0"/>
              <a:t>开始一计时器，且值为</a:t>
            </a:r>
            <a:r>
              <a:rPr lang="en-US" altLang="zh-CN" sz="2000" dirty="0"/>
              <a:t>[0, CW-1]</a:t>
            </a:r>
            <a:r>
              <a:rPr lang="zh-CN" altLang="en-US" sz="2000" dirty="0"/>
              <a:t>间</a:t>
            </a:r>
            <a:r>
              <a:rPr lang="zh-CN" altLang="en-US" sz="2000" dirty="0">
                <a:solidFill>
                  <a:srgbClr val="C00000"/>
                </a:solidFill>
              </a:rPr>
              <a:t>随机回退</a:t>
            </a:r>
            <a:r>
              <a:rPr lang="zh-CN" altLang="en-US" sz="2000" dirty="0"/>
              <a:t>值</a:t>
            </a:r>
            <a:br>
              <a:rPr lang="en-US" altLang="zh-CN" sz="2000" dirty="0"/>
            </a:br>
            <a:r>
              <a:rPr lang="zh-CN" altLang="en-US" sz="2000" dirty="0"/>
              <a:t>初始</a:t>
            </a:r>
            <a:r>
              <a:rPr lang="en-US" altLang="zh-CN" sz="2000" dirty="0"/>
              <a:t>CW=</a:t>
            </a:r>
            <a:r>
              <a:rPr lang="en-US" altLang="zh-CN" sz="2000" dirty="0" err="1"/>
              <a:t>CWmin</a:t>
            </a:r>
            <a:r>
              <a:rPr lang="en-US" altLang="zh-CN" sz="2000" dirty="0"/>
              <a:t>=32 slots</a:t>
            </a:r>
            <a:endParaRPr lang="en-US" altLang="zh-CN" sz="2000" dirty="0"/>
          </a:p>
          <a:p>
            <a:pPr lvl="1">
              <a:buFont typeface="ZapfDingbats" pitchFamily="82" charset="2"/>
              <a:buNone/>
              <a:defRPr/>
            </a:pPr>
            <a:r>
              <a:rPr lang="zh-CN" altLang="en-US" sz="2000" dirty="0"/>
              <a:t>如果信道空闲，则计时器递减，否则冻结</a:t>
            </a:r>
            <a:endParaRPr lang="en-US" altLang="zh-CN" sz="2000" dirty="0"/>
          </a:p>
          <a:p>
            <a:pPr lvl="1">
              <a:buFont typeface="ZapfDingbats" pitchFamily="82" charset="2"/>
              <a:buNone/>
              <a:defRPr/>
            </a:pPr>
            <a:r>
              <a:rPr lang="zh-CN" altLang="en-US" sz="2000" dirty="0"/>
              <a:t>当计时器为零时，开始发送数据帧</a:t>
            </a:r>
            <a:endParaRPr lang="en-US" altLang="zh-CN" sz="2000" dirty="0"/>
          </a:p>
          <a:p>
            <a:pPr lvl="1">
              <a:buFont typeface="ZapfDingbats" pitchFamily="82" charset="2"/>
              <a:buNone/>
              <a:defRPr/>
            </a:pPr>
            <a:r>
              <a:rPr lang="zh-CN" altLang="en-US" sz="2000" dirty="0"/>
              <a:t>如果未收到</a:t>
            </a:r>
            <a:r>
              <a:rPr lang="en-US" altLang="zh-CN" sz="2000" dirty="0"/>
              <a:t>ACK, </a:t>
            </a:r>
            <a:r>
              <a:rPr lang="zh-CN" altLang="en-US" sz="2000" dirty="0">
                <a:solidFill>
                  <a:srgbClr val="C00000"/>
                </a:solidFill>
              </a:rPr>
              <a:t>倍增</a:t>
            </a:r>
            <a:r>
              <a:rPr lang="en-US" altLang="zh-CN" sz="2000" dirty="0">
                <a:solidFill>
                  <a:srgbClr val="C00000"/>
                </a:solidFill>
              </a:rPr>
              <a:t>CW</a:t>
            </a:r>
            <a:r>
              <a:rPr lang="zh-CN" altLang="en-US" sz="2000" dirty="0"/>
              <a:t>并重复步骤</a:t>
            </a:r>
            <a:r>
              <a:rPr lang="en-US" altLang="zh-CN" sz="2000" dirty="0"/>
              <a:t>2 (</a:t>
            </a:r>
            <a:r>
              <a:rPr lang="zh-CN" altLang="en-US" sz="2000" dirty="0"/>
              <a:t>直至</a:t>
            </a:r>
            <a:r>
              <a:rPr lang="en-US" altLang="zh-CN" sz="2000" dirty="0" err="1"/>
              <a:t>CW≤CWmax</a:t>
            </a:r>
            <a:r>
              <a:rPr lang="en-US" altLang="zh-CN" sz="2000" dirty="0"/>
              <a:t>=32*2</a:t>
            </a:r>
            <a:r>
              <a:rPr lang="en-US" altLang="zh-CN" sz="2000" baseline="30000" dirty="0"/>
              <a:t>5</a:t>
            </a:r>
            <a:r>
              <a:rPr lang="en-US" altLang="zh-CN" sz="2000" dirty="0"/>
              <a:t>, </a:t>
            </a:r>
            <a:r>
              <a:rPr lang="zh-CN" altLang="en-US" sz="2000" dirty="0"/>
              <a:t>或某个指定值</a:t>
            </a:r>
            <a:r>
              <a:rPr lang="en-US" altLang="zh-CN" sz="2000" dirty="0"/>
              <a:t>)</a:t>
            </a:r>
            <a:endParaRPr lang="en-US" altLang="zh-CN" sz="2000" dirty="0"/>
          </a:p>
          <a:p>
            <a:pPr lvl="1">
              <a:buFont typeface="ZapfDingbats" pitchFamily="82" charset="2"/>
              <a:buNone/>
              <a:defRPr/>
            </a:pPr>
            <a:r>
              <a:rPr lang="zh-CN" altLang="en-US" sz="2000" dirty="0"/>
              <a:t>如果收到</a:t>
            </a:r>
            <a:r>
              <a:rPr lang="en-US" altLang="zh-CN" sz="2000" dirty="0"/>
              <a:t>ACK, CW=</a:t>
            </a:r>
            <a:r>
              <a:rPr lang="en-US" altLang="zh-CN" sz="2000" dirty="0" err="1"/>
              <a:t>CWmin</a:t>
            </a:r>
            <a:r>
              <a:rPr lang="en-US" altLang="zh-CN" sz="2000" dirty="0"/>
              <a:t>, </a:t>
            </a:r>
            <a:r>
              <a:rPr lang="zh-CN" altLang="en-US" sz="2000" dirty="0"/>
              <a:t>重复步骤</a:t>
            </a:r>
            <a:r>
              <a:rPr lang="en-US" altLang="zh-CN" sz="2000" dirty="0"/>
              <a:t>2</a:t>
            </a:r>
            <a:r>
              <a:rPr lang="zh-CN" altLang="en-US" sz="2000" dirty="0"/>
              <a:t>传输下一帧</a:t>
            </a:r>
            <a:endParaRPr lang="en-US" altLang="zh-CN" sz="2000" dirty="0"/>
          </a:p>
          <a:p>
            <a:pPr>
              <a:buFont typeface="ZapfDingbats" pitchFamily="82" charset="2"/>
              <a:buNone/>
              <a:defRPr/>
            </a:pPr>
            <a:endParaRPr lang="en-US" altLang="zh-CN" sz="1200" u="sng" dirty="0">
              <a:solidFill>
                <a:srgbClr val="FF0000"/>
              </a:solidFill>
            </a:endParaRPr>
          </a:p>
          <a:p>
            <a:pPr>
              <a:buFont typeface="ZapfDingbats" pitchFamily="82" charset="2"/>
              <a:buNone/>
              <a:defRPr/>
            </a:pPr>
            <a:r>
              <a:rPr lang="en-US" altLang="zh-CN" sz="2400" u="sng" dirty="0">
                <a:solidFill>
                  <a:srgbClr val="FF0000"/>
                </a:solidFill>
              </a:rPr>
              <a:t>802.11 </a:t>
            </a:r>
            <a:r>
              <a:rPr lang="zh-CN" altLang="en-US" sz="2400" u="sng" dirty="0">
                <a:solidFill>
                  <a:srgbClr val="FF0000"/>
                </a:solidFill>
              </a:rPr>
              <a:t>接收方</a:t>
            </a:r>
            <a:endParaRPr lang="en-US" altLang="zh-CN" sz="2400" dirty="0"/>
          </a:p>
          <a:p>
            <a:pPr>
              <a:buFont typeface="ZapfDingbats" pitchFamily="82" charset="2"/>
              <a:buNone/>
              <a:defRPr/>
            </a:pPr>
            <a:r>
              <a:rPr lang="en-US" altLang="zh-CN" sz="2400" dirty="0">
                <a:solidFill>
                  <a:schemeClr val="accent1">
                    <a:lumMod val="50000"/>
                  </a:schemeClr>
                </a:solidFill>
              </a:rPr>
              <a:t>- </a:t>
            </a:r>
            <a:r>
              <a:rPr lang="en-US" altLang="zh-CN" sz="2000" dirty="0">
                <a:solidFill>
                  <a:schemeClr val="accent1">
                    <a:lumMod val="50000"/>
                  </a:schemeClr>
                </a:solidFill>
              </a:rPr>
              <a:t>if frame received OK</a:t>
            </a:r>
            <a:endParaRPr lang="en-US" altLang="zh-CN" sz="2000" dirty="0">
              <a:solidFill>
                <a:schemeClr val="accent1">
                  <a:lumMod val="50000"/>
                </a:schemeClr>
              </a:solidFill>
            </a:endParaRPr>
          </a:p>
          <a:p>
            <a:pPr>
              <a:buFont typeface="ZapfDingbats" pitchFamily="82" charset="2"/>
              <a:buNone/>
              <a:defRPr/>
            </a:pPr>
            <a:r>
              <a:rPr lang="en-US" altLang="zh-CN" sz="2000" dirty="0">
                <a:solidFill>
                  <a:schemeClr val="accent2"/>
                </a:solidFill>
              </a:rPr>
              <a:t>   </a:t>
            </a:r>
            <a:r>
              <a:rPr lang="en-US" altLang="zh-CN" sz="2000" dirty="0"/>
              <a:t>return ACK after </a:t>
            </a:r>
            <a:r>
              <a:rPr lang="en-US" altLang="zh-CN" sz="2000" b="1" dirty="0"/>
              <a:t>SIFS </a:t>
            </a:r>
            <a:r>
              <a:rPr lang="en-US" altLang="zh-CN" sz="2000" dirty="0"/>
              <a:t>(ACK needed due to hidden terminal problem) </a:t>
            </a:r>
            <a:endParaRPr lang="en-US" altLang="zh-CN" sz="2400" b="1" dirty="0"/>
          </a:p>
        </p:txBody>
      </p:sp>
      <p:sp>
        <p:nvSpPr>
          <p:cNvPr id="36868" name="Line 5"/>
          <p:cNvSpPr>
            <a:spLocks noChangeShapeType="1"/>
          </p:cNvSpPr>
          <p:nvPr>
            <p:custDataLst>
              <p:tags r:id="rId5"/>
            </p:custDataLst>
          </p:nvPr>
        </p:nvSpPr>
        <p:spPr bwMode="auto">
          <a:xfrm>
            <a:off x="6629399" y="2270125"/>
            <a:ext cx="0" cy="33385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 name="Line 6"/>
          <p:cNvSpPr>
            <a:spLocks noChangeShapeType="1"/>
          </p:cNvSpPr>
          <p:nvPr>
            <p:custDataLst>
              <p:tags r:id="rId6"/>
            </p:custDataLst>
          </p:nvPr>
        </p:nvSpPr>
        <p:spPr bwMode="auto">
          <a:xfrm>
            <a:off x="8548687" y="2257425"/>
            <a:ext cx="0" cy="33385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6870" name="Text Box 7"/>
          <p:cNvSpPr txBox="1">
            <a:spLocks noChangeArrowheads="1"/>
          </p:cNvSpPr>
          <p:nvPr>
            <p:custDataLst>
              <p:tags r:id="rId7"/>
            </p:custDataLst>
          </p:nvPr>
        </p:nvSpPr>
        <p:spPr bwMode="auto">
          <a:xfrm>
            <a:off x="6219824" y="1912938"/>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t>sender</a:t>
            </a:r>
            <a:endParaRPr lang="en-US" altLang="zh-CN" sz="1600"/>
          </a:p>
        </p:txBody>
      </p:sp>
      <p:sp>
        <p:nvSpPr>
          <p:cNvPr id="36871" name="Text Box 8"/>
          <p:cNvSpPr txBox="1">
            <a:spLocks noChangeArrowheads="1"/>
          </p:cNvSpPr>
          <p:nvPr>
            <p:custDataLst>
              <p:tags r:id="rId8"/>
            </p:custDataLst>
          </p:nvPr>
        </p:nvSpPr>
        <p:spPr bwMode="auto">
          <a:xfrm>
            <a:off x="8058149" y="1922463"/>
            <a:ext cx="974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t>receiver</a:t>
            </a:r>
            <a:endParaRPr lang="en-US" altLang="zh-CN" sz="1600"/>
          </a:p>
        </p:txBody>
      </p:sp>
      <p:grpSp>
        <p:nvGrpSpPr>
          <p:cNvPr id="2" name="Group 23"/>
          <p:cNvGrpSpPr/>
          <p:nvPr>
            <p:custDataLst>
              <p:tags r:id="rId9"/>
            </p:custDataLst>
          </p:nvPr>
        </p:nvGrpSpPr>
        <p:grpSpPr bwMode="auto">
          <a:xfrm>
            <a:off x="5934074" y="2566988"/>
            <a:ext cx="2616200" cy="1690687"/>
            <a:chOff x="3614" y="1617"/>
            <a:chExt cx="1648" cy="1065"/>
          </a:xfrm>
        </p:grpSpPr>
        <p:grpSp>
          <p:nvGrpSpPr>
            <p:cNvPr id="36885" name="Group 22"/>
            <p:cNvGrpSpPr/>
            <p:nvPr/>
          </p:nvGrpSpPr>
          <p:grpSpPr bwMode="auto">
            <a:xfrm>
              <a:off x="3614" y="1617"/>
              <a:ext cx="424" cy="192"/>
              <a:chOff x="3614" y="1617"/>
              <a:chExt cx="424" cy="192"/>
            </a:xfrm>
          </p:grpSpPr>
          <p:sp>
            <p:nvSpPr>
              <p:cNvPr id="36889" name="AutoShape 11"/>
              <p:cNvSpPr/>
              <p:nvPr>
                <p:custDataLst>
                  <p:tags r:id="rId10"/>
                </p:custDataLst>
              </p:nvPr>
            </p:nvSpPr>
            <p:spPr bwMode="auto">
              <a:xfrm>
                <a:off x="3984" y="1620"/>
                <a:ext cx="54" cy="162"/>
              </a:xfrm>
              <a:prstGeom prst="leftBrace">
                <a:avLst>
                  <a:gd name="adj1" fmla="val 2500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890" name="Text Box 12"/>
              <p:cNvSpPr txBox="1">
                <a:spLocks noChangeArrowheads="1"/>
              </p:cNvSpPr>
              <p:nvPr>
                <p:custDataLst>
                  <p:tags r:id="rId11"/>
                </p:custDataLst>
              </p:nvPr>
            </p:nvSpPr>
            <p:spPr bwMode="auto">
              <a:xfrm>
                <a:off x="3614" y="1617"/>
                <a:ext cx="4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t>DIFS</a:t>
                </a:r>
                <a:endParaRPr lang="en-US" altLang="zh-CN" sz="1400"/>
              </a:p>
            </p:txBody>
          </p:sp>
        </p:grpSp>
        <p:grpSp>
          <p:nvGrpSpPr>
            <p:cNvPr id="36886" name="Group 20"/>
            <p:cNvGrpSpPr/>
            <p:nvPr/>
          </p:nvGrpSpPr>
          <p:grpSpPr bwMode="auto">
            <a:xfrm>
              <a:off x="4050" y="1782"/>
              <a:ext cx="1212" cy="900"/>
              <a:chOff x="4050" y="1782"/>
              <a:chExt cx="1212" cy="900"/>
            </a:xfrm>
          </p:grpSpPr>
          <p:sp>
            <p:nvSpPr>
              <p:cNvPr id="36887" name="Freeform 13"/>
              <p:cNvSpPr/>
              <p:nvPr>
                <p:custDataLst>
                  <p:tags r:id="rId12"/>
                </p:custDataLst>
              </p:nvPr>
            </p:nvSpPr>
            <p:spPr bwMode="auto">
              <a:xfrm>
                <a:off x="4050" y="1782"/>
                <a:ext cx="1212" cy="900"/>
              </a:xfrm>
              <a:custGeom>
                <a:avLst/>
                <a:gdLst>
                  <a:gd name="T0" fmla="*/ 6 w 1212"/>
                  <a:gd name="T1" fmla="*/ 0 h 900"/>
                  <a:gd name="T2" fmla="*/ 1212 w 1212"/>
                  <a:gd name="T3" fmla="*/ 228 h 900"/>
                  <a:gd name="T4" fmla="*/ 1212 w 1212"/>
                  <a:gd name="T5" fmla="*/ 900 h 900"/>
                  <a:gd name="T6" fmla="*/ 0 w 1212"/>
                  <a:gd name="T7" fmla="*/ 660 h 900"/>
                  <a:gd name="T8" fmla="*/ 6 w 1212"/>
                  <a:gd name="T9" fmla="*/ 0 h 900"/>
                  <a:gd name="T10" fmla="*/ 0 60000 65536"/>
                  <a:gd name="T11" fmla="*/ 0 60000 65536"/>
                  <a:gd name="T12" fmla="*/ 0 60000 65536"/>
                  <a:gd name="T13" fmla="*/ 0 60000 65536"/>
                  <a:gd name="T14" fmla="*/ 0 60000 65536"/>
                  <a:gd name="T15" fmla="*/ 0 w 1212"/>
                  <a:gd name="T16" fmla="*/ 0 h 900"/>
                  <a:gd name="T17" fmla="*/ 1212 w 1212"/>
                  <a:gd name="T18" fmla="*/ 900 h 900"/>
                </a:gdLst>
                <a:ahLst/>
                <a:cxnLst>
                  <a:cxn ang="T10">
                    <a:pos x="T0" y="T1"/>
                  </a:cxn>
                  <a:cxn ang="T11">
                    <a:pos x="T2" y="T3"/>
                  </a:cxn>
                  <a:cxn ang="T12">
                    <a:pos x="T4" y="T5"/>
                  </a:cxn>
                  <a:cxn ang="T13">
                    <a:pos x="T6" y="T7"/>
                  </a:cxn>
                  <a:cxn ang="T14">
                    <a:pos x="T8" y="T9"/>
                  </a:cxn>
                </a:cxnLst>
                <a:rect l="T15" t="T16" r="T17" b="T18"/>
                <a:pathLst>
                  <a:path w="1212" h="900">
                    <a:moveTo>
                      <a:pt x="6" y="0"/>
                    </a:moveTo>
                    <a:lnTo>
                      <a:pt x="1212" y="228"/>
                    </a:lnTo>
                    <a:lnTo>
                      <a:pt x="1212" y="900"/>
                    </a:lnTo>
                    <a:lnTo>
                      <a:pt x="0" y="660"/>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p>
            </p:txBody>
          </p:sp>
          <p:sp>
            <p:nvSpPr>
              <p:cNvPr id="36888" name="Text Box 18"/>
              <p:cNvSpPr txBox="1">
                <a:spLocks noChangeArrowheads="1"/>
              </p:cNvSpPr>
              <p:nvPr>
                <p:custDataLst>
                  <p:tags r:id="rId13"/>
                </p:custDataLst>
              </p:nvPr>
            </p:nvSpPr>
            <p:spPr bwMode="auto">
              <a:xfrm>
                <a:off x="4394" y="2108"/>
                <a:ext cx="4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chemeClr val="bg1"/>
                    </a:solidFill>
                  </a:rPr>
                  <a:t>data</a:t>
                </a:r>
                <a:endParaRPr lang="en-US" altLang="zh-CN">
                  <a:solidFill>
                    <a:schemeClr val="bg1"/>
                  </a:solidFill>
                </a:endParaRPr>
              </a:p>
            </p:txBody>
          </p:sp>
        </p:grpSp>
      </p:grpSp>
      <p:grpSp>
        <p:nvGrpSpPr>
          <p:cNvPr id="6" name="Group 24"/>
          <p:cNvGrpSpPr/>
          <p:nvPr>
            <p:custDataLst>
              <p:tags r:id="rId14"/>
            </p:custDataLst>
          </p:nvPr>
        </p:nvGrpSpPr>
        <p:grpSpPr bwMode="auto">
          <a:xfrm>
            <a:off x="6616699" y="4267200"/>
            <a:ext cx="2563813" cy="923925"/>
            <a:chOff x="4044" y="2688"/>
            <a:chExt cx="1615" cy="582"/>
          </a:xfrm>
        </p:grpSpPr>
        <p:sp>
          <p:nvSpPr>
            <p:cNvPr id="36880" name="Text Box 14"/>
            <p:cNvSpPr txBox="1">
              <a:spLocks noChangeArrowheads="1"/>
            </p:cNvSpPr>
            <p:nvPr>
              <p:custDataLst>
                <p:tags r:id="rId15"/>
              </p:custDataLst>
            </p:nvPr>
          </p:nvSpPr>
          <p:spPr bwMode="auto">
            <a:xfrm>
              <a:off x="5258" y="2697"/>
              <a:ext cx="4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dirty="0"/>
                <a:t>SIFS</a:t>
              </a:r>
              <a:endParaRPr lang="en-US" altLang="zh-CN" sz="1400" dirty="0"/>
            </a:p>
          </p:txBody>
        </p:sp>
        <p:sp>
          <p:nvSpPr>
            <p:cNvPr id="36881" name="AutoShape 15"/>
            <p:cNvSpPr/>
            <p:nvPr>
              <p:custDataLst>
                <p:tags r:id="rId16"/>
              </p:custDataLst>
            </p:nvPr>
          </p:nvSpPr>
          <p:spPr bwMode="auto">
            <a:xfrm flipH="1">
              <a:off x="5262" y="2688"/>
              <a:ext cx="54" cy="162"/>
            </a:xfrm>
            <a:prstGeom prst="leftBrace">
              <a:avLst>
                <a:gd name="adj1" fmla="val 2500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6882" name="Group 21"/>
            <p:cNvGrpSpPr/>
            <p:nvPr/>
          </p:nvGrpSpPr>
          <p:grpSpPr bwMode="auto">
            <a:xfrm>
              <a:off x="4044" y="2856"/>
              <a:ext cx="1212" cy="414"/>
              <a:chOff x="4044" y="2856"/>
              <a:chExt cx="1212" cy="414"/>
            </a:xfrm>
          </p:grpSpPr>
          <p:sp>
            <p:nvSpPr>
              <p:cNvPr id="36883" name="Freeform 17"/>
              <p:cNvSpPr/>
              <p:nvPr>
                <p:custDataLst>
                  <p:tags r:id="rId17"/>
                </p:custDataLst>
              </p:nvPr>
            </p:nvSpPr>
            <p:spPr bwMode="auto">
              <a:xfrm flipV="1">
                <a:off x="4044" y="2856"/>
                <a:ext cx="1212" cy="414"/>
              </a:xfrm>
              <a:custGeom>
                <a:avLst/>
                <a:gdLst>
                  <a:gd name="T0" fmla="*/ 0 w 1212"/>
                  <a:gd name="T1" fmla="*/ 0 h 414"/>
                  <a:gd name="T2" fmla="*/ 1212 w 1212"/>
                  <a:gd name="T3" fmla="*/ 246 h 414"/>
                  <a:gd name="T4" fmla="*/ 1212 w 1212"/>
                  <a:gd name="T5" fmla="*/ 414 h 414"/>
                  <a:gd name="T6" fmla="*/ 6 w 1212"/>
                  <a:gd name="T7" fmla="*/ 174 h 414"/>
                  <a:gd name="T8" fmla="*/ 0 w 1212"/>
                  <a:gd name="T9" fmla="*/ 0 h 414"/>
                  <a:gd name="T10" fmla="*/ 0 60000 65536"/>
                  <a:gd name="T11" fmla="*/ 0 60000 65536"/>
                  <a:gd name="T12" fmla="*/ 0 60000 65536"/>
                  <a:gd name="T13" fmla="*/ 0 60000 65536"/>
                  <a:gd name="T14" fmla="*/ 0 60000 65536"/>
                  <a:gd name="T15" fmla="*/ 0 w 1212"/>
                  <a:gd name="T16" fmla="*/ 0 h 414"/>
                  <a:gd name="T17" fmla="*/ 1212 w 1212"/>
                  <a:gd name="T18" fmla="*/ 414 h 414"/>
                </a:gdLst>
                <a:ahLst/>
                <a:cxnLst>
                  <a:cxn ang="T10">
                    <a:pos x="T0" y="T1"/>
                  </a:cxn>
                  <a:cxn ang="T11">
                    <a:pos x="T2" y="T3"/>
                  </a:cxn>
                  <a:cxn ang="T12">
                    <a:pos x="T4" y="T5"/>
                  </a:cxn>
                  <a:cxn ang="T13">
                    <a:pos x="T6" y="T7"/>
                  </a:cxn>
                  <a:cxn ang="T14">
                    <a:pos x="T8" y="T9"/>
                  </a:cxn>
                </a:cxnLst>
                <a:rect l="T15" t="T16" r="T17" b="T18"/>
                <a:pathLst>
                  <a:path w="1212" h="414">
                    <a:moveTo>
                      <a:pt x="0" y="0"/>
                    </a:moveTo>
                    <a:lnTo>
                      <a:pt x="1212" y="246"/>
                    </a:lnTo>
                    <a:lnTo>
                      <a:pt x="1212" y="414"/>
                    </a:lnTo>
                    <a:lnTo>
                      <a:pt x="6" y="17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p>
            </p:txBody>
          </p:sp>
          <p:sp>
            <p:nvSpPr>
              <p:cNvPr id="36884" name="Text Box 19"/>
              <p:cNvSpPr txBox="1">
                <a:spLocks noChangeArrowheads="1"/>
              </p:cNvSpPr>
              <p:nvPr>
                <p:custDataLst>
                  <p:tags r:id="rId18"/>
                </p:custDataLst>
              </p:nvPr>
            </p:nvSpPr>
            <p:spPr bwMode="auto">
              <a:xfrm>
                <a:off x="4436" y="2954"/>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chemeClr val="bg1"/>
                    </a:solidFill>
                  </a:rPr>
                  <a:t>ACK</a:t>
                </a:r>
                <a:endParaRPr lang="en-US" altLang="zh-CN">
                  <a:solidFill>
                    <a:schemeClr val="bg1"/>
                  </a:solidFill>
                </a:endParaRPr>
              </a:p>
            </p:txBody>
          </p:sp>
        </p:grpSp>
      </p:grpSp>
      <p:sp>
        <p:nvSpPr>
          <p:cNvPr id="36876" name="TextBox 22"/>
          <p:cNvSpPr txBox="1">
            <a:spLocks noChangeArrowheads="1"/>
          </p:cNvSpPr>
          <p:nvPr>
            <p:custDataLst>
              <p:tags r:id="rId19"/>
            </p:custDataLst>
          </p:nvPr>
        </p:nvSpPr>
        <p:spPr bwMode="auto">
          <a:xfrm>
            <a:off x="4139952" y="1484784"/>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dirty="0">
                <a:solidFill>
                  <a:srgbClr val="FF0000"/>
                </a:solidFill>
              </a:rPr>
              <a:t>分布式帧间间隔</a:t>
            </a:r>
            <a:endParaRPr lang="zh-CN" altLang="en-US" dirty="0">
              <a:solidFill>
                <a:srgbClr val="FF0000"/>
              </a:solidFill>
            </a:endParaRPr>
          </a:p>
        </p:txBody>
      </p:sp>
      <p:sp>
        <p:nvSpPr>
          <p:cNvPr id="36877" name="TextBox 23"/>
          <p:cNvSpPr txBox="1">
            <a:spLocks noChangeArrowheads="1"/>
          </p:cNvSpPr>
          <p:nvPr>
            <p:custDataLst>
              <p:tags r:id="rId20"/>
            </p:custDataLst>
          </p:nvPr>
        </p:nvSpPr>
        <p:spPr bwMode="auto">
          <a:xfrm>
            <a:off x="3233737" y="5085184"/>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dirty="0">
                <a:solidFill>
                  <a:srgbClr val="FF0000"/>
                </a:solidFill>
              </a:rPr>
              <a:t>短帧间间隔</a:t>
            </a:r>
            <a:endParaRPr lang="zh-CN" altLang="en-US" dirty="0">
              <a:solidFill>
                <a:srgbClr val="FF0000"/>
              </a:solidFill>
            </a:endParaRPr>
          </a:p>
        </p:txBody>
      </p:sp>
      <p:cxnSp>
        <p:nvCxnSpPr>
          <p:cNvPr id="26" name="Straight Connector 25"/>
          <p:cNvCxnSpPr/>
          <p:nvPr>
            <p:custDataLst>
              <p:tags r:id="rId21"/>
            </p:custDataLst>
          </p:nvPr>
        </p:nvCxnSpPr>
        <p:spPr>
          <a:xfrm flipV="1">
            <a:off x="3853036" y="1771105"/>
            <a:ext cx="357187"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22"/>
            </p:custDataLst>
          </p:nvPr>
        </p:nvCxnSpPr>
        <p:spPr>
          <a:xfrm flipV="1">
            <a:off x="2915816" y="5370934"/>
            <a:ext cx="357187" cy="214312"/>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555776" y="6165304"/>
            <a:ext cx="5616624"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solidFill>
                  <a:srgbClr val="C00000"/>
                </a:solidFill>
              </a:rPr>
              <a:t>对比以太网的</a:t>
            </a:r>
            <a:r>
              <a:rPr lang="en-US" altLang="zh-CN" sz="2400" dirty="0">
                <a:solidFill>
                  <a:srgbClr val="C00000"/>
                </a:solidFill>
              </a:rPr>
              <a:t>CSMA/CD</a:t>
            </a:r>
            <a:r>
              <a:rPr lang="zh-CN" altLang="en-US" sz="2400" dirty="0">
                <a:solidFill>
                  <a:srgbClr val="C00000"/>
                </a:solidFill>
              </a:rPr>
              <a:t>机制，有何异同？</a:t>
            </a:r>
            <a:endParaRPr lang="zh-CN" altLang="en-US" sz="24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par>
                          <p:cTn id="8" fill="hold">
                            <p:stCondLst>
                              <p:cond delay="2000"/>
                            </p:stCondLst>
                            <p:childTnLst>
                              <p:par>
                                <p:cTn id="9" presetID="22" presetClass="entr" presetSubtype="1" fill="hold"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CSMA/CA</a:t>
            </a:r>
            <a:r>
              <a:rPr lang="zh-CN" altLang="en-US" dirty="0"/>
              <a:t>与</a:t>
            </a:r>
            <a:r>
              <a:rPr lang="en-US" altLang="zh-CN" dirty="0"/>
              <a:t>CSMA/CD</a:t>
            </a:r>
            <a:r>
              <a:rPr lang="zh-CN" altLang="en-US" dirty="0"/>
              <a:t>的联系</a:t>
            </a:r>
            <a:endParaRPr lang="zh-CN" altLang="en-US" dirty="0"/>
          </a:p>
        </p:txBody>
      </p:sp>
      <p:sp>
        <p:nvSpPr>
          <p:cNvPr id="3" name="日期占位符 2"/>
          <p:cNvSpPr>
            <a:spLocks noGrp="1"/>
          </p:cNvSpPr>
          <p:nvPr>
            <p:ph type="dt" sz="half" idx="10"/>
          </p:nvPr>
        </p:nvSpPr>
        <p:spPr/>
        <p:txBody>
          <a:bodyPr/>
          <a:lstStyle/>
          <a:p>
            <a:pPr>
              <a:defRPr/>
            </a:pPr>
            <a:r>
              <a:rPr lang="en-US" altLang="zh-CN"/>
              <a:t>2016</a:t>
            </a:r>
            <a:r>
              <a:rPr lang="zh-CN" altLang="en-US"/>
              <a:t>秋</a:t>
            </a:r>
            <a:endParaRPr lang="en-US" altLang="zh-CN" dirty="0"/>
          </a:p>
        </p:txBody>
      </p:sp>
      <p:sp>
        <p:nvSpPr>
          <p:cNvPr id="4" name="灯片编号占位符 3"/>
          <p:cNvSpPr>
            <a:spLocks noGrp="1"/>
          </p:cNvSpPr>
          <p:nvPr>
            <p:ph type="sldNum" sz="quarter" idx="12"/>
          </p:nvPr>
        </p:nvSpPr>
        <p:spPr>
          <a:noFill/>
        </p:spPr>
        <p:txBody>
          <a:bodyPr vert="horz" lIns="91440" tIns="45720" rIns="91440" bIns="45720" rtlCol="0" anchor="ctr"/>
          <a:lstStyle/>
          <a:p>
            <a:pPr>
              <a:defRPr/>
            </a:pPr>
            <a:fld id="{6D6F5F14-156A-4FD9-AF26-61247F68A297}" type="slidenum">
              <a:rPr lang="en-US" altLang="zh-CN" smtClean="0">
                <a:solidFill>
                  <a:schemeClr val="tx1"/>
                </a:solidFill>
                <a:latin typeface="Arial Black" panose="020B0A04020102020204" pitchFamily="34" charset="0"/>
              </a:rPr>
            </a:fld>
            <a:endParaRPr lang="en-US" altLang="zh-CN">
              <a:solidFill>
                <a:schemeClr val="tx1"/>
              </a:solidFill>
              <a:latin typeface="Arial Black" panose="020B0A04020102020204" pitchFamily="34" charset="0"/>
            </a:endParaRPr>
          </a:p>
        </p:txBody>
      </p:sp>
      <p:sp>
        <p:nvSpPr>
          <p:cNvPr id="8" name="内容占位符 2"/>
          <p:cNvSpPr txBox="1"/>
          <p:nvPr/>
        </p:nvSpPr>
        <p:spPr>
          <a:xfrm>
            <a:off x="457200" y="1412776"/>
            <a:ext cx="8229600" cy="4713387"/>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0070C0"/>
              </a:buClr>
              <a:buSzPct val="70000"/>
              <a:buFont typeface="Wingdings" panose="05000000000000000000" pitchFamily="2" charset="2"/>
              <a:buChar char="p"/>
              <a:defRPr/>
            </a:pPr>
            <a:r>
              <a:rPr lang="zh-CN" altLang="en-US" sz="2800" dirty="0">
                <a:latin typeface="+mn-lt"/>
                <a:ea typeface="+mn-ea"/>
              </a:rPr>
              <a:t>相同点</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bg1">
                  <a:lumMod val="50000"/>
                </a:schemeClr>
              </a:buClr>
              <a:buSzPct val="70000"/>
              <a:buFont typeface="Verdana" panose="020B0604030504040204" pitchFamily="34" charset="0"/>
              <a:buChar char="●"/>
              <a:defRPr/>
            </a:pPr>
            <a:r>
              <a:rPr lang="zh-CN" altLang="en-US" sz="2400" dirty="0">
                <a:latin typeface="+mn-lt"/>
                <a:ea typeface="+mn-ea"/>
              </a:rPr>
              <a:t>载波侦听多路访问 </a:t>
            </a:r>
            <a:r>
              <a:rPr lang="en-US" altLang="zh-CN" sz="2400" dirty="0">
                <a:latin typeface="+mn-lt"/>
                <a:ea typeface="+mn-ea"/>
              </a:rPr>
              <a:t>CSMA</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42900" indent="-342900" fontAlgn="auto">
              <a:spcBef>
                <a:spcPct val="20000"/>
              </a:spcBef>
              <a:spcAft>
                <a:spcPts val="0"/>
              </a:spcAft>
              <a:buClr>
                <a:srgbClr val="0070C0"/>
              </a:buClr>
              <a:buSzPct val="70000"/>
              <a:buFont typeface="Wingdings" panose="05000000000000000000" pitchFamily="2" charset="2"/>
              <a:buChar char="p"/>
            </a:pPr>
            <a:r>
              <a:rPr lang="zh-CN" altLang="en-US" sz="2800" dirty="0">
                <a:latin typeface="+mn-lt"/>
                <a:ea typeface="+mn-ea"/>
              </a:rPr>
              <a:t>不同点</a:t>
            </a:r>
            <a:endParaRPr lang="en-US" altLang="zh-CN" sz="2800" dirty="0">
              <a:latin typeface="+mn-lt"/>
              <a:ea typeface="+mn-ea"/>
            </a:endParaRPr>
          </a:p>
          <a:p>
            <a:pPr marL="742950" lvl="1" indent="-285750" fontAlgn="auto">
              <a:spcBef>
                <a:spcPct val="20000"/>
              </a:spcBef>
              <a:spcAft>
                <a:spcPts val="0"/>
              </a:spcAft>
              <a:buClr>
                <a:srgbClr val="FFFFFF">
                  <a:lumMod val="50000"/>
                </a:srgbClr>
              </a:buClr>
              <a:buSzPct val="70000"/>
              <a:buFont typeface="Verdana" panose="020B0604030504040204" pitchFamily="34" charset="0"/>
              <a:buChar char="●"/>
              <a:defRPr/>
            </a:pPr>
            <a:r>
              <a:rPr lang="en-US" altLang="zh-CN" sz="2400" dirty="0">
                <a:solidFill>
                  <a:srgbClr val="000000"/>
                </a:solidFill>
                <a:latin typeface="Calibri"/>
                <a:ea typeface="宋体"/>
              </a:rPr>
              <a:t>CA: </a:t>
            </a:r>
            <a:r>
              <a:rPr lang="zh-CN" altLang="en-US" sz="2400" dirty="0">
                <a:solidFill>
                  <a:srgbClr val="000000"/>
                </a:solidFill>
                <a:latin typeface="Calibri"/>
                <a:ea typeface="宋体"/>
              </a:rPr>
              <a:t>碰撞避免，没有碰撞检测</a:t>
            </a:r>
            <a:endParaRPr lang="en-US" altLang="zh-CN" sz="2400" dirty="0">
              <a:solidFill>
                <a:srgbClr val="000000"/>
              </a:solidFill>
              <a:latin typeface="Calibri"/>
              <a:ea typeface="宋体"/>
            </a:endParaRPr>
          </a:p>
          <a:p>
            <a:pPr marL="1200150" lvl="2" indent="-285750" fontAlgn="auto">
              <a:spcBef>
                <a:spcPct val="20000"/>
              </a:spcBef>
              <a:spcAft>
                <a:spcPts val="0"/>
              </a:spcAft>
              <a:buClr>
                <a:srgbClr val="FFFFFF">
                  <a:lumMod val="50000"/>
                </a:srgbClr>
              </a:buClr>
              <a:buSzPct val="70000"/>
              <a:buFont typeface="Verdana" panose="020B0604030504040204" pitchFamily="34" charset="0"/>
              <a:buChar char="●"/>
              <a:defRPr/>
            </a:pPr>
            <a:r>
              <a:rPr lang="zh-CN" altLang="en-US" sz="2000" dirty="0">
                <a:solidFill>
                  <a:srgbClr val="000000"/>
                </a:solidFill>
                <a:latin typeface="Calibri"/>
                <a:ea typeface="宋体"/>
              </a:rPr>
              <a:t>检测到信道空闲，并不立即发数据</a:t>
            </a:r>
            <a:endParaRPr lang="en-US" altLang="zh-CN" sz="2000" dirty="0">
              <a:solidFill>
                <a:srgbClr val="000000"/>
              </a:solidFill>
              <a:latin typeface="Calibri"/>
              <a:ea typeface="宋体"/>
            </a:endParaRPr>
          </a:p>
          <a:p>
            <a:pPr marL="1200150" lvl="2" indent="-285750" fontAlgn="auto">
              <a:spcBef>
                <a:spcPct val="20000"/>
              </a:spcBef>
              <a:spcAft>
                <a:spcPts val="0"/>
              </a:spcAft>
              <a:buClr>
                <a:srgbClr val="FFFFFF">
                  <a:lumMod val="50000"/>
                </a:srgbClr>
              </a:buClr>
              <a:buSzPct val="70000"/>
              <a:buFont typeface="Verdana" panose="020B0604030504040204" pitchFamily="34" charset="0"/>
              <a:buChar char="●"/>
              <a:defRPr/>
            </a:pPr>
            <a:r>
              <a:rPr lang="zh-CN" altLang="en-US" sz="2000" dirty="0">
                <a:solidFill>
                  <a:srgbClr val="000000"/>
                </a:solidFill>
                <a:latin typeface="Calibri"/>
                <a:ea typeface="宋体"/>
              </a:rPr>
              <a:t>等待一随机时间，且该时间随</a:t>
            </a:r>
            <a:r>
              <a:rPr lang="en-US" altLang="zh-CN" sz="2000" dirty="0">
                <a:solidFill>
                  <a:srgbClr val="000000"/>
                </a:solidFill>
                <a:latin typeface="Calibri"/>
                <a:ea typeface="宋体"/>
              </a:rPr>
              <a:t>ACK</a:t>
            </a:r>
            <a:r>
              <a:rPr lang="zh-CN" altLang="en-US" sz="2000" dirty="0">
                <a:solidFill>
                  <a:srgbClr val="000000"/>
                </a:solidFill>
                <a:latin typeface="Calibri"/>
                <a:ea typeface="宋体"/>
              </a:rPr>
              <a:t>超时次数而指数增加</a:t>
            </a:r>
            <a:endParaRPr lang="en-US" altLang="zh-CN" sz="2000" dirty="0">
              <a:solidFill>
                <a:srgbClr val="000000"/>
              </a:solidFill>
              <a:latin typeface="Calibri"/>
              <a:ea typeface="宋体"/>
            </a:endParaRPr>
          </a:p>
          <a:p>
            <a:pPr marL="1200150" lvl="2" indent="-285750" fontAlgn="auto">
              <a:spcBef>
                <a:spcPct val="20000"/>
              </a:spcBef>
              <a:spcAft>
                <a:spcPts val="0"/>
              </a:spcAft>
              <a:buClr>
                <a:srgbClr val="FFFFFF">
                  <a:lumMod val="50000"/>
                </a:srgbClr>
              </a:buClr>
              <a:buSzPct val="70000"/>
              <a:buFont typeface="Verdana" panose="020B0604030504040204" pitchFamily="34" charset="0"/>
              <a:buChar char="●"/>
              <a:defRPr/>
            </a:pPr>
            <a:r>
              <a:rPr lang="en-US" altLang="zh-CN" sz="2000" dirty="0">
                <a:solidFill>
                  <a:srgbClr val="000000"/>
                </a:solidFill>
                <a:latin typeface="Calibri"/>
                <a:ea typeface="宋体"/>
              </a:rPr>
              <a:t>CD</a:t>
            </a:r>
            <a:r>
              <a:rPr lang="zh-CN" altLang="en-US" sz="2000" dirty="0">
                <a:solidFill>
                  <a:srgbClr val="000000"/>
                </a:solidFill>
                <a:latin typeface="Calibri"/>
                <a:ea typeface="宋体"/>
              </a:rPr>
              <a:t>在信道空闲时发数据，检测到碰撞则随机回退，该时间随碰撞次数而指数增加</a:t>
            </a:r>
            <a:endParaRPr lang="en-US" altLang="zh-CN" sz="2400" dirty="0">
              <a:solidFill>
                <a:srgbClr val="000000"/>
              </a:solidFill>
              <a:latin typeface="Calibri"/>
              <a:ea typeface="宋体"/>
            </a:endParaRPr>
          </a:p>
          <a:p>
            <a:pPr marL="742950" lvl="1" indent="-285750" fontAlgn="auto">
              <a:spcBef>
                <a:spcPct val="20000"/>
              </a:spcBef>
              <a:spcAft>
                <a:spcPts val="0"/>
              </a:spcAft>
              <a:buClr>
                <a:srgbClr val="FFFFFF">
                  <a:lumMod val="50000"/>
                </a:srgbClr>
              </a:buClr>
              <a:buSzPct val="70000"/>
              <a:buFont typeface="Verdana" panose="020B0604030504040204" pitchFamily="34" charset="0"/>
              <a:buChar char="●"/>
              <a:defRPr/>
            </a:pPr>
            <a:r>
              <a:rPr lang="en-US" altLang="zh-CN" sz="2400" dirty="0">
                <a:solidFill>
                  <a:srgbClr val="000000"/>
                </a:solidFill>
                <a:latin typeface="Calibri"/>
                <a:ea typeface="宋体"/>
              </a:rPr>
              <a:t>CA</a:t>
            </a:r>
            <a:r>
              <a:rPr lang="zh-CN" altLang="en-US" sz="2400" dirty="0">
                <a:solidFill>
                  <a:srgbClr val="000000"/>
                </a:solidFill>
                <a:latin typeface="Calibri"/>
                <a:ea typeface="宋体"/>
              </a:rPr>
              <a:t>使用链路层确认</a:t>
            </a:r>
            <a:r>
              <a:rPr lang="en-US" altLang="zh-CN" sz="2400" dirty="0">
                <a:solidFill>
                  <a:srgbClr val="000000"/>
                </a:solidFill>
                <a:latin typeface="Calibri"/>
                <a:ea typeface="宋体"/>
              </a:rPr>
              <a:t>/</a:t>
            </a:r>
            <a:r>
              <a:rPr lang="zh-CN" altLang="en-US" sz="2400" dirty="0">
                <a:solidFill>
                  <a:srgbClr val="000000"/>
                </a:solidFill>
                <a:latin typeface="Calibri"/>
                <a:ea typeface="宋体"/>
              </a:rPr>
              <a:t>重传</a:t>
            </a:r>
            <a:r>
              <a:rPr lang="en-US" altLang="zh-CN" sz="2400" dirty="0">
                <a:solidFill>
                  <a:srgbClr val="000000"/>
                </a:solidFill>
                <a:latin typeface="Calibri"/>
                <a:ea typeface="宋体"/>
              </a:rPr>
              <a:t>(ARQ)</a:t>
            </a:r>
            <a:r>
              <a:rPr lang="zh-CN" altLang="en-US" sz="2400" dirty="0">
                <a:solidFill>
                  <a:srgbClr val="000000"/>
                </a:solidFill>
                <a:latin typeface="Calibri"/>
                <a:ea typeface="宋体"/>
              </a:rPr>
              <a:t>机制，</a:t>
            </a:r>
            <a:r>
              <a:rPr lang="en-US" altLang="zh-CN" sz="2400" dirty="0">
                <a:solidFill>
                  <a:srgbClr val="000000"/>
                </a:solidFill>
                <a:latin typeface="Calibri"/>
                <a:ea typeface="宋体"/>
              </a:rPr>
              <a:t>CD</a:t>
            </a:r>
            <a:r>
              <a:rPr lang="zh-CN" altLang="en-US" sz="2400" dirty="0">
                <a:solidFill>
                  <a:srgbClr val="000000"/>
                </a:solidFill>
                <a:latin typeface="Calibri"/>
                <a:ea typeface="宋体"/>
              </a:rPr>
              <a:t>没有</a:t>
            </a:r>
            <a:endParaRPr lang="en-US" altLang="zh-CN" sz="2400" dirty="0">
              <a:solidFill>
                <a:srgbClr val="000000"/>
              </a:solidFill>
              <a:latin typeface="Calibri"/>
              <a:ea typeface="宋体"/>
            </a:endParaRPr>
          </a:p>
          <a:p>
            <a:pPr marL="1200150" lvl="2" indent="-285750" fontAlgn="auto">
              <a:spcBef>
                <a:spcPct val="20000"/>
              </a:spcBef>
              <a:spcAft>
                <a:spcPts val="0"/>
              </a:spcAft>
              <a:buClr>
                <a:srgbClr val="FFFFFF">
                  <a:lumMod val="50000"/>
                </a:srgbClr>
              </a:buClr>
              <a:buSzPct val="70000"/>
              <a:buFont typeface="Verdana" panose="020B0604030504040204" pitchFamily="34" charset="0"/>
              <a:buChar char="●"/>
              <a:defRPr/>
            </a:pPr>
            <a:r>
              <a:rPr lang="zh-CN" altLang="en-US" sz="2000" dirty="0">
                <a:solidFill>
                  <a:srgbClr val="000000"/>
                </a:solidFill>
                <a:latin typeface="Calibri"/>
                <a:ea typeface="宋体"/>
              </a:rPr>
              <a:t>接收方回送</a:t>
            </a:r>
            <a:r>
              <a:rPr lang="en-US" altLang="zh-CN" sz="2000" dirty="0">
                <a:solidFill>
                  <a:srgbClr val="000000"/>
                </a:solidFill>
                <a:latin typeface="Calibri"/>
                <a:ea typeface="宋体"/>
              </a:rPr>
              <a:t>ACK</a:t>
            </a:r>
            <a:r>
              <a:rPr lang="zh-CN" altLang="en-US" sz="2000" dirty="0">
                <a:solidFill>
                  <a:srgbClr val="000000"/>
                </a:solidFill>
                <a:latin typeface="Calibri"/>
                <a:ea typeface="宋体"/>
              </a:rPr>
              <a:t>确认码</a:t>
            </a:r>
            <a:endParaRPr lang="en-US" altLang="zh-CN" sz="2000" dirty="0">
              <a:solidFill>
                <a:srgbClr val="000000"/>
              </a:solidFill>
              <a:latin typeface="Calibri"/>
              <a:ea typeface="宋体"/>
            </a:endParaRPr>
          </a:p>
          <a:p>
            <a:pPr marL="1200150" lvl="2" indent="-285750" fontAlgn="auto">
              <a:spcBef>
                <a:spcPct val="20000"/>
              </a:spcBef>
              <a:spcAft>
                <a:spcPts val="0"/>
              </a:spcAft>
              <a:buClr>
                <a:srgbClr val="FFFFFF">
                  <a:lumMod val="50000"/>
                </a:srgbClr>
              </a:buClr>
              <a:buSzPct val="70000"/>
              <a:buFont typeface="Verdana" panose="020B0604030504040204" pitchFamily="34" charset="0"/>
              <a:buChar char="●"/>
              <a:defRPr/>
            </a:pPr>
            <a:r>
              <a:rPr lang="zh-CN" altLang="en-US" sz="2000" dirty="0">
                <a:solidFill>
                  <a:srgbClr val="000000"/>
                </a:solidFill>
                <a:latin typeface="Calibri"/>
                <a:ea typeface="宋体"/>
              </a:rPr>
              <a:t>与运输层</a:t>
            </a:r>
            <a:r>
              <a:rPr lang="en-US" altLang="zh-CN" sz="2000" dirty="0" err="1">
                <a:solidFill>
                  <a:srgbClr val="000000"/>
                </a:solidFill>
                <a:latin typeface="Calibri"/>
                <a:ea typeface="宋体"/>
              </a:rPr>
              <a:t>rdt</a:t>
            </a:r>
            <a:r>
              <a:rPr lang="zh-CN" altLang="en-US" sz="2000" dirty="0">
                <a:solidFill>
                  <a:srgbClr val="000000"/>
                </a:solidFill>
                <a:latin typeface="Calibri"/>
                <a:ea typeface="宋体"/>
              </a:rPr>
              <a:t>原理类似，链路层滑动窗口大小固定</a:t>
            </a:r>
            <a:endParaRPr lang="en-US" altLang="zh-CN" sz="2400" dirty="0">
              <a:solidFill>
                <a:srgbClr val="000000"/>
              </a:solidFill>
              <a:latin typeface="Calibri"/>
              <a:ea typeface="宋体"/>
            </a:endParaRPr>
          </a:p>
          <a:p>
            <a:pPr marL="342900" indent="-342900" fontAlgn="auto">
              <a:spcBef>
                <a:spcPct val="20000"/>
              </a:spcBef>
              <a:spcAft>
                <a:spcPts val="0"/>
              </a:spcAft>
              <a:buClr>
                <a:srgbClr val="0070C0"/>
              </a:buClr>
              <a:buSzPct val="70000"/>
              <a:buFont typeface="Wingdings" panose="05000000000000000000" pitchFamily="2" charset="2"/>
              <a:buChar char="p"/>
            </a:pPr>
            <a:endParaRPr lang="en-US" altLang="zh-CN" sz="2800" dirty="0">
              <a:latin typeface="+mn-lt"/>
              <a:ea typeface="+mn-ea"/>
            </a:endParaRPr>
          </a:p>
          <a:p>
            <a:pPr marL="342900" indent="-342900" fontAlgn="auto">
              <a:spcBef>
                <a:spcPct val="20000"/>
              </a:spcBef>
              <a:spcAft>
                <a:spcPts val="0"/>
              </a:spcAft>
              <a:buClr>
                <a:srgbClr val="0070C0"/>
              </a:buClr>
              <a:buSzPct val="70000"/>
              <a:buFont typeface="Wingdings" panose="05000000000000000000" pitchFamily="2" charset="2"/>
              <a:buChar char="p"/>
            </a:pPr>
            <a:endParaRPr lang="zh-CN" altLang="en-US" sz="2800" dirty="0">
              <a:latin typeface="+mn-lt"/>
              <a:ea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0" y="246034"/>
            <a:ext cx="9144000" cy="3085889"/>
          </a:xfrm>
          <a:prstGeom prst="rect">
            <a:avLst/>
          </a:prstGeom>
        </p:spPr>
      </p:pic>
      <p:sp>
        <p:nvSpPr>
          <p:cNvPr id="5" name="文本框 4"/>
          <p:cNvSpPr txBox="1"/>
          <p:nvPr/>
        </p:nvSpPr>
        <p:spPr>
          <a:xfrm>
            <a:off x="647700" y="3943350"/>
            <a:ext cx="3867150" cy="369332"/>
          </a:xfrm>
          <a:prstGeom prst="rect">
            <a:avLst/>
          </a:prstGeom>
          <a:noFill/>
        </p:spPr>
        <p:txBody>
          <a:bodyPr wrap="square" rtlCol="0">
            <a:spAutoFit/>
          </a:bodyPr>
          <a:lstStyle/>
          <a:p>
            <a:pPr>
              <a:buNone/>
            </a:pPr>
            <a:r>
              <a:rPr lang="zh-CN" altLang="en-US" sz="1800" dirty="0"/>
              <a:t>注意</a:t>
            </a:r>
            <a:r>
              <a:rPr lang="en-US" altLang="zh-CN" sz="1800" dirty="0"/>
              <a:t>CDMA</a:t>
            </a:r>
            <a:r>
              <a:rPr lang="zh-CN" altLang="en-US" sz="1800" dirty="0"/>
              <a:t>编码和解码</a:t>
            </a:r>
            <a:endParaRPr lang="zh-CN" altLang="en-US" sz="18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277091" y="360098"/>
            <a:ext cx="7342909" cy="5724644"/>
          </a:xfrm>
          <a:prstGeom prst="rect">
            <a:avLst/>
          </a:prstGeom>
        </p:spPr>
        <p:txBody>
          <a:bodyPr wrap="square">
            <a:spAutoFit/>
          </a:bodyPr>
          <a:lstStyle/>
          <a:p>
            <a:pPr>
              <a:spcAft>
                <a:spcPts val="0"/>
              </a:spcAft>
            </a:pPr>
            <a:r>
              <a:rPr lang="zh-CN" altLang="zh-CN" sz="2400" b="1" dirty="0">
                <a:solidFill>
                  <a:srgbClr val="943634"/>
                </a:solidFill>
                <a:latin typeface="Arial" panose="020B0604020202020204" pitchFamily="34" charset="0"/>
                <a:cs typeface="Arial" panose="020B0604020202020204" pitchFamily="34" charset="0"/>
              </a:rPr>
              <a:t>什么是无线局域网的</a:t>
            </a:r>
            <a:r>
              <a:rPr lang="en-US" altLang="zh-CN" sz="2400" b="1" dirty="0">
                <a:solidFill>
                  <a:srgbClr val="943634"/>
                </a:solidFill>
                <a:latin typeface="Arial" panose="020B0604020202020204" pitchFamily="34" charset="0"/>
                <a:cs typeface="Times New Roman" panose="02020603050405020304" pitchFamily="18" charset="0"/>
              </a:rPr>
              <a:t>“</a:t>
            </a:r>
            <a:r>
              <a:rPr lang="zh-CN" altLang="zh-CN" sz="2400" b="1" dirty="0">
                <a:solidFill>
                  <a:srgbClr val="943634"/>
                </a:solidFill>
                <a:latin typeface="Arial" panose="020B0604020202020204" pitchFamily="34" charset="0"/>
                <a:cs typeface="Arial" panose="020B0604020202020204" pitchFamily="34" charset="0"/>
              </a:rPr>
              <a:t>隐蔽节点问题</a:t>
            </a:r>
            <a:r>
              <a:rPr lang="en-US" altLang="zh-CN" sz="2400" b="1" dirty="0">
                <a:solidFill>
                  <a:srgbClr val="943634"/>
                </a:solidFill>
                <a:latin typeface="Arial" panose="020B0604020202020204" pitchFamily="34" charset="0"/>
                <a:cs typeface="Times New Roman" panose="02020603050405020304" pitchFamily="18" charset="0"/>
              </a:rPr>
              <a:t>”</a:t>
            </a:r>
            <a:r>
              <a:rPr lang="zh-CN" altLang="zh-CN" sz="2400" b="1" dirty="0">
                <a:solidFill>
                  <a:srgbClr val="943634"/>
                </a:solidFill>
                <a:latin typeface="Arial" panose="020B0604020202020204" pitchFamily="34" charset="0"/>
                <a:cs typeface="Arial" panose="020B0604020202020204" pitchFamily="34" charset="0"/>
              </a:rPr>
              <a:t>，什么是</a:t>
            </a:r>
            <a:r>
              <a:rPr lang="en-US" altLang="zh-CN" sz="2400" b="1" dirty="0">
                <a:solidFill>
                  <a:srgbClr val="943634"/>
                </a:solidFill>
                <a:latin typeface="Arial" panose="020B0604020202020204" pitchFamily="34" charset="0"/>
                <a:cs typeface="Times New Roman" panose="02020603050405020304" pitchFamily="18" charset="0"/>
              </a:rPr>
              <a:t>“</a:t>
            </a:r>
            <a:r>
              <a:rPr lang="zh-CN" altLang="zh-CN" sz="2400" b="1" dirty="0">
                <a:solidFill>
                  <a:srgbClr val="943634"/>
                </a:solidFill>
                <a:latin typeface="Arial" panose="020B0604020202020204" pitchFamily="34" charset="0"/>
                <a:cs typeface="Arial" panose="020B0604020202020204" pitchFamily="34" charset="0"/>
              </a:rPr>
              <a:t>暴露节点问题</a:t>
            </a:r>
            <a:r>
              <a:rPr lang="en-US" altLang="zh-CN" sz="2400" b="1" dirty="0">
                <a:solidFill>
                  <a:srgbClr val="943634"/>
                </a:solidFill>
                <a:latin typeface="Arial" panose="020B0604020202020204" pitchFamily="34" charset="0"/>
                <a:cs typeface="Times New Roman" panose="02020603050405020304" pitchFamily="18" charset="0"/>
              </a:rPr>
              <a:t>”</a:t>
            </a:r>
            <a:r>
              <a:rPr lang="zh-CN" altLang="zh-CN" sz="2400" b="1" dirty="0">
                <a:solidFill>
                  <a:srgbClr val="943634"/>
                </a:solidFill>
                <a:latin typeface="Arial" panose="020B0604020202020204" pitchFamily="34" charset="0"/>
                <a:cs typeface="Arial" panose="020B0604020202020204" pitchFamily="34" charset="0"/>
              </a:rPr>
              <a:t>？（</a:t>
            </a:r>
            <a:r>
              <a:rPr lang="en-US" altLang="zh-CN" sz="2400" b="1" dirty="0">
                <a:solidFill>
                  <a:srgbClr val="943634"/>
                </a:solidFill>
                <a:latin typeface="Arial" panose="020B0604020202020204" pitchFamily="34" charset="0"/>
                <a:cs typeface="Times New Roman" panose="02020603050405020304" pitchFamily="18" charset="0"/>
              </a:rPr>
              <a:t>10</a:t>
            </a:r>
            <a:r>
              <a:rPr lang="zh-CN" altLang="zh-CN" sz="2400" b="1" dirty="0">
                <a:solidFill>
                  <a:srgbClr val="943634"/>
                </a:solidFill>
                <a:latin typeface="Arial" panose="020B0604020202020204" pitchFamily="34" charset="0"/>
                <a:cs typeface="Arial" panose="020B0604020202020204" pitchFamily="34" charset="0"/>
              </a:rPr>
              <a:t>分）</a:t>
            </a:r>
            <a:br>
              <a:rPr lang="en-US" altLang="zh-CN" sz="2400" b="1" dirty="0">
                <a:solidFill>
                  <a:srgbClr val="943634"/>
                </a:solidFill>
                <a:latin typeface="Arial" panose="020B0604020202020204" pitchFamily="34" charset="0"/>
                <a:cs typeface="Times New Roman" panose="02020603050405020304" pitchFamily="18" charset="0"/>
              </a:rPr>
            </a:br>
            <a:endParaRPr lang="zh-CN" altLang="zh-CN" sz="2400" dirty="0">
              <a:latin typeface="Calibri" panose="020F0502020204030204" pitchFamily="34" charset="0"/>
              <a:cs typeface="Times New Roman" panose="02020603050405020304" pitchFamily="18" charset="0"/>
            </a:endParaRPr>
          </a:p>
          <a:p>
            <a:pPr>
              <a:spcAft>
                <a:spcPts val="0"/>
              </a:spcAft>
            </a:pPr>
            <a:r>
              <a:rPr lang="zh-CN" altLang="zh-CN" b="1" dirty="0">
                <a:solidFill>
                  <a:srgbClr val="555555"/>
                </a:solidFill>
                <a:latin typeface="Calibri" panose="020F0502020204030204" pitchFamily="34" charset="0"/>
                <a:ea typeface="华文楷体" panose="02010600040101010101" pitchFamily="2" charset="-122"/>
                <a:cs typeface="宋体" pitchFamily="2" charset="-122"/>
              </a:rPr>
              <a:t>隐藏节点</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：比如说网络中有三个节点</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A,B,C</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A,C</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都想传数据给</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B</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，但</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A,C</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都不在彼此的传输范围内。因而也就不会感知到对方，但都能向</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B</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传输数据，在这种情况下，来自</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A &amp; C</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的数据会在</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B</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处碰撞，造成数据丢失，网络性能下降。这样因为传送距离而发生误判的问题称为隐藏节点问题。</a:t>
            </a:r>
            <a:endParaRPr lang="en-US" altLang="zh-CN" dirty="0">
              <a:solidFill>
                <a:srgbClr val="555555"/>
              </a:solidFill>
              <a:latin typeface="Calibri" panose="020F0502020204030204" pitchFamily="34" charset="0"/>
              <a:ea typeface="华文楷体" panose="02010600040101010101" pitchFamily="2" charset="-122"/>
              <a:cs typeface="宋体" pitchFamily="2" charset="-122"/>
            </a:endParaRPr>
          </a:p>
          <a:p>
            <a:pPr>
              <a:spcAft>
                <a:spcPts val="0"/>
              </a:spcAft>
            </a:pPr>
            <a:endParaRPr lang="zh-CN" altLang="zh-CN" sz="2400" dirty="0">
              <a:latin typeface="Calibri" panose="020F0502020204030204" pitchFamily="34" charset="0"/>
              <a:cs typeface="Times New Roman" panose="02020603050405020304" pitchFamily="18" charset="0"/>
            </a:endParaRPr>
          </a:p>
          <a:p>
            <a:pPr>
              <a:spcAft>
                <a:spcPts val="0"/>
              </a:spcAft>
            </a:pPr>
            <a:r>
              <a:rPr lang="zh-CN" altLang="zh-CN" b="1" dirty="0">
                <a:solidFill>
                  <a:srgbClr val="555555"/>
                </a:solidFill>
                <a:latin typeface="Calibri" panose="020F0502020204030204" pitchFamily="34" charset="0"/>
                <a:ea typeface="华文楷体" panose="02010600040101010101" pitchFamily="2" charset="-122"/>
                <a:cs typeface="宋体" pitchFamily="2" charset="-122"/>
              </a:rPr>
              <a:t>暴露节点</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：当有一个节点要发送数据给另一个节点，但因为邻居节点也正发送数据时，因此影响了原本节点的数据传送。如有四个节点</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 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但</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不在彼此的传送范围内，而</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和</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和</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和</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都在彼此的传输范围内。当</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传数据给</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时，</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却不能传数据给</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此时</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检测到</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正在传送数据，就会影响</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传送，事实上</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可以将数据传送到</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，因为</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不在</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的传输范围内。</a:t>
            </a:r>
            <a:endParaRPr lang="zh-CN" altLang="zh-CN" sz="2400" dirty="0">
              <a:latin typeface="Calibri" panose="020F0502020204030204" pitchFamily="34" charset="0"/>
              <a:cs typeface="Times New Roman" panose="02020603050405020304" pitchFamily="18" charset="0"/>
            </a:endParaRPr>
          </a:p>
          <a:p>
            <a:pPr>
              <a:spcAft>
                <a:spcPts val="0"/>
              </a:spcAft>
            </a:pPr>
            <a:r>
              <a:rPr lang="en-US" altLang="zh-CN" dirty="0">
                <a:solidFill>
                  <a:srgbClr val="555555"/>
                </a:solidFill>
                <a:latin typeface="华文楷体" panose="02010600040101010101" pitchFamily="2" charset="-122"/>
                <a:cs typeface="宋体" pitchFamily="2" charset="-122"/>
              </a:rPr>
              <a:t> </a:t>
            </a:r>
            <a:endParaRPr lang="zh-CN" altLang="zh-CN" sz="2400" dirty="0">
              <a:latin typeface="Calibri" panose="020F0502020204030204" pitchFamily="34" charset="0"/>
              <a:cs typeface="Times New Roman" panose="02020603050405020304" pitchFamily="18" charset="0"/>
            </a:endParaRPr>
          </a:p>
          <a:p>
            <a:pPr>
              <a:spcAft>
                <a:spcPts val="0"/>
              </a:spcAft>
            </a:pPr>
            <a:r>
              <a:rPr lang="zh-CN" altLang="zh-CN" dirty="0">
                <a:solidFill>
                  <a:srgbClr val="555555"/>
                </a:solidFill>
                <a:latin typeface="Calibri" panose="020F0502020204030204" pitchFamily="34" charset="0"/>
                <a:ea typeface="华文楷体" panose="02010600040101010101" pitchFamily="2" charset="-122"/>
                <a:cs typeface="宋体" pitchFamily="2" charset="-122"/>
              </a:rPr>
              <a:t>可以用</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RTS</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request to send</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）和</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CTS(clear to send)</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的控制封包来避免碰撞。在传输之前，传送端先传送一个</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RTS</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封包，告知在传送端传送范围内所有节点不要有任何传送操作。如果接收端目前是空闲的，则响应</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CTS</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封包，进而传输数据。从而可</a:t>
            </a:r>
            <a:r>
              <a:rPr lang="zh-CN" altLang="zh-CN" b="1" dirty="0">
                <a:solidFill>
                  <a:srgbClr val="555555"/>
                </a:solidFill>
                <a:latin typeface="Calibri" panose="020F0502020204030204" pitchFamily="34" charset="0"/>
                <a:ea typeface="华文楷体" panose="02010600040101010101" pitchFamily="2" charset="-122"/>
                <a:cs typeface="宋体" pitchFamily="2" charset="-122"/>
              </a:rPr>
              <a:t>有效解决隐藏节点</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的问题。</a:t>
            </a:r>
            <a:endParaRPr lang="zh-CN" altLang="zh-CN" sz="2400" dirty="0">
              <a:latin typeface="Calibri" panose="020F0502020204030204" pitchFamily="34" charset="0"/>
              <a:cs typeface="Times New Roman" panose="02020603050405020304"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custDataLst>
              <p:tags r:id="rId1"/>
            </p:custDataLst>
          </p:nvPr>
        </p:nvSpPr>
        <p:spPr/>
        <p:txBody>
          <a:bodyPr/>
          <a:lstStyle/>
          <a:p>
            <a:r>
              <a:rPr lang="zh-CN" altLang="en-US" dirty="0"/>
              <a:t>处理隐藏终端问题</a:t>
            </a:r>
            <a:r>
              <a:rPr lang="en-US" altLang="zh-CN" dirty="0"/>
              <a:t>: RTS/CTS</a:t>
            </a:r>
            <a:r>
              <a:rPr lang="zh-CN" altLang="en-US" dirty="0"/>
              <a:t>机制</a:t>
            </a:r>
            <a:endParaRPr lang="en-US" altLang="zh-CN" dirty="0"/>
          </a:p>
        </p:txBody>
      </p:sp>
      <p:sp>
        <p:nvSpPr>
          <p:cNvPr id="37891" name="Rectangle 3"/>
          <p:cNvSpPr>
            <a:spLocks noGrp="1" noChangeArrowheads="1"/>
          </p:cNvSpPr>
          <p:nvPr>
            <p:ph idx="1"/>
            <p:custDataLst>
              <p:tags r:id="rId2"/>
            </p:custDataLst>
          </p:nvPr>
        </p:nvSpPr>
        <p:spPr/>
        <p:txBody>
          <a:bodyPr/>
          <a:lstStyle/>
          <a:p>
            <a:pPr>
              <a:buFont typeface="ZapfDingbats"/>
              <a:buNone/>
            </a:pPr>
            <a:r>
              <a:rPr lang="zh-CN" altLang="en-US" sz="2400" i="1" dirty="0">
                <a:solidFill>
                  <a:srgbClr val="FF0000"/>
                </a:solidFill>
              </a:rPr>
              <a:t>思想</a:t>
            </a:r>
            <a:r>
              <a:rPr lang="en-US" altLang="zh-CN" sz="2400" i="1" dirty="0">
                <a:solidFill>
                  <a:srgbClr val="FF0000"/>
                </a:solidFill>
              </a:rPr>
              <a:t>:</a:t>
            </a:r>
            <a:r>
              <a:rPr lang="en-US" altLang="zh-CN" sz="2400" dirty="0"/>
              <a:t> </a:t>
            </a:r>
            <a:r>
              <a:rPr lang="en-US" altLang="zh-CN" sz="2000" dirty="0"/>
              <a:t> </a:t>
            </a:r>
            <a:r>
              <a:rPr lang="zh-CN" altLang="en-US" sz="2000" dirty="0"/>
              <a:t>允许发送方</a:t>
            </a:r>
            <a:r>
              <a:rPr lang="en-US" altLang="zh-CN" sz="2000" dirty="0"/>
              <a:t> “</a:t>
            </a:r>
            <a:r>
              <a:rPr lang="zh-CN" altLang="en-US" sz="2000" dirty="0"/>
              <a:t>预约</a:t>
            </a:r>
            <a:r>
              <a:rPr lang="en-US" altLang="zh-CN" sz="2000" dirty="0"/>
              <a:t>” </a:t>
            </a:r>
            <a:r>
              <a:rPr lang="zh-CN" altLang="en-US" sz="2000" dirty="0"/>
              <a:t>信道而不是让数据帧随机访问</a:t>
            </a:r>
            <a:r>
              <a:rPr lang="en-US" altLang="zh-CN" sz="2000" dirty="0"/>
              <a:t>: </a:t>
            </a:r>
            <a:r>
              <a:rPr lang="zh-CN" altLang="en-US" sz="2000" dirty="0"/>
              <a:t>避免了长数据帧的碰撞</a:t>
            </a:r>
            <a:endParaRPr lang="en-US" altLang="zh-CN" sz="2000" dirty="0"/>
          </a:p>
          <a:p>
            <a:r>
              <a:rPr lang="zh-CN" altLang="en-US" sz="2000" dirty="0"/>
              <a:t>发送方使用</a:t>
            </a:r>
            <a:r>
              <a:rPr lang="en-US" altLang="zh-CN" sz="2000" dirty="0"/>
              <a:t>CSMA, </a:t>
            </a:r>
            <a:r>
              <a:rPr lang="zh-CN" altLang="en-US" sz="2000" dirty="0"/>
              <a:t>首先发送短</a:t>
            </a:r>
            <a:r>
              <a:rPr lang="zh-CN" altLang="en-US" sz="2000" dirty="0">
                <a:solidFill>
                  <a:srgbClr val="FF0000"/>
                </a:solidFill>
              </a:rPr>
              <a:t>请求发送</a:t>
            </a:r>
            <a:r>
              <a:rPr lang="en-US" altLang="zh-CN" sz="2000" dirty="0"/>
              <a:t>request-to-send (RTS)</a:t>
            </a:r>
            <a:r>
              <a:rPr lang="zh-CN" altLang="en-US" sz="2000" dirty="0"/>
              <a:t>分组给基站</a:t>
            </a:r>
            <a:endParaRPr lang="en-US" altLang="zh-CN" sz="2000" dirty="0"/>
          </a:p>
          <a:p>
            <a:pPr lvl="1"/>
            <a:r>
              <a:rPr lang="en-US" altLang="zh-CN" sz="2000" dirty="0"/>
              <a:t>RTS </a:t>
            </a:r>
            <a:r>
              <a:rPr lang="zh-CN" altLang="en-US" sz="2000" dirty="0"/>
              <a:t>仍有可能相互碰撞</a:t>
            </a:r>
            <a:r>
              <a:rPr lang="en-US" altLang="zh-CN" sz="2000" dirty="0"/>
              <a:t> (</a:t>
            </a:r>
            <a:r>
              <a:rPr lang="zh-CN" altLang="en-US" sz="2000" dirty="0"/>
              <a:t>但它们非常短</a:t>
            </a:r>
            <a:r>
              <a:rPr lang="en-US" altLang="zh-CN" sz="2000" dirty="0"/>
              <a:t>)</a:t>
            </a:r>
            <a:endParaRPr lang="en-US" altLang="zh-CN" sz="2000" dirty="0"/>
          </a:p>
          <a:p>
            <a:r>
              <a:rPr lang="zh-CN" altLang="en-US" sz="2000" dirty="0"/>
              <a:t>基站广播</a:t>
            </a:r>
            <a:r>
              <a:rPr lang="zh-CN" altLang="en-US" sz="2000" dirty="0">
                <a:solidFill>
                  <a:srgbClr val="FF0000"/>
                </a:solidFill>
              </a:rPr>
              <a:t>允许发送</a:t>
            </a:r>
            <a:r>
              <a:rPr lang="zh-CN" altLang="en-US" sz="2000" dirty="0"/>
              <a:t> </a:t>
            </a:r>
            <a:r>
              <a:rPr lang="en-US" altLang="zh-CN" sz="2000" dirty="0"/>
              <a:t>clear-to-send (CTS) </a:t>
            </a:r>
            <a:r>
              <a:rPr lang="zh-CN" altLang="en-US" sz="2000" dirty="0"/>
              <a:t>来回应</a:t>
            </a:r>
            <a:r>
              <a:rPr lang="en-US" altLang="zh-CN" sz="2000" dirty="0"/>
              <a:t> RTS</a:t>
            </a:r>
            <a:endParaRPr lang="en-US" altLang="zh-CN" sz="2000" dirty="0"/>
          </a:p>
          <a:p>
            <a:r>
              <a:rPr lang="en-US" altLang="zh-CN" sz="2000" dirty="0"/>
              <a:t>CTS </a:t>
            </a:r>
            <a:r>
              <a:rPr lang="zh-CN" altLang="en-US" sz="2000" dirty="0"/>
              <a:t>被所有节点听见</a:t>
            </a:r>
            <a:endParaRPr lang="en-US" altLang="zh-CN" sz="2000" dirty="0"/>
          </a:p>
          <a:p>
            <a:pPr lvl="1"/>
            <a:r>
              <a:rPr lang="zh-CN" altLang="en-US" sz="2000" dirty="0"/>
              <a:t>发送方发送数据帧</a:t>
            </a:r>
            <a:endParaRPr lang="en-US" altLang="zh-CN" sz="2000" dirty="0"/>
          </a:p>
          <a:p>
            <a:pPr lvl="1"/>
            <a:r>
              <a:rPr lang="zh-CN" altLang="en-US" sz="2000" dirty="0"/>
              <a:t>其他节点则推迟发送</a:t>
            </a:r>
            <a:endParaRPr lang="en-US" altLang="zh-CN" sz="2000" dirty="0"/>
          </a:p>
          <a:p>
            <a:pPr lvl="1">
              <a:buFont typeface="ZapfDingbats"/>
              <a:buNone/>
            </a:pPr>
            <a:endParaRPr lang="en-US" altLang="zh-CN" sz="2000" dirty="0"/>
          </a:p>
        </p:txBody>
      </p:sp>
      <p:sp>
        <p:nvSpPr>
          <p:cNvPr id="2" name="日期占位符 1"/>
          <p:cNvSpPr>
            <a:spLocks noGrp="1"/>
          </p:cNvSpPr>
          <p:nvPr>
            <p:ph type="dt" sz="half" idx="10"/>
            <p:custDataLst>
              <p:tags r:id="rId3"/>
            </p:custDataLst>
          </p:nvPr>
        </p:nvSpPr>
        <p:spPr/>
        <p:txBody>
          <a:bodyPr/>
          <a:lstStyle/>
          <a:p>
            <a:pPr>
              <a:defRPr/>
            </a:pPr>
            <a:r>
              <a:rPr lang="en-US" altLang="zh-CN"/>
              <a:t>2016</a:t>
            </a:r>
            <a:r>
              <a:rPr lang="zh-CN" altLang="en-US"/>
              <a:t>秋</a:t>
            </a:r>
            <a:endParaRPr lang="en-US" altLang="zh-CN" dirty="0"/>
          </a:p>
        </p:txBody>
      </p:sp>
      <p:sp>
        <p:nvSpPr>
          <p:cNvPr id="37895" name="灯片编号占位符 8"/>
          <p:cNvSpPr>
            <a:spLocks noGrp="1"/>
          </p:cNvSpPr>
          <p:nvPr>
            <p:ph type="sldNum" sz="quarter" idx="12"/>
            <p:custDataLst>
              <p:tags r:id="rId4"/>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AF4EF60B-1E7D-4F33-95A3-6C6558AAD145}"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37893" name="Rectangle 5"/>
          <p:cNvSpPr>
            <a:spLocks noChangeArrowheads="1"/>
          </p:cNvSpPr>
          <p:nvPr>
            <p:custDataLst>
              <p:tags r:id="rId5"/>
            </p:custDataLst>
          </p:nvPr>
        </p:nvSpPr>
        <p:spPr bwMode="auto">
          <a:xfrm>
            <a:off x="1115616" y="5013176"/>
            <a:ext cx="7087939" cy="914400"/>
          </a:xfrm>
          <a:prstGeom prst="rect">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zh-CN" altLang="en-US" sz="2000" dirty="0"/>
              <a:t>使用小的</a:t>
            </a:r>
            <a:r>
              <a:rPr lang="zh-CN" altLang="en-US" sz="2000" dirty="0">
                <a:solidFill>
                  <a:srgbClr val="C00000"/>
                </a:solidFill>
              </a:rPr>
              <a:t>预约分组</a:t>
            </a:r>
            <a:r>
              <a:rPr lang="zh-CN" altLang="en-US" sz="2000" dirty="0"/>
              <a:t>完全避免了数据帧碰撞</a:t>
            </a:r>
            <a:r>
              <a:rPr lang="en-US" altLang="zh-CN" sz="2000" dirty="0"/>
              <a:t>! </a:t>
            </a:r>
            <a:r>
              <a:rPr lang="zh-CN" altLang="en-US" sz="2000" dirty="0">
                <a:solidFill>
                  <a:srgbClr val="C00000"/>
                </a:solidFill>
              </a:rPr>
              <a:t>不属于随机访问协议</a:t>
            </a:r>
            <a:br>
              <a:rPr lang="en-US" altLang="zh-CN" sz="2000" dirty="0"/>
            </a:br>
            <a:r>
              <a:rPr lang="zh-CN" altLang="en-US" sz="2000" dirty="0"/>
              <a:t>该机制在实际中默认不开启</a:t>
            </a:r>
            <a:r>
              <a:rPr lang="en-US" altLang="zh-CN" sz="2000" dirty="0"/>
              <a:t>(</a:t>
            </a:r>
            <a:r>
              <a:rPr lang="zh-CN" altLang="en-US" sz="2000" dirty="0"/>
              <a:t>占用带宽</a:t>
            </a:r>
            <a:r>
              <a:rPr lang="en-US" altLang="zh-CN" sz="2000" dirty="0"/>
              <a:t>)</a:t>
            </a:r>
            <a:r>
              <a:rPr lang="zh-CN" altLang="en-US" sz="2000" dirty="0"/>
              <a:t>，而是用</a:t>
            </a:r>
            <a:r>
              <a:rPr lang="en-US" altLang="zh-CN" sz="2000" dirty="0"/>
              <a:t>CSMA/CA</a:t>
            </a:r>
            <a:r>
              <a:rPr lang="zh-CN" altLang="en-US" sz="2000" dirty="0"/>
              <a:t>机制</a:t>
            </a:r>
            <a:endParaRPr lang="en-US" altLang="zh-CN" sz="20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pPr>
              <a:defRPr/>
            </a:pPr>
            <a:r>
              <a:rPr lang="en-US" altLang="zh-CN"/>
              <a:t>2016</a:t>
            </a:r>
            <a:r>
              <a:rPr lang="zh-CN" altLang="en-US"/>
              <a:t>秋</a:t>
            </a:r>
            <a:endParaRPr lang="en-US" altLang="zh-CN" dirty="0"/>
          </a:p>
        </p:txBody>
      </p:sp>
      <p:sp>
        <p:nvSpPr>
          <p:cNvPr id="9240" name="灯片编号占位符 62"/>
          <p:cNvSpPr>
            <a:spLocks noGrp="1"/>
          </p:cNvSpPr>
          <p:nvPr>
            <p:ph type="sldNum" sz="quarter" idx="12"/>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B552E0F4-89B5-499A-8B21-F877447E71BE}"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9222" name="Rectangle 2"/>
          <p:cNvSpPr>
            <a:spLocks noGrp="1" noChangeArrowheads="1"/>
          </p:cNvSpPr>
          <p:nvPr>
            <p:ph type="title" idx="4294967295"/>
            <p:custDataLst>
              <p:tags r:id="rId3"/>
            </p:custDataLst>
          </p:nvPr>
        </p:nvSpPr>
        <p:spPr>
          <a:xfrm>
            <a:off x="544016" y="217488"/>
            <a:ext cx="7772400" cy="901700"/>
          </a:xfrm>
        </p:spPr>
        <p:txBody>
          <a:bodyPr>
            <a:normAutofit fontScale="90000"/>
          </a:bodyPr>
          <a:lstStyle/>
          <a:p>
            <a:r>
              <a:rPr lang="zh-CN" altLang="en-US" dirty="0"/>
              <a:t>处理隐藏终端问题</a:t>
            </a:r>
            <a:r>
              <a:rPr lang="en-US" altLang="zh-CN" dirty="0"/>
              <a:t>: RTS-CTS </a:t>
            </a:r>
            <a:r>
              <a:rPr lang="zh-CN" altLang="en-US" dirty="0"/>
              <a:t>交换</a:t>
            </a:r>
            <a:endParaRPr lang="en-US" altLang="zh-CN" dirty="0"/>
          </a:p>
        </p:txBody>
      </p:sp>
      <p:sp>
        <p:nvSpPr>
          <p:cNvPr id="9223" name="Text Box 4"/>
          <p:cNvSpPr txBox="1">
            <a:spLocks noChangeArrowheads="1"/>
          </p:cNvSpPr>
          <p:nvPr>
            <p:custDataLst>
              <p:tags r:id="rId4"/>
            </p:custDataLst>
          </p:nvPr>
        </p:nvSpPr>
        <p:spPr bwMode="auto">
          <a:xfrm>
            <a:off x="3246438" y="746125"/>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zh-CN" sz="3200">
              <a:latin typeface="Times New Roman" panose="02020603050405020304" pitchFamily="18" charset="0"/>
            </a:endParaRPr>
          </a:p>
        </p:txBody>
      </p:sp>
      <p:sp>
        <p:nvSpPr>
          <p:cNvPr id="9224" name="Text Box 15"/>
          <p:cNvSpPr txBox="1">
            <a:spLocks noChangeArrowheads="1"/>
          </p:cNvSpPr>
          <p:nvPr>
            <p:custDataLst>
              <p:tags r:id="rId5"/>
            </p:custDataLst>
          </p:nvPr>
        </p:nvSpPr>
        <p:spPr bwMode="auto">
          <a:xfrm>
            <a:off x="4624388" y="1393825"/>
            <a:ext cx="46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AP</a:t>
            </a:r>
            <a:endParaRPr lang="en-US" altLang="zh-CN"/>
          </a:p>
        </p:txBody>
      </p:sp>
      <p:grpSp>
        <p:nvGrpSpPr>
          <p:cNvPr id="9225" name="Group 16"/>
          <p:cNvGrpSpPr/>
          <p:nvPr>
            <p:custDataLst>
              <p:tags r:id="rId6"/>
            </p:custDataLst>
          </p:nvPr>
        </p:nvGrpSpPr>
        <p:grpSpPr bwMode="auto">
          <a:xfrm>
            <a:off x="4202113" y="1109663"/>
            <a:ext cx="782637" cy="571500"/>
            <a:chOff x="1160" y="2192"/>
            <a:chExt cx="589" cy="440"/>
          </a:xfrm>
        </p:grpSpPr>
        <p:pic>
          <p:nvPicPr>
            <p:cNvPr id="9260" name="Picture 17" descr="31u_bnrz[1]"/>
            <p:cNvPicPr>
              <a:picLocks noChangeAspect="1" noChangeArrowheads="1"/>
            </p:cNvPicPr>
            <p:nvPr>
              <p:custDataLst>
                <p:tags r:id="rId7"/>
              </p:custDataLst>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1" name="AutoShape 18"/>
            <p:cNvSpPr>
              <a:spLocks noChangeAspect="1" noChangeArrowheads="1" noTextEdit="1"/>
            </p:cNvSpPr>
            <p:nvPr>
              <p:custDataLst>
                <p:tags r:id="rId9"/>
              </p:custDataLst>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62" name="Freeform 19"/>
            <p:cNvSpPr/>
            <p:nvPr>
              <p:custDataLst>
                <p:tags r:id="rId10"/>
              </p:custDataLst>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63" name="Freeform 20"/>
            <p:cNvSpPr/>
            <p:nvPr>
              <p:custDataLst>
                <p:tags r:id="rId11"/>
              </p:custDataLst>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64" name="Freeform 21"/>
            <p:cNvSpPr/>
            <p:nvPr>
              <p:custDataLst>
                <p:tags r:id="rId12"/>
              </p:custDataLst>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65" name="Freeform 22"/>
            <p:cNvSpPr/>
            <p:nvPr>
              <p:custDataLst>
                <p:tags r:id="rId13"/>
              </p:custDataLst>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66" name="Freeform 23"/>
            <p:cNvSpPr/>
            <p:nvPr>
              <p:custDataLst>
                <p:tags r:id="rId14"/>
              </p:custDataLst>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67" name="Freeform 24"/>
            <p:cNvSpPr/>
            <p:nvPr>
              <p:custDataLst>
                <p:tags r:id="rId15"/>
              </p:custDataLst>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68" name="Freeform 25"/>
            <p:cNvSpPr/>
            <p:nvPr>
              <p:custDataLst>
                <p:tags r:id="rId16"/>
              </p:custDataLst>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69" name="Freeform 26"/>
            <p:cNvSpPr/>
            <p:nvPr>
              <p:custDataLst>
                <p:tags r:id="rId17"/>
              </p:custDataLst>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70" name="Freeform 27"/>
            <p:cNvSpPr/>
            <p:nvPr>
              <p:custDataLst>
                <p:tags r:id="rId18"/>
              </p:custDataLst>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71" name="Freeform 28"/>
            <p:cNvSpPr/>
            <p:nvPr>
              <p:custDataLst>
                <p:tags r:id="rId19"/>
              </p:custDataLst>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72" name="Freeform 29"/>
            <p:cNvSpPr/>
            <p:nvPr>
              <p:custDataLst>
                <p:tags r:id="rId20"/>
              </p:custDataLst>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73" name="Freeform 30"/>
            <p:cNvSpPr/>
            <p:nvPr>
              <p:custDataLst>
                <p:tags r:id="rId21"/>
              </p:custDataLst>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74" name="Freeform 31"/>
            <p:cNvSpPr/>
            <p:nvPr>
              <p:custDataLst>
                <p:tags r:id="rId22"/>
              </p:custDataLst>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75" name="Freeform 32"/>
            <p:cNvSpPr/>
            <p:nvPr>
              <p:custDataLst>
                <p:tags r:id="rId23"/>
              </p:custDataLst>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76" name="Freeform 33"/>
            <p:cNvSpPr/>
            <p:nvPr>
              <p:custDataLst>
                <p:tags r:id="rId24"/>
              </p:custDataLst>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77" name="Freeform 34"/>
            <p:cNvSpPr/>
            <p:nvPr>
              <p:custDataLst>
                <p:tags r:id="rId25"/>
              </p:custDataLst>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226" name="Group 35"/>
          <p:cNvGrpSpPr/>
          <p:nvPr>
            <p:custDataLst>
              <p:tags r:id="rId26"/>
            </p:custDataLst>
          </p:nvPr>
        </p:nvGrpSpPr>
        <p:grpSpPr bwMode="auto">
          <a:xfrm>
            <a:off x="1701800" y="1128713"/>
            <a:ext cx="415925" cy="511175"/>
            <a:chOff x="2870" y="1518"/>
            <a:chExt cx="292" cy="320"/>
          </a:xfrm>
        </p:grpSpPr>
        <p:graphicFrame>
          <p:nvGraphicFramePr>
            <p:cNvPr id="9220" name="Object 36"/>
            <p:cNvGraphicFramePr>
              <a:graphicFrameLocks noChangeAspect="1"/>
            </p:cNvGraphicFramePr>
            <p:nvPr>
              <p:custDataLst>
                <p:tags r:id="rId27"/>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618" name="Clip" r:id="rId28" imgW="826770" imgH="840105" progId="">
                    <p:embed/>
                  </p:oleObj>
                </mc:Choice>
                <mc:Fallback>
                  <p:oleObj name="Clip" r:id="rId28" imgW="826770" imgH="840105" progId="">
                    <p:embed/>
                    <p:pic>
                      <p:nvPicPr>
                        <p:cNvPr id="0" name="Object 3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37"/>
            <p:cNvGraphicFramePr>
              <a:graphicFrameLocks noChangeAspect="1"/>
            </p:cNvGraphicFramePr>
            <p:nvPr>
              <p:custDataLst>
                <p:tags r:id="rId30"/>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619" name="Clip" r:id="rId31" imgW="1268095" imgH="1199515" progId="">
                    <p:embed/>
                  </p:oleObj>
                </mc:Choice>
                <mc:Fallback>
                  <p:oleObj name="Clip" r:id="rId31" imgW="1268095" imgH="1199515" progId="">
                    <p:embed/>
                    <p:pic>
                      <p:nvPicPr>
                        <p:cNvPr id="0" name="Object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227" name="Group 38"/>
          <p:cNvGrpSpPr/>
          <p:nvPr>
            <p:custDataLst>
              <p:tags r:id="rId33"/>
            </p:custDataLst>
          </p:nvPr>
        </p:nvGrpSpPr>
        <p:grpSpPr bwMode="auto">
          <a:xfrm>
            <a:off x="8029575" y="1098550"/>
            <a:ext cx="415925" cy="511175"/>
            <a:chOff x="2870" y="1518"/>
            <a:chExt cx="292" cy="320"/>
          </a:xfrm>
        </p:grpSpPr>
        <p:graphicFrame>
          <p:nvGraphicFramePr>
            <p:cNvPr id="9218" name="Object 39"/>
            <p:cNvGraphicFramePr>
              <a:graphicFrameLocks noChangeAspect="1"/>
            </p:cNvGraphicFramePr>
            <p:nvPr>
              <p:custDataLst>
                <p:tags r:id="rId34"/>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620" name="Clip" r:id="rId35" imgW="826770" imgH="840105" progId="">
                    <p:embed/>
                  </p:oleObj>
                </mc:Choice>
                <mc:Fallback>
                  <p:oleObj name="Clip" r:id="rId35" imgW="826770" imgH="840105" progId="">
                    <p:embed/>
                    <p:pic>
                      <p:nvPicPr>
                        <p:cNvPr id="0" name="Object 3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40"/>
            <p:cNvGraphicFramePr>
              <a:graphicFrameLocks noChangeAspect="1"/>
            </p:cNvGraphicFramePr>
            <p:nvPr>
              <p:custDataLst>
                <p:tags r:id="rId36"/>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621" name="Clip" r:id="rId37" imgW="1268095" imgH="1199515" progId="">
                    <p:embed/>
                  </p:oleObj>
                </mc:Choice>
                <mc:Fallback>
                  <p:oleObj name="Clip" r:id="rId37" imgW="1268095" imgH="1199515" progId="">
                    <p:embed/>
                    <p:pic>
                      <p:nvPicPr>
                        <p:cNvPr id="0" name="Object 4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228" name="Text Box 41"/>
          <p:cNvSpPr txBox="1">
            <a:spLocks noChangeArrowheads="1"/>
          </p:cNvSpPr>
          <p:nvPr>
            <p:custDataLst>
              <p:tags r:id="rId38"/>
            </p:custDataLst>
          </p:nvPr>
        </p:nvSpPr>
        <p:spPr bwMode="auto">
          <a:xfrm>
            <a:off x="2073275" y="1243013"/>
            <a:ext cx="350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A</a:t>
            </a:r>
            <a:endParaRPr lang="en-US" altLang="zh-CN"/>
          </a:p>
        </p:txBody>
      </p:sp>
      <p:sp>
        <p:nvSpPr>
          <p:cNvPr id="9229" name="Text Box 42"/>
          <p:cNvSpPr txBox="1">
            <a:spLocks noChangeArrowheads="1"/>
          </p:cNvSpPr>
          <p:nvPr>
            <p:custDataLst>
              <p:tags r:id="rId39"/>
            </p:custDataLst>
          </p:nvPr>
        </p:nvSpPr>
        <p:spPr bwMode="auto">
          <a:xfrm>
            <a:off x="7670800" y="1241425"/>
            <a:ext cx="328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B</a:t>
            </a:r>
            <a:endParaRPr lang="en-US" altLang="zh-CN"/>
          </a:p>
        </p:txBody>
      </p:sp>
      <p:sp>
        <p:nvSpPr>
          <p:cNvPr id="9230" name="Line 45"/>
          <p:cNvSpPr>
            <a:spLocks noChangeShapeType="1"/>
          </p:cNvSpPr>
          <p:nvPr>
            <p:custDataLst>
              <p:tags r:id="rId40"/>
            </p:custDataLst>
          </p:nvPr>
        </p:nvSpPr>
        <p:spPr bwMode="auto">
          <a:xfrm>
            <a:off x="758825" y="1743075"/>
            <a:ext cx="41275" cy="393858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31" name="Text Box 46"/>
          <p:cNvSpPr txBox="1">
            <a:spLocks noChangeArrowheads="1"/>
          </p:cNvSpPr>
          <p:nvPr>
            <p:custDataLst>
              <p:tags r:id="rId41"/>
            </p:custDataLst>
          </p:nvPr>
        </p:nvSpPr>
        <p:spPr bwMode="auto">
          <a:xfrm>
            <a:off x="188913" y="5378450"/>
            <a:ext cx="6588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time</a:t>
            </a:r>
            <a:endParaRPr lang="en-US" altLang="zh-CN"/>
          </a:p>
        </p:txBody>
      </p:sp>
      <p:sp>
        <p:nvSpPr>
          <p:cNvPr id="9232" name="Line 44"/>
          <p:cNvSpPr>
            <a:spLocks noChangeShapeType="1"/>
          </p:cNvSpPr>
          <p:nvPr>
            <p:custDataLst>
              <p:tags r:id="rId42"/>
            </p:custDataLst>
          </p:nvPr>
        </p:nvSpPr>
        <p:spPr bwMode="auto">
          <a:xfrm>
            <a:off x="744538" y="1728788"/>
            <a:ext cx="783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5" name="Group 70"/>
          <p:cNvGrpSpPr/>
          <p:nvPr>
            <p:custDataLst>
              <p:tags r:id="rId43"/>
            </p:custDataLst>
          </p:nvPr>
        </p:nvGrpSpPr>
        <p:grpSpPr bwMode="auto">
          <a:xfrm>
            <a:off x="1801813" y="1857375"/>
            <a:ext cx="6611937" cy="855663"/>
            <a:chOff x="1135" y="1170"/>
            <a:chExt cx="4165" cy="539"/>
          </a:xfrm>
        </p:grpSpPr>
        <p:grpSp>
          <p:nvGrpSpPr>
            <p:cNvPr id="9255" name="Group 9"/>
            <p:cNvGrpSpPr/>
            <p:nvPr/>
          </p:nvGrpSpPr>
          <p:grpSpPr bwMode="auto">
            <a:xfrm>
              <a:off x="1135" y="1194"/>
              <a:ext cx="4163" cy="515"/>
              <a:chOff x="594" y="1184"/>
              <a:chExt cx="4163" cy="515"/>
            </a:xfrm>
          </p:grpSpPr>
          <p:sp>
            <p:nvSpPr>
              <p:cNvPr id="9258" name="Freeform 7"/>
              <p:cNvSpPr/>
              <p:nvPr>
                <p:custDataLst>
                  <p:tags r:id="rId44"/>
                </p:custDataLst>
              </p:nvPr>
            </p:nvSpPr>
            <p:spPr bwMode="auto">
              <a:xfrm>
                <a:off x="594" y="1238"/>
                <a:ext cx="3642" cy="461"/>
              </a:xfrm>
              <a:custGeom>
                <a:avLst/>
                <a:gdLst>
                  <a:gd name="T0" fmla="*/ 1 w 2996"/>
                  <a:gd name="T1" fmla="*/ 0 h 461"/>
                  <a:gd name="T2" fmla="*/ 17368 w 2996"/>
                  <a:gd name="T3" fmla="*/ 298 h 461"/>
                  <a:gd name="T4" fmla="*/ 173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p>
            </p:txBody>
          </p:sp>
          <p:sp>
            <p:nvSpPr>
              <p:cNvPr id="9259" name="Freeform 8"/>
              <p:cNvSpPr/>
              <p:nvPr>
                <p:custDataLst>
                  <p:tags r:id="rId45"/>
                </p:custDataLst>
              </p:nvPr>
            </p:nvSpPr>
            <p:spPr bwMode="auto">
              <a:xfrm flipH="1">
                <a:off x="1115" y="1184"/>
                <a:ext cx="3642" cy="461"/>
              </a:xfrm>
              <a:custGeom>
                <a:avLst/>
                <a:gdLst>
                  <a:gd name="T0" fmla="*/ 1 w 2996"/>
                  <a:gd name="T1" fmla="*/ 0 h 461"/>
                  <a:gd name="T2" fmla="*/ 17368 w 2996"/>
                  <a:gd name="T3" fmla="*/ 298 h 461"/>
                  <a:gd name="T4" fmla="*/ 173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rgbClr val="FFFFFF">
                      <a:alpha val="600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p>
            </p:txBody>
          </p:sp>
        </p:grpSp>
        <p:sp>
          <p:nvSpPr>
            <p:cNvPr id="9256" name="Text Box 51"/>
            <p:cNvSpPr txBox="1">
              <a:spLocks noChangeArrowheads="1"/>
            </p:cNvSpPr>
            <p:nvPr>
              <p:custDataLst>
                <p:tags r:id="rId46"/>
              </p:custDataLst>
            </p:nvPr>
          </p:nvSpPr>
          <p:spPr bwMode="auto">
            <a:xfrm rot="356404">
              <a:off x="1544" y="1279"/>
              <a:ext cx="6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RTS(A)</a:t>
              </a:r>
              <a:endParaRPr lang="en-US" altLang="zh-CN"/>
            </a:p>
          </p:txBody>
        </p:sp>
        <p:sp>
          <p:nvSpPr>
            <p:cNvPr id="9257" name="Text Box 52"/>
            <p:cNvSpPr txBox="1">
              <a:spLocks noChangeArrowheads="1"/>
            </p:cNvSpPr>
            <p:nvPr>
              <p:custDataLst>
                <p:tags r:id="rId47"/>
              </p:custDataLst>
            </p:nvPr>
          </p:nvSpPr>
          <p:spPr bwMode="auto">
            <a:xfrm rot="-354180">
              <a:off x="4699" y="1170"/>
              <a:ext cx="6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RTS(B)</a:t>
              </a:r>
              <a:endParaRPr lang="en-US" altLang="zh-CN"/>
            </a:p>
          </p:txBody>
        </p:sp>
      </p:grpSp>
      <p:grpSp>
        <p:nvGrpSpPr>
          <p:cNvPr id="7" name="Group 68"/>
          <p:cNvGrpSpPr/>
          <p:nvPr>
            <p:custDataLst>
              <p:tags r:id="rId48"/>
            </p:custDataLst>
          </p:nvPr>
        </p:nvGrpSpPr>
        <p:grpSpPr bwMode="auto">
          <a:xfrm>
            <a:off x="1800225" y="2693988"/>
            <a:ext cx="6472238" cy="1174750"/>
            <a:chOff x="1134" y="1697"/>
            <a:chExt cx="4077" cy="740"/>
          </a:xfrm>
        </p:grpSpPr>
        <p:sp>
          <p:nvSpPr>
            <p:cNvPr id="9249" name="Freeform 48"/>
            <p:cNvSpPr/>
            <p:nvPr>
              <p:custDataLst>
                <p:tags r:id="rId49"/>
              </p:custDataLst>
            </p:nvPr>
          </p:nvSpPr>
          <p:spPr bwMode="auto">
            <a:xfrm>
              <a:off x="1134" y="1697"/>
              <a:ext cx="3642" cy="461"/>
            </a:xfrm>
            <a:custGeom>
              <a:avLst/>
              <a:gdLst>
                <a:gd name="T0" fmla="*/ 1 w 2996"/>
                <a:gd name="T1" fmla="*/ 0 h 461"/>
                <a:gd name="T2" fmla="*/ 17368 w 2996"/>
                <a:gd name="T3" fmla="*/ 298 h 461"/>
                <a:gd name="T4" fmla="*/ 173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p>
          </p:txBody>
        </p:sp>
        <p:sp>
          <p:nvSpPr>
            <p:cNvPr id="9250" name="Text Box 54"/>
            <p:cNvSpPr txBox="1">
              <a:spLocks noChangeArrowheads="1"/>
            </p:cNvSpPr>
            <p:nvPr>
              <p:custDataLst>
                <p:tags r:id="rId50"/>
              </p:custDataLst>
            </p:nvPr>
          </p:nvSpPr>
          <p:spPr bwMode="auto">
            <a:xfrm rot="356404">
              <a:off x="1551" y="1738"/>
              <a:ext cx="6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RTS(A)</a:t>
              </a:r>
              <a:endParaRPr lang="en-US" altLang="zh-CN"/>
            </a:p>
          </p:txBody>
        </p:sp>
        <p:sp>
          <p:nvSpPr>
            <p:cNvPr id="9251" name="Freeform 56"/>
            <p:cNvSpPr/>
            <p:nvPr>
              <p:custDataLst>
                <p:tags r:id="rId51"/>
              </p:custDataLst>
            </p:nvPr>
          </p:nvSpPr>
          <p:spPr bwMode="auto">
            <a:xfrm>
              <a:off x="2951" y="2082"/>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p>
          </p:txBody>
        </p:sp>
        <p:sp>
          <p:nvSpPr>
            <p:cNvPr id="9252" name="Freeform 57"/>
            <p:cNvSpPr/>
            <p:nvPr>
              <p:custDataLst>
                <p:tags r:id="rId52"/>
              </p:custDataLst>
            </p:nvPr>
          </p:nvSpPr>
          <p:spPr bwMode="auto">
            <a:xfrm>
              <a:off x="1134" y="2081"/>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p>
          </p:txBody>
        </p:sp>
        <p:sp>
          <p:nvSpPr>
            <p:cNvPr id="9253" name="Text Box 58"/>
            <p:cNvSpPr txBox="1">
              <a:spLocks noChangeArrowheads="1"/>
            </p:cNvSpPr>
            <p:nvPr>
              <p:custDataLst>
                <p:tags r:id="rId53"/>
              </p:custDataLst>
            </p:nvPr>
          </p:nvSpPr>
          <p:spPr bwMode="auto">
            <a:xfrm rot="-379204">
              <a:off x="1584" y="2157"/>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CTS(A)</a:t>
              </a:r>
              <a:endParaRPr lang="en-US" altLang="zh-CN"/>
            </a:p>
          </p:txBody>
        </p:sp>
        <p:sp>
          <p:nvSpPr>
            <p:cNvPr id="9254" name="Text Box 59"/>
            <p:cNvSpPr txBox="1">
              <a:spLocks noChangeArrowheads="1"/>
            </p:cNvSpPr>
            <p:nvPr>
              <p:custDataLst>
                <p:tags r:id="rId54"/>
              </p:custDataLst>
            </p:nvPr>
          </p:nvSpPr>
          <p:spPr bwMode="auto">
            <a:xfrm rot="276164">
              <a:off x="3816" y="2147"/>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CTS(A)</a:t>
              </a:r>
              <a:endParaRPr lang="en-US" altLang="zh-CN"/>
            </a:p>
          </p:txBody>
        </p:sp>
      </p:grpSp>
      <p:grpSp>
        <p:nvGrpSpPr>
          <p:cNvPr id="8" name="Group 69"/>
          <p:cNvGrpSpPr/>
          <p:nvPr>
            <p:custDataLst>
              <p:tags r:id="rId55"/>
            </p:custDataLst>
          </p:nvPr>
        </p:nvGrpSpPr>
        <p:grpSpPr bwMode="auto">
          <a:xfrm>
            <a:off x="1825625" y="3956050"/>
            <a:ext cx="6472238" cy="2174875"/>
            <a:chOff x="1150" y="2492"/>
            <a:chExt cx="4077" cy="1370"/>
          </a:xfrm>
        </p:grpSpPr>
        <p:sp>
          <p:nvSpPr>
            <p:cNvPr id="9243" name="Freeform 60"/>
            <p:cNvSpPr/>
            <p:nvPr>
              <p:custDataLst>
                <p:tags r:id="rId56"/>
              </p:custDataLst>
            </p:nvPr>
          </p:nvSpPr>
          <p:spPr bwMode="auto">
            <a:xfrm>
              <a:off x="1150" y="2492"/>
              <a:ext cx="3652" cy="1134"/>
            </a:xfrm>
            <a:custGeom>
              <a:avLst/>
              <a:gdLst>
                <a:gd name="T0" fmla="*/ 0 w 3652"/>
                <a:gd name="T1" fmla="*/ 0 h 1134"/>
                <a:gd name="T2" fmla="*/ 3652 w 3652"/>
                <a:gd name="T3" fmla="*/ 318 h 1134"/>
                <a:gd name="T4" fmla="*/ 3652 w 3652"/>
                <a:gd name="T5" fmla="*/ 1134 h 1134"/>
                <a:gd name="T6" fmla="*/ 1 w 3652"/>
                <a:gd name="T7" fmla="*/ 787 h 1134"/>
                <a:gd name="T8" fmla="*/ 0 w 3652"/>
                <a:gd name="T9" fmla="*/ 0 h 1134"/>
                <a:gd name="T10" fmla="*/ 0 60000 65536"/>
                <a:gd name="T11" fmla="*/ 0 60000 65536"/>
                <a:gd name="T12" fmla="*/ 0 60000 65536"/>
                <a:gd name="T13" fmla="*/ 0 60000 65536"/>
                <a:gd name="T14" fmla="*/ 0 60000 65536"/>
                <a:gd name="T15" fmla="*/ 0 w 3652"/>
                <a:gd name="T16" fmla="*/ 0 h 1134"/>
                <a:gd name="T17" fmla="*/ 3652 w 3652"/>
                <a:gd name="T18" fmla="*/ 1134 h 1134"/>
              </a:gdLst>
              <a:ahLst/>
              <a:cxnLst>
                <a:cxn ang="T10">
                  <a:pos x="T0" y="T1"/>
                </a:cxn>
                <a:cxn ang="T11">
                  <a:pos x="T2" y="T3"/>
                </a:cxn>
                <a:cxn ang="T12">
                  <a:pos x="T4" y="T5"/>
                </a:cxn>
                <a:cxn ang="T13">
                  <a:pos x="T6" y="T7"/>
                </a:cxn>
                <a:cxn ang="T14">
                  <a:pos x="T8" y="T9"/>
                </a:cxn>
              </a:cxnLst>
              <a:rect l="T15" t="T16" r="T17" b="T18"/>
              <a:pathLst>
                <a:path w="3652" h="1134">
                  <a:moveTo>
                    <a:pt x="0" y="0"/>
                  </a:moveTo>
                  <a:lnTo>
                    <a:pt x="3652" y="318"/>
                  </a:lnTo>
                  <a:lnTo>
                    <a:pt x="3652" y="1134"/>
                  </a:lnTo>
                  <a:lnTo>
                    <a:pt x="1" y="787"/>
                  </a:lnTo>
                  <a:lnTo>
                    <a:pt x="0" y="0"/>
                  </a:lnTo>
                  <a:close/>
                </a:path>
              </a:pathLst>
            </a:custGeom>
            <a:gradFill rotWithShape="1">
              <a:gsLst>
                <a:gs pos="0">
                  <a:schemeClr val="accent2"/>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p>
          </p:txBody>
        </p:sp>
        <p:sp>
          <p:nvSpPr>
            <p:cNvPr id="9244" name="Text Box 61"/>
            <p:cNvSpPr txBox="1">
              <a:spLocks noChangeArrowheads="1"/>
            </p:cNvSpPr>
            <p:nvPr>
              <p:custDataLst>
                <p:tags r:id="rId57"/>
              </p:custDataLst>
            </p:nvPr>
          </p:nvSpPr>
          <p:spPr bwMode="auto">
            <a:xfrm>
              <a:off x="1594" y="2814"/>
              <a:ext cx="11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a:t>DATA (A)</a:t>
              </a:r>
              <a:endParaRPr lang="en-US" altLang="zh-CN"/>
            </a:p>
          </p:txBody>
        </p:sp>
        <p:sp>
          <p:nvSpPr>
            <p:cNvPr id="9245" name="Freeform 62"/>
            <p:cNvSpPr/>
            <p:nvPr>
              <p:custDataLst>
                <p:tags r:id="rId58"/>
              </p:custDataLst>
            </p:nvPr>
          </p:nvSpPr>
          <p:spPr bwMode="auto">
            <a:xfrm>
              <a:off x="2967" y="3507"/>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p>
          </p:txBody>
        </p:sp>
        <p:sp>
          <p:nvSpPr>
            <p:cNvPr id="9246" name="Freeform 63"/>
            <p:cNvSpPr/>
            <p:nvPr>
              <p:custDataLst>
                <p:tags r:id="rId59"/>
              </p:custDataLst>
            </p:nvPr>
          </p:nvSpPr>
          <p:spPr bwMode="auto">
            <a:xfrm>
              <a:off x="1150" y="3506"/>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p>
          </p:txBody>
        </p:sp>
        <p:sp>
          <p:nvSpPr>
            <p:cNvPr id="9247" name="Text Box 64"/>
            <p:cNvSpPr txBox="1">
              <a:spLocks noChangeArrowheads="1"/>
            </p:cNvSpPr>
            <p:nvPr>
              <p:custDataLst>
                <p:tags r:id="rId60"/>
              </p:custDataLst>
            </p:nvPr>
          </p:nvSpPr>
          <p:spPr bwMode="auto">
            <a:xfrm rot="-379204">
              <a:off x="1600" y="3582"/>
              <a:ext cx="6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ACK(A)</a:t>
              </a:r>
              <a:endParaRPr lang="en-US" altLang="zh-CN"/>
            </a:p>
          </p:txBody>
        </p:sp>
        <p:sp>
          <p:nvSpPr>
            <p:cNvPr id="9248" name="Text Box 65"/>
            <p:cNvSpPr txBox="1">
              <a:spLocks noChangeArrowheads="1"/>
            </p:cNvSpPr>
            <p:nvPr>
              <p:custDataLst>
                <p:tags r:id="rId61"/>
              </p:custDataLst>
            </p:nvPr>
          </p:nvSpPr>
          <p:spPr bwMode="auto">
            <a:xfrm rot="276164">
              <a:off x="3832" y="3572"/>
              <a:ext cx="6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ACK(A)</a:t>
              </a:r>
              <a:endParaRPr lang="en-US" altLang="zh-CN"/>
            </a:p>
          </p:txBody>
        </p:sp>
      </p:grpSp>
      <p:grpSp>
        <p:nvGrpSpPr>
          <p:cNvPr id="9" name="Group 66"/>
          <p:cNvGrpSpPr/>
          <p:nvPr>
            <p:custDataLst>
              <p:tags r:id="rId62"/>
            </p:custDataLst>
          </p:nvPr>
        </p:nvGrpSpPr>
        <p:grpSpPr bwMode="auto">
          <a:xfrm>
            <a:off x="4418013" y="2046288"/>
            <a:ext cx="3109912" cy="715962"/>
            <a:chOff x="2596" y="1330"/>
            <a:chExt cx="1959" cy="451"/>
          </a:xfrm>
        </p:grpSpPr>
        <p:sp>
          <p:nvSpPr>
            <p:cNvPr id="9241" name="AutoShape 10"/>
            <p:cNvSpPr>
              <a:spLocks noChangeArrowheads="1"/>
            </p:cNvSpPr>
            <p:nvPr>
              <p:custDataLst>
                <p:tags r:id="rId63"/>
              </p:custDataLst>
            </p:nvPr>
          </p:nvSpPr>
          <p:spPr bwMode="auto">
            <a:xfrm>
              <a:off x="2596" y="1330"/>
              <a:ext cx="683" cy="293"/>
            </a:xfrm>
            <a:prstGeom prst="irregularSeal1">
              <a:avLst/>
            </a:prstGeom>
            <a:solidFill>
              <a:srgbClr val="FFFF00"/>
            </a:solidFill>
            <a:ln w="9525">
              <a:solidFill>
                <a:schemeClr val="tx1"/>
              </a:solidFill>
              <a:miter lim="800000"/>
            </a:ln>
          </p:spPr>
          <p:txBody>
            <a:bodyPr wrap="none" anchor="ctr"/>
            <a:lstStyle/>
            <a:p>
              <a:endParaRPr lang="zh-CN" altLang="en-US"/>
            </a:p>
          </p:txBody>
        </p:sp>
        <p:sp>
          <p:nvSpPr>
            <p:cNvPr id="9242" name="Text Box 11"/>
            <p:cNvSpPr txBox="1">
              <a:spLocks noChangeArrowheads="1"/>
            </p:cNvSpPr>
            <p:nvPr>
              <p:custDataLst>
                <p:tags r:id="rId64"/>
              </p:custDataLst>
            </p:nvPr>
          </p:nvSpPr>
          <p:spPr bwMode="auto">
            <a:xfrm>
              <a:off x="2778" y="1550"/>
              <a:ext cx="17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cs typeface="Arial" panose="020B0604020202020204" pitchFamily="34" charset="0"/>
                </a:rPr>
                <a:t>reservation collision</a:t>
              </a:r>
              <a:endParaRPr lang="en-US" altLang="zh-CN">
                <a:cs typeface="Arial" panose="020B0604020202020204" pitchFamily="34" charset="0"/>
              </a:endParaRPr>
            </a:p>
          </p:txBody>
        </p:sp>
      </p:grpSp>
      <p:sp>
        <p:nvSpPr>
          <p:cNvPr id="9237" name="Line 71"/>
          <p:cNvSpPr>
            <a:spLocks noChangeShapeType="1"/>
          </p:cNvSpPr>
          <p:nvPr>
            <p:custDataLst>
              <p:tags r:id="rId65"/>
            </p:custDataLst>
          </p:nvPr>
        </p:nvSpPr>
        <p:spPr bwMode="auto">
          <a:xfrm>
            <a:off x="8428038" y="3671888"/>
            <a:ext cx="0" cy="242411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38" name="Text Box 72"/>
          <p:cNvSpPr txBox="1">
            <a:spLocks noChangeArrowheads="1"/>
          </p:cNvSpPr>
          <p:nvPr>
            <p:custDataLst>
              <p:tags r:id="rId66"/>
            </p:custDataLst>
          </p:nvPr>
        </p:nvSpPr>
        <p:spPr bwMode="auto">
          <a:xfrm>
            <a:off x="8015288" y="4689475"/>
            <a:ext cx="795337"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defer</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p:nvPr>
            <p:custDataLst>
              <p:tags r:id="rId1"/>
            </p:custDataLst>
          </p:nvPr>
        </p:nvGrpSpPr>
        <p:grpSpPr bwMode="auto">
          <a:xfrm>
            <a:off x="288925" y="1838326"/>
            <a:ext cx="8077200" cy="903289"/>
            <a:chOff x="240" y="903"/>
            <a:chExt cx="5088" cy="569"/>
          </a:xfrm>
        </p:grpSpPr>
        <p:sp>
          <p:nvSpPr>
            <p:cNvPr id="38926" name="Rectangle 3"/>
            <p:cNvSpPr>
              <a:spLocks noChangeArrowheads="1"/>
            </p:cNvSpPr>
            <p:nvPr>
              <p:custDataLst>
                <p:tags r:id="rId2"/>
              </p:custDataLst>
            </p:nvPr>
          </p:nvSpPr>
          <p:spPr bwMode="auto">
            <a:xfrm>
              <a:off x="240" y="1104"/>
              <a:ext cx="528" cy="368"/>
            </a:xfrm>
            <a:prstGeom prst="rect">
              <a:avLst/>
            </a:prstGeom>
            <a:solidFill>
              <a:schemeClr val="accent2">
                <a:lumMod val="40000"/>
                <a:lumOff val="60000"/>
              </a:schemeClr>
            </a:solidFill>
            <a:ln w="9525">
              <a:solidFill>
                <a:schemeClr val="tx1"/>
              </a:solidFill>
              <a:miter lim="800000"/>
            </a:ln>
          </p:spPr>
          <p:txBody>
            <a:bodyPr wrap="none" anchor="ctr"/>
            <a:lstStyle/>
            <a:p>
              <a:pPr algn="ctr"/>
              <a:r>
                <a:rPr lang="en-US" altLang="zh-CN" sz="1600"/>
                <a:t>frame</a:t>
              </a:r>
              <a:endParaRPr lang="en-US" altLang="zh-CN" sz="1600"/>
            </a:p>
            <a:p>
              <a:pPr algn="ctr"/>
              <a:r>
                <a:rPr lang="en-US" altLang="zh-CN" sz="1600"/>
                <a:t>control</a:t>
              </a:r>
              <a:endParaRPr lang="en-US" altLang="zh-CN" sz="1600"/>
            </a:p>
          </p:txBody>
        </p:sp>
        <p:sp>
          <p:nvSpPr>
            <p:cNvPr id="38927" name="Rectangle 4"/>
            <p:cNvSpPr>
              <a:spLocks noChangeArrowheads="1"/>
            </p:cNvSpPr>
            <p:nvPr>
              <p:custDataLst>
                <p:tags r:id="rId3"/>
              </p:custDataLst>
            </p:nvPr>
          </p:nvSpPr>
          <p:spPr bwMode="auto">
            <a:xfrm>
              <a:off x="768" y="1104"/>
              <a:ext cx="528" cy="368"/>
            </a:xfrm>
            <a:prstGeom prst="rect">
              <a:avLst/>
            </a:prstGeom>
            <a:solidFill>
              <a:schemeClr val="accent2">
                <a:lumMod val="40000"/>
                <a:lumOff val="60000"/>
              </a:schemeClr>
            </a:solidFill>
            <a:ln w="9525">
              <a:solidFill>
                <a:schemeClr val="tx1"/>
              </a:solidFill>
              <a:miter lim="800000"/>
            </a:ln>
          </p:spPr>
          <p:txBody>
            <a:bodyPr wrap="none" anchor="ctr"/>
            <a:lstStyle/>
            <a:p>
              <a:pPr algn="ctr"/>
              <a:r>
                <a:rPr lang="en-US" altLang="zh-CN" sz="1600"/>
                <a:t>duration</a:t>
              </a:r>
              <a:endParaRPr lang="en-US" altLang="zh-CN" sz="1600"/>
            </a:p>
          </p:txBody>
        </p:sp>
        <p:sp>
          <p:nvSpPr>
            <p:cNvPr id="38928" name="Rectangle 5"/>
            <p:cNvSpPr>
              <a:spLocks noChangeArrowheads="1"/>
            </p:cNvSpPr>
            <p:nvPr>
              <p:custDataLst>
                <p:tags r:id="rId4"/>
              </p:custDataLst>
            </p:nvPr>
          </p:nvSpPr>
          <p:spPr bwMode="auto">
            <a:xfrm>
              <a:off x="1296" y="1104"/>
              <a:ext cx="528" cy="368"/>
            </a:xfrm>
            <a:prstGeom prst="rect">
              <a:avLst/>
            </a:prstGeom>
            <a:solidFill>
              <a:schemeClr val="accent2">
                <a:lumMod val="40000"/>
                <a:lumOff val="60000"/>
              </a:schemeClr>
            </a:solidFill>
            <a:ln w="9525">
              <a:solidFill>
                <a:schemeClr val="tx1"/>
              </a:solidFill>
              <a:miter lim="800000"/>
            </a:ln>
          </p:spPr>
          <p:txBody>
            <a:bodyPr wrap="none" anchor="ctr"/>
            <a:lstStyle/>
            <a:p>
              <a:pPr algn="ctr"/>
              <a:r>
                <a:rPr lang="en-US" altLang="zh-CN" sz="1600" dirty="0"/>
                <a:t>address</a:t>
              </a:r>
              <a:endParaRPr lang="en-US" altLang="zh-CN" sz="1600" dirty="0"/>
            </a:p>
            <a:p>
              <a:pPr algn="ctr"/>
              <a:r>
                <a:rPr lang="en-US" altLang="zh-CN" sz="1600" dirty="0"/>
                <a:t>1</a:t>
              </a:r>
              <a:endParaRPr lang="en-US" altLang="zh-CN" sz="1600" dirty="0"/>
            </a:p>
          </p:txBody>
        </p:sp>
        <p:sp>
          <p:nvSpPr>
            <p:cNvPr id="38929" name="Rectangle 6"/>
            <p:cNvSpPr>
              <a:spLocks noChangeArrowheads="1"/>
            </p:cNvSpPr>
            <p:nvPr>
              <p:custDataLst>
                <p:tags r:id="rId5"/>
              </p:custDataLst>
            </p:nvPr>
          </p:nvSpPr>
          <p:spPr bwMode="auto">
            <a:xfrm>
              <a:off x="1824" y="1104"/>
              <a:ext cx="528" cy="368"/>
            </a:xfrm>
            <a:prstGeom prst="rect">
              <a:avLst/>
            </a:prstGeom>
            <a:solidFill>
              <a:schemeClr val="accent2">
                <a:lumMod val="40000"/>
                <a:lumOff val="60000"/>
              </a:schemeClr>
            </a:solidFill>
            <a:ln w="9525">
              <a:solidFill>
                <a:schemeClr val="tx1"/>
              </a:solidFill>
              <a:miter lim="800000"/>
            </a:ln>
          </p:spPr>
          <p:txBody>
            <a:bodyPr wrap="none" anchor="ctr"/>
            <a:lstStyle/>
            <a:p>
              <a:pPr algn="ctr"/>
              <a:r>
                <a:rPr lang="en-US" altLang="zh-CN" sz="1600"/>
                <a:t>address</a:t>
              </a:r>
              <a:endParaRPr lang="en-US" altLang="zh-CN" sz="1600"/>
            </a:p>
            <a:p>
              <a:pPr algn="ctr"/>
              <a:r>
                <a:rPr lang="en-US" altLang="zh-CN" sz="1600"/>
                <a:t>2</a:t>
              </a:r>
              <a:endParaRPr lang="en-US" altLang="zh-CN" sz="1600"/>
            </a:p>
          </p:txBody>
        </p:sp>
        <p:sp>
          <p:nvSpPr>
            <p:cNvPr id="38930" name="Rectangle 7"/>
            <p:cNvSpPr>
              <a:spLocks noChangeArrowheads="1"/>
            </p:cNvSpPr>
            <p:nvPr>
              <p:custDataLst>
                <p:tags r:id="rId6"/>
              </p:custDataLst>
            </p:nvPr>
          </p:nvSpPr>
          <p:spPr bwMode="auto">
            <a:xfrm>
              <a:off x="3408" y="1104"/>
              <a:ext cx="528" cy="368"/>
            </a:xfrm>
            <a:prstGeom prst="rect">
              <a:avLst/>
            </a:prstGeom>
            <a:solidFill>
              <a:schemeClr val="accent2">
                <a:lumMod val="40000"/>
                <a:lumOff val="60000"/>
              </a:schemeClr>
            </a:solidFill>
            <a:ln w="9525">
              <a:solidFill>
                <a:schemeClr val="tx1"/>
              </a:solidFill>
              <a:miter lim="800000"/>
            </a:ln>
          </p:spPr>
          <p:txBody>
            <a:bodyPr wrap="none" anchor="ctr"/>
            <a:lstStyle/>
            <a:p>
              <a:pPr algn="ctr"/>
              <a:r>
                <a:rPr lang="en-US" altLang="zh-CN" sz="1600" dirty="0"/>
                <a:t>address</a:t>
              </a:r>
              <a:endParaRPr lang="en-US" altLang="zh-CN" sz="1600" dirty="0"/>
            </a:p>
            <a:p>
              <a:pPr algn="ctr"/>
              <a:r>
                <a:rPr lang="en-US" altLang="zh-CN" sz="1600" dirty="0"/>
                <a:t>4</a:t>
              </a:r>
              <a:endParaRPr lang="en-US" altLang="zh-CN" sz="1600" dirty="0"/>
            </a:p>
          </p:txBody>
        </p:sp>
        <p:sp>
          <p:nvSpPr>
            <p:cNvPr id="38931" name="Rectangle 8"/>
            <p:cNvSpPr>
              <a:spLocks noChangeArrowheads="1"/>
            </p:cNvSpPr>
            <p:nvPr>
              <p:custDataLst>
                <p:tags r:id="rId7"/>
              </p:custDataLst>
            </p:nvPr>
          </p:nvSpPr>
          <p:spPr bwMode="auto">
            <a:xfrm>
              <a:off x="2352" y="1104"/>
              <a:ext cx="528" cy="368"/>
            </a:xfrm>
            <a:prstGeom prst="rect">
              <a:avLst/>
            </a:prstGeom>
            <a:solidFill>
              <a:schemeClr val="accent2">
                <a:lumMod val="40000"/>
                <a:lumOff val="60000"/>
              </a:schemeClr>
            </a:solidFill>
            <a:ln w="9525">
              <a:solidFill>
                <a:schemeClr val="tx1"/>
              </a:solidFill>
              <a:miter lim="800000"/>
            </a:ln>
          </p:spPr>
          <p:txBody>
            <a:bodyPr wrap="none" anchor="ctr"/>
            <a:lstStyle/>
            <a:p>
              <a:pPr algn="ctr"/>
              <a:r>
                <a:rPr lang="en-US" altLang="zh-CN" sz="1600"/>
                <a:t>address</a:t>
              </a:r>
              <a:endParaRPr lang="en-US" altLang="zh-CN" sz="1600"/>
            </a:p>
            <a:p>
              <a:pPr algn="ctr"/>
              <a:r>
                <a:rPr lang="en-US" altLang="zh-CN" sz="1600"/>
                <a:t>3</a:t>
              </a:r>
              <a:endParaRPr lang="en-US" altLang="zh-CN" sz="1600"/>
            </a:p>
          </p:txBody>
        </p:sp>
        <p:sp>
          <p:nvSpPr>
            <p:cNvPr id="38933" name="Rectangle 10"/>
            <p:cNvSpPr>
              <a:spLocks noChangeArrowheads="1"/>
            </p:cNvSpPr>
            <p:nvPr>
              <p:custDataLst>
                <p:tags r:id="rId8"/>
              </p:custDataLst>
            </p:nvPr>
          </p:nvSpPr>
          <p:spPr bwMode="auto">
            <a:xfrm>
              <a:off x="3936" y="1104"/>
              <a:ext cx="864" cy="368"/>
            </a:xfrm>
            <a:prstGeom prst="rect">
              <a:avLst/>
            </a:prstGeom>
            <a:solidFill>
              <a:srgbClr val="FFFF99"/>
            </a:solidFill>
            <a:ln w="9525">
              <a:solidFill>
                <a:schemeClr val="tx1"/>
              </a:solidFill>
              <a:miter lim="800000"/>
            </a:ln>
          </p:spPr>
          <p:txBody>
            <a:bodyPr wrap="none" anchor="ctr"/>
            <a:lstStyle/>
            <a:p>
              <a:pPr algn="ctr"/>
              <a:r>
                <a:rPr lang="en-US" altLang="zh-CN" sz="1600"/>
                <a:t>payload</a:t>
              </a:r>
              <a:endParaRPr lang="en-US" altLang="zh-CN" sz="1600"/>
            </a:p>
          </p:txBody>
        </p:sp>
        <p:sp>
          <p:nvSpPr>
            <p:cNvPr id="38934" name="Rectangle 11"/>
            <p:cNvSpPr>
              <a:spLocks noChangeArrowheads="1"/>
            </p:cNvSpPr>
            <p:nvPr>
              <p:custDataLst>
                <p:tags r:id="rId9"/>
              </p:custDataLst>
            </p:nvPr>
          </p:nvSpPr>
          <p:spPr bwMode="auto">
            <a:xfrm>
              <a:off x="4800" y="1104"/>
              <a:ext cx="528" cy="368"/>
            </a:xfrm>
            <a:prstGeom prst="rect">
              <a:avLst/>
            </a:prstGeom>
            <a:solidFill>
              <a:schemeClr val="accent1"/>
            </a:solidFill>
            <a:ln w="9525">
              <a:solidFill>
                <a:schemeClr val="tx1"/>
              </a:solidFill>
              <a:miter lim="800000"/>
            </a:ln>
          </p:spPr>
          <p:txBody>
            <a:bodyPr wrap="none" anchor="ctr"/>
            <a:lstStyle/>
            <a:p>
              <a:pPr algn="ctr"/>
              <a:r>
                <a:rPr lang="en-US" altLang="zh-CN" sz="1600"/>
                <a:t>CRC</a:t>
              </a:r>
              <a:endParaRPr lang="en-US" altLang="zh-CN" sz="1600"/>
            </a:p>
          </p:txBody>
        </p:sp>
        <p:sp>
          <p:nvSpPr>
            <p:cNvPr id="38935" name="Text Box 12"/>
            <p:cNvSpPr txBox="1">
              <a:spLocks noChangeArrowheads="1"/>
            </p:cNvSpPr>
            <p:nvPr>
              <p:custDataLst>
                <p:tags r:id="rId10"/>
              </p:custDataLst>
            </p:nvPr>
          </p:nvSpPr>
          <p:spPr bwMode="auto">
            <a:xfrm>
              <a:off x="48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2</a:t>
              </a:r>
              <a:endParaRPr lang="en-US" altLang="zh-CN"/>
            </a:p>
          </p:txBody>
        </p:sp>
        <p:sp>
          <p:nvSpPr>
            <p:cNvPr id="38936" name="Text Box 13"/>
            <p:cNvSpPr txBox="1">
              <a:spLocks noChangeArrowheads="1"/>
            </p:cNvSpPr>
            <p:nvPr>
              <p:custDataLst>
                <p:tags r:id="rId11"/>
              </p:custDataLst>
            </p:nvPr>
          </p:nvSpPr>
          <p:spPr bwMode="auto">
            <a:xfrm>
              <a:off x="96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2</a:t>
              </a:r>
              <a:endParaRPr lang="en-US" altLang="zh-CN"/>
            </a:p>
          </p:txBody>
        </p:sp>
        <p:sp>
          <p:nvSpPr>
            <p:cNvPr id="38937" name="Text Box 14"/>
            <p:cNvSpPr txBox="1">
              <a:spLocks noChangeArrowheads="1"/>
            </p:cNvSpPr>
            <p:nvPr>
              <p:custDataLst>
                <p:tags r:id="rId12"/>
              </p:custDataLst>
            </p:nvPr>
          </p:nvSpPr>
          <p:spPr bwMode="auto">
            <a:xfrm>
              <a:off x="153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6</a:t>
              </a:r>
              <a:endParaRPr lang="en-US" altLang="zh-CN"/>
            </a:p>
          </p:txBody>
        </p:sp>
        <p:sp>
          <p:nvSpPr>
            <p:cNvPr id="38938" name="Text Box 15"/>
            <p:cNvSpPr txBox="1">
              <a:spLocks noChangeArrowheads="1"/>
            </p:cNvSpPr>
            <p:nvPr>
              <p:custDataLst>
                <p:tags r:id="rId13"/>
              </p:custDataLst>
            </p:nvPr>
          </p:nvSpPr>
          <p:spPr bwMode="auto">
            <a:xfrm>
              <a:off x="201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6</a:t>
              </a:r>
              <a:endParaRPr lang="en-US" altLang="zh-CN"/>
            </a:p>
          </p:txBody>
        </p:sp>
        <p:sp>
          <p:nvSpPr>
            <p:cNvPr id="38939" name="Text Box 16"/>
            <p:cNvSpPr txBox="1">
              <a:spLocks noChangeArrowheads="1"/>
            </p:cNvSpPr>
            <p:nvPr>
              <p:custDataLst>
                <p:tags r:id="rId14"/>
              </p:custDataLst>
            </p:nvPr>
          </p:nvSpPr>
          <p:spPr bwMode="auto">
            <a:xfrm>
              <a:off x="2544"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6</a:t>
              </a:r>
              <a:endParaRPr lang="en-US" altLang="zh-CN"/>
            </a:p>
          </p:txBody>
        </p:sp>
        <p:sp>
          <p:nvSpPr>
            <p:cNvPr id="38940" name="Text Box 17"/>
            <p:cNvSpPr txBox="1">
              <a:spLocks noChangeArrowheads="1"/>
            </p:cNvSpPr>
            <p:nvPr>
              <p:custDataLst>
                <p:tags r:id="rId15"/>
              </p:custDataLst>
            </p:nvPr>
          </p:nvSpPr>
          <p:spPr bwMode="auto">
            <a:xfrm>
              <a:off x="3072"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2</a:t>
              </a:r>
              <a:endParaRPr lang="en-US" altLang="zh-CN"/>
            </a:p>
          </p:txBody>
        </p:sp>
        <p:sp>
          <p:nvSpPr>
            <p:cNvPr id="38941" name="Text Box 18"/>
            <p:cNvSpPr txBox="1">
              <a:spLocks noChangeArrowheads="1"/>
            </p:cNvSpPr>
            <p:nvPr>
              <p:custDataLst>
                <p:tags r:id="rId16"/>
              </p:custDataLst>
            </p:nvPr>
          </p:nvSpPr>
          <p:spPr bwMode="auto">
            <a:xfrm>
              <a:off x="3638" y="90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dirty="0"/>
                <a:t>6</a:t>
              </a:r>
              <a:endParaRPr lang="en-US" altLang="zh-CN" dirty="0"/>
            </a:p>
          </p:txBody>
        </p:sp>
        <p:sp>
          <p:nvSpPr>
            <p:cNvPr id="38942" name="Text Box 19"/>
            <p:cNvSpPr txBox="1">
              <a:spLocks noChangeArrowheads="1"/>
            </p:cNvSpPr>
            <p:nvPr>
              <p:custDataLst>
                <p:tags r:id="rId17"/>
              </p:custDataLst>
            </p:nvPr>
          </p:nvSpPr>
          <p:spPr bwMode="auto">
            <a:xfrm>
              <a:off x="4032" y="912"/>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0 - 2312</a:t>
              </a:r>
              <a:endParaRPr lang="en-US" altLang="zh-CN"/>
            </a:p>
          </p:txBody>
        </p:sp>
        <p:sp>
          <p:nvSpPr>
            <p:cNvPr id="38943" name="Text Box 20"/>
            <p:cNvSpPr txBox="1">
              <a:spLocks noChangeArrowheads="1"/>
            </p:cNvSpPr>
            <p:nvPr>
              <p:custDataLst>
                <p:tags r:id="rId18"/>
              </p:custDataLst>
            </p:nvPr>
          </p:nvSpPr>
          <p:spPr bwMode="auto">
            <a:xfrm>
              <a:off x="4982" y="90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dirty="0"/>
                <a:t>4</a:t>
              </a:r>
              <a:endParaRPr lang="en-US" altLang="zh-CN" dirty="0"/>
            </a:p>
          </p:txBody>
        </p:sp>
        <p:sp>
          <p:nvSpPr>
            <p:cNvPr id="38944" name="Text Box 21"/>
            <p:cNvSpPr txBox="1">
              <a:spLocks noChangeArrowheads="1"/>
            </p:cNvSpPr>
            <p:nvPr>
              <p:custDataLst>
                <p:tags r:id="rId19"/>
              </p:custDataLst>
            </p:nvPr>
          </p:nvSpPr>
          <p:spPr bwMode="auto">
            <a:xfrm>
              <a:off x="2876" y="1104"/>
              <a:ext cx="532" cy="368"/>
            </a:xfrm>
            <a:prstGeom prst="rect">
              <a:avLst/>
            </a:prstGeom>
            <a:solidFill>
              <a:schemeClr val="accent2">
                <a:lumMod val="40000"/>
                <a:lumOff val="60000"/>
              </a:schemeClr>
            </a:solidFill>
            <a:ln w="9525">
              <a:solidFill>
                <a:srgbClr val="000000"/>
              </a:solidFill>
              <a:miter lim="800000"/>
            </a:ln>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dirty="0" err="1"/>
                <a:t>seq</a:t>
              </a:r>
              <a:endParaRPr lang="en-US" altLang="zh-CN" sz="1600" dirty="0"/>
            </a:p>
            <a:p>
              <a:pPr algn="ctr" eaLnBrk="1" hangingPunct="1">
                <a:spcAft>
                  <a:spcPts val="1200"/>
                </a:spcAft>
              </a:pPr>
              <a:r>
                <a:rPr lang="en-US" altLang="zh-CN" sz="1600" dirty="0"/>
                <a:t>Control</a:t>
              </a:r>
              <a:endParaRPr lang="en-US" altLang="zh-CN" sz="1600" dirty="0"/>
            </a:p>
          </p:txBody>
        </p:sp>
      </p:grpSp>
      <p:sp>
        <p:nvSpPr>
          <p:cNvPr id="38915" name="Rectangle 49"/>
          <p:cNvSpPr>
            <a:spLocks noGrp="1" noChangeArrowheads="1"/>
          </p:cNvSpPr>
          <p:nvPr>
            <p:ph type="title"/>
            <p:custDataLst>
              <p:tags r:id="rId20"/>
            </p:custDataLst>
          </p:nvPr>
        </p:nvSpPr>
        <p:spPr/>
        <p:txBody>
          <a:bodyPr/>
          <a:lstStyle/>
          <a:p>
            <a:r>
              <a:rPr lang="en-US" altLang="zh-CN" dirty="0"/>
              <a:t>802.11 </a:t>
            </a:r>
            <a:r>
              <a:rPr lang="zh-CN" altLang="en-US" dirty="0"/>
              <a:t>帧格式</a:t>
            </a:r>
            <a:r>
              <a:rPr lang="en-US" altLang="zh-CN" dirty="0"/>
              <a:t>1</a:t>
            </a:r>
            <a:endParaRPr lang="en-US" altLang="zh-CN" dirty="0"/>
          </a:p>
        </p:txBody>
      </p:sp>
      <p:sp>
        <p:nvSpPr>
          <p:cNvPr id="2" name="日期占位符 1"/>
          <p:cNvSpPr>
            <a:spLocks noGrp="1"/>
          </p:cNvSpPr>
          <p:nvPr>
            <p:ph type="dt" sz="half" idx="10"/>
            <p:custDataLst>
              <p:tags r:id="rId21"/>
            </p:custDataLst>
          </p:nvPr>
        </p:nvSpPr>
        <p:spPr/>
        <p:txBody>
          <a:bodyPr/>
          <a:lstStyle/>
          <a:p>
            <a:pPr>
              <a:defRPr/>
            </a:pPr>
            <a:r>
              <a:rPr lang="en-US" altLang="zh-CN"/>
              <a:t>2016</a:t>
            </a:r>
            <a:r>
              <a:rPr lang="zh-CN" altLang="en-US"/>
              <a:t>秋</a:t>
            </a:r>
            <a:endParaRPr lang="en-US" altLang="zh-CN" dirty="0"/>
          </a:p>
        </p:txBody>
      </p:sp>
      <p:sp>
        <p:nvSpPr>
          <p:cNvPr id="38925" name="灯片编号占位符 33"/>
          <p:cNvSpPr>
            <a:spLocks noGrp="1"/>
          </p:cNvSpPr>
          <p:nvPr>
            <p:ph type="sldNum" sz="quarter" idx="12"/>
            <p:custDataLst>
              <p:tags r:id="rId2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8495790F-E3F7-4D3C-A134-94C81147F9AD}"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38916" name="Text Box 52"/>
          <p:cNvSpPr txBox="1">
            <a:spLocks noChangeArrowheads="1"/>
          </p:cNvSpPr>
          <p:nvPr>
            <p:custDataLst>
              <p:tags r:id="rId23"/>
            </p:custDataLst>
          </p:nvPr>
        </p:nvSpPr>
        <p:spPr bwMode="auto">
          <a:xfrm>
            <a:off x="1500981" y="4751503"/>
            <a:ext cx="241124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dirty="0">
                <a:solidFill>
                  <a:srgbClr val="FF0000"/>
                </a:solidFill>
              </a:rPr>
              <a:t>Address 2:</a:t>
            </a:r>
            <a:r>
              <a:rPr lang="en-US" altLang="zh-CN" dirty="0"/>
              <a:t> </a:t>
            </a:r>
            <a:r>
              <a:rPr lang="zh-CN" altLang="en-US" dirty="0"/>
              <a:t>发送该帧的无线主机或</a:t>
            </a:r>
            <a:r>
              <a:rPr lang="en-US" altLang="zh-CN" dirty="0"/>
              <a:t>AP</a:t>
            </a:r>
            <a:r>
              <a:rPr lang="zh-CN" altLang="en-US" dirty="0"/>
              <a:t>的</a:t>
            </a:r>
            <a:r>
              <a:rPr lang="en-US" altLang="zh-CN" dirty="0"/>
              <a:t>MAC</a:t>
            </a:r>
            <a:r>
              <a:rPr lang="zh-CN" altLang="en-US" dirty="0"/>
              <a:t>地址</a:t>
            </a:r>
            <a:endParaRPr lang="en-US" altLang="zh-CN" dirty="0"/>
          </a:p>
        </p:txBody>
      </p:sp>
      <p:sp>
        <p:nvSpPr>
          <p:cNvPr id="38917" name="Line 53"/>
          <p:cNvSpPr>
            <a:spLocks noChangeShapeType="1"/>
          </p:cNvSpPr>
          <p:nvPr>
            <p:custDataLst>
              <p:tags r:id="rId24"/>
            </p:custDataLst>
          </p:nvPr>
        </p:nvSpPr>
        <p:spPr bwMode="auto">
          <a:xfrm flipV="1">
            <a:off x="974725" y="2835275"/>
            <a:ext cx="1235075" cy="73025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8918" name="Line 54"/>
          <p:cNvSpPr>
            <a:spLocks noChangeShapeType="1"/>
          </p:cNvSpPr>
          <p:nvPr>
            <p:custDataLst>
              <p:tags r:id="rId25"/>
            </p:custDataLst>
          </p:nvPr>
        </p:nvSpPr>
        <p:spPr bwMode="auto">
          <a:xfrm flipH="1" flipV="1">
            <a:off x="3186113" y="2849563"/>
            <a:ext cx="44450" cy="187325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8919" name="Text Box 55"/>
          <p:cNvSpPr txBox="1">
            <a:spLocks noChangeArrowheads="1"/>
          </p:cNvSpPr>
          <p:nvPr>
            <p:custDataLst>
              <p:tags r:id="rId26"/>
            </p:custDataLst>
          </p:nvPr>
        </p:nvSpPr>
        <p:spPr bwMode="auto">
          <a:xfrm>
            <a:off x="274638" y="3486150"/>
            <a:ext cx="245268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eaLnBrk="1" hangingPunct="1"/>
            <a:r>
              <a:rPr lang="en-US" altLang="zh-CN" dirty="0">
                <a:solidFill>
                  <a:srgbClr val="FF0000"/>
                </a:solidFill>
              </a:rPr>
              <a:t>Address 1:</a:t>
            </a:r>
            <a:r>
              <a:rPr lang="en-US" altLang="zh-CN" dirty="0"/>
              <a:t> </a:t>
            </a:r>
            <a:r>
              <a:rPr lang="zh-CN" altLang="en-US" dirty="0"/>
              <a:t>接收该帧的无线主机或</a:t>
            </a:r>
            <a:r>
              <a:rPr lang="en-US" altLang="zh-CN" dirty="0"/>
              <a:t>AP</a:t>
            </a:r>
            <a:r>
              <a:rPr lang="zh-CN" altLang="en-US" dirty="0"/>
              <a:t>的</a:t>
            </a:r>
            <a:r>
              <a:rPr lang="en-US" altLang="zh-CN" dirty="0"/>
              <a:t>MAC</a:t>
            </a:r>
            <a:r>
              <a:rPr lang="zh-CN" altLang="en-US" dirty="0"/>
              <a:t>地址</a:t>
            </a:r>
            <a:endParaRPr lang="en-US" altLang="zh-CN" dirty="0"/>
          </a:p>
        </p:txBody>
      </p:sp>
      <p:sp>
        <p:nvSpPr>
          <p:cNvPr id="38920" name="Line 56"/>
          <p:cNvSpPr>
            <a:spLocks noChangeShapeType="1"/>
          </p:cNvSpPr>
          <p:nvPr>
            <p:custDataLst>
              <p:tags r:id="rId27"/>
            </p:custDataLst>
          </p:nvPr>
        </p:nvSpPr>
        <p:spPr bwMode="auto">
          <a:xfrm flipH="1" flipV="1">
            <a:off x="3978275" y="2879725"/>
            <a:ext cx="609600" cy="836613"/>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8921" name="Text Box 57"/>
          <p:cNvSpPr txBox="1">
            <a:spLocks noChangeArrowheads="1"/>
          </p:cNvSpPr>
          <p:nvPr>
            <p:custDataLst>
              <p:tags r:id="rId28"/>
            </p:custDataLst>
          </p:nvPr>
        </p:nvSpPr>
        <p:spPr bwMode="auto">
          <a:xfrm>
            <a:off x="3598864" y="3851275"/>
            <a:ext cx="27098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dirty="0">
                <a:solidFill>
                  <a:srgbClr val="FF0000"/>
                </a:solidFill>
              </a:rPr>
              <a:t>Address 3:</a:t>
            </a:r>
            <a:r>
              <a:rPr lang="en-US" altLang="zh-CN" dirty="0"/>
              <a:t> AP</a:t>
            </a:r>
            <a:r>
              <a:rPr lang="zh-CN" altLang="en-US" dirty="0"/>
              <a:t>所连接的路由器接口的</a:t>
            </a:r>
            <a:r>
              <a:rPr lang="en-US" altLang="zh-CN" dirty="0"/>
              <a:t>MAC</a:t>
            </a:r>
            <a:r>
              <a:rPr lang="zh-CN" altLang="en-US" dirty="0"/>
              <a:t>地址</a:t>
            </a:r>
            <a:endParaRPr lang="en-US" altLang="zh-CN" dirty="0"/>
          </a:p>
        </p:txBody>
      </p:sp>
      <p:sp>
        <p:nvSpPr>
          <p:cNvPr id="38922" name="Text Box 58"/>
          <p:cNvSpPr txBox="1">
            <a:spLocks noChangeArrowheads="1"/>
          </p:cNvSpPr>
          <p:nvPr>
            <p:custDataLst>
              <p:tags r:id="rId29"/>
            </p:custDataLst>
          </p:nvPr>
        </p:nvSpPr>
        <p:spPr bwMode="auto">
          <a:xfrm>
            <a:off x="5838826" y="3071813"/>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dirty="0">
                <a:solidFill>
                  <a:srgbClr val="FF0000"/>
                </a:solidFill>
              </a:rPr>
              <a:t>Address 4:</a:t>
            </a:r>
            <a:r>
              <a:rPr lang="en-US" altLang="zh-CN" dirty="0"/>
              <a:t> </a:t>
            </a:r>
            <a:r>
              <a:rPr lang="zh-CN" altLang="en-US" dirty="0"/>
              <a:t>仅用于</a:t>
            </a:r>
            <a:r>
              <a:rPr lang="en-US" altLang="zh-CN" dirty="0"/>
              <a:t> ad hoc</a:t>
            </a:r>
            <a:r>
              <a:rPr lang="zh-CN" altLang="en-US" dirty="0"/>
              <a:t>模式</a:t>
            </a:r>
            <a:endParaRPr lang="en-US" altLang="zh-CN" dirty="0"/>
          </a:p>
        </p:txBody>
      </p:sp>
      <p:sp>
        <p:nvSpPr>
          <p:cNvPr id="38923" name="Line 59"/>
          <p:cNvSpPr>
            <a:spLocks noChangeShapeType="1"/>
          </p:cNvSpPr>
          <p:nvPr>
            <p:custDataLst>
              <p:tags r:id="rId30"/>
            </p:custDataLst>
          </p:nvPr>
        </p:nvSpPr>
        <p:spPr bwMode="auto">
          <a:xfrm flipH="1" flipV="1">
            <a:off x="5594350" y="2833688"/>
            <a:ext cx="290513" cy="37941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cxnSp>
        <p:nvCxnSpPr>
          <p:cNvPr id="35" name="直接箭头连接符 34"/>
          <p:cNvCxnSpPr>
            <a:endCxn id="38944" idx="2"/>
          </p:cNvCxnSpPr>
          <p:nvPr/>
        </p:nvCxnSpPr>
        <p:spPr>
          <a:xfrm flipH="1" flipV="1">
            <a:off x="4895850" y="2741615"/>
            <a:ext cx="684262" cy="23435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076056" y="5085184"/>
            <a:ext cx="2592288" cy="646331"/>
          </a:xfrm>
          <a:prstGeom prst="rect">
            <a:avLst/>
          </a:prstGeom>
          <a:noFill/>
        </p:spPr>
        <p:txBody>
          <a:bodyPr wrap="square" rtlCol="0">
            <a:spAutoFit/>
          </a:bodyPr>
          <a:lstStyle/>
          <a:p>
            <a:r>
              <a:rPr lang="zh-CN" altLang="en-US" dirty="0"/>
              <a:t>序号：</a:t>
            </a:r>
            <a:r>
              <a:rPr lang="en-US" altLang="zh-CN" dirty="0"/>
              <a:t>ARQ</a:t>
            </a:r>
            <a:r>
              <a:rPr lang="zh-CN" altLang="en-US" dirty="0"/>
              <a:t>自动请求重传时，区分不同数据帧</a:t>
            </a:r>
            <a:endParaRPr lang="zh-CN" altLang="en-US" dirty="0"/>
          </a:p>
        </p:txBody>
      </p:sp>
      <p:sp>
        <p:nvSpPr>
          <p:cNvPr id="37" name="TextBox 36"/>
          <p:cNvSpPr txBox="1"/>
          <p:nvPr/>
        </p:nvSpPr>
        <p:spPr>
          <a:xfrm>
            <a:off x="8388424" y="1844824"/>
            <a:ext cx="755576" cy="338554"/>
          </a:xfrm>
          <a:prstGeom prst="rect">
            <a:avLst/>
          </a:prstGeom>
          <a:noFill/>
        </p:spPr>
        <p:txBody>
          <a:bodyPr wrap="square" rtlCol="0">
            <a:spAutoFit/>
          </a:bodyPr>
          <a:lstStyle/>
          <a:p>
            <a:r>
              <a:rPr lang="zh-CN" altLang="en-US" sz="1600" dirty="0"/>
              <a:t>字节</a:t>
            </a:r>
            <a:endParaRPr lang="zh-CN" altLang="en-US" sz="16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8" name="Rectangle 159"/>
          <p:cNvSpPr>
            <a:spLocks noChangeArrowheads="1"/>
          </p:cNvSpPr>
          <p:nvPr>
            <p:custDataLst>
              <p:tags r:id="rId1"/>
            </p:custDataLst>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dirty="0">
                <a:latin typeface="Comic Sans MS" panose="030F0702030302020204" pitchFamily="66" charset="0"/>
              </a:rPr>
              <a:t>802.11 </a:t>
            </a:r>
            <a:r>
              <a:rPr lang="zh-CN" altLang="en-US" sz="4000" dirty="0">
                <a:latin typeface="Comic Sans MS" panose="030F0702030302020204" pitchFamily="66" charset="0"/>
              </a:rPr>
              <a:t>帧</a:t>
            </a:r>
            <a:r>
              <a:rPr lang="en-US" altLang="zh-CN" sz="4000" dirty="0">
                <a:latin typeface="Comic Sans MS" panose="030F0702030302020204" pitchFamily="66" charset="0"/>
              </a:rPr>
              <a:t>: 3</a:t>
            </a:r>
            <a:r>
              <a:rPr lang="zh-CN" altLang="en-US" sz="4000" dirty="0">
                <a:latin typeface="Comic Sans MS" panose="030F0702030302020204" pitchFamily="66" charset="0"/>
              </a:rPr>
              <a:t>个</a:t>
            </a:r>
            <a:r>
              <a:rPr lang="en-US" altLang="zh-CN" sz="4000" dirty="0">
                <a:latin typeface="Comic Sans MS" panose="030F0702030302020204" pitchFamily="66" charset="0"/>
              </a:rPr>
              <a:t>MAC</a:t>
            </a:r>
            <a:r>
              <a:rPr lang="zh-CN" altLang="en-US" sz="4000" dirty="0">
                <a:latin typeface="Comic Sans MS" panose="030F0702030302020204" pitchFamily="66" charset="0"/>
              </a:rPr>
              <a:t>地址的机制</a:t>
            </a:r>
            <a:endParaRPr lang="en-US" altLang="zh-CN" sz="4000" u="sng" dirty="0">
              <a:solidFill>
                <a:schemeClr val="accent2"/>
              </a:solidFill>
              <a:latin typeface="Comic Sans MS" panose="030F0702030302020204" pitchFamily="66" charset="0"/>
            </a:endParaRPr>
          </a:p>
        </p:txBody>
      </p:sp>
      <p:sp>
        <p:nvSpPr>
          <p:cNvPr id="2" name="日期占位符 1"/>
          <p:cNvSpPr>
            <a:spLocks noGrp="1"/>
          </p:cNvSpPr>
          <p:nvPr>
            <p:ph type="dt" sz="half" idx="10"/>
            <p:custDataLst>
              <p:tags r:id="rId2"/>
            </p:custDataLst>
          </p:nvPr>
        </p:nvSpPr>
        <p:spPr/>
        <p:txBody>
          <a:bodyPr/>
          <a:lstStyle/>
          <a:p>
            <a:pPr>
              <a:defRPr/>
            </a:pPr>
            <a:r>
              <a:rPr lang="en-US" altLang="zh-CN"/>
              <a:t>2016</a:t>
            </a:r>
            <a:r>
              <a:rPr lang="zh-CN" altLang="en-US"/>
              <a:t>秋</a:t>
            </a:r>
            <a:endParaRPr lang="en-US" altLang="zh-CN" dirty="0"/>
          </a:p>
        </p:txBody>
      </p:sp>
      <p:sp>
        <p:nvSpPr>
          <p:cNvPr id="10260" name="灯片编号占位符 114"/>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ACA73312-9421-4B5E-8846-19B2D13A94B0}"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114" name="Oval 3"/>
          <p:cNvSpPr>
            <a:spLocks noChangeArrowheads="1"/>
          </p:cNvSpPr>
          <p:nvPr/>
        </p:nvSpPr>
        <p:spPr bwMode="auto">
          <a:xfrm>
            <a:off x="1601788" y="1216025"/>
            <a:ext cx="2454275" cy="2374900"/>
          </a:xfrm>
          <a:prstGeom prst="ellipse">
            <a:avLst/>
          </a:prstGeom>
          <a:solidFill>
            <a:srgbClr val="66CCFF"/>
          </a:solidFill>
          <a:ln>
            <a:noFill/>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15" name="Line 23"/>
          <p:cNvSpPr>
            <a:spLocks noChangeShapeType="1"/>
          </p:cNvSpPr>
          <p:nvPr/>
        </p:nvSpPr>
        <p:spPr bwMode="auto">
          <a:xfrm>
            <a:off x="3581400" y="2728913"/>
            <a:ext cx="1219200" cy="0"/>
          </a:xfrm>
          <a:prstGeom prst="line">
            <a:avLst/>
          </a:prstGeom>
          <a:noFill/>
          <a:ln w="9525">
            <a:solidFill>
              <a:schemeClr val="tx1"/>
            </a:solidFill>
            <a:round/>
          </a:ln>
          <a:effectLst/>
        </p:spPr>
        <p:txBody>
          <a:bodyPr/>
          <a:lstStyle/>
          <a:p>
            <a:pPr>
              <a:defRPr/>
            </a:pPr>
            <a:endParaRPr lang="en-US">
              <a:latin typeface="Comic Sans MS" panose="030F0702030302020204" pitchFamily="66" charset="0"/>
              <a:ea typeface="MS PGothic" charset="0"/>
            </a:endParaRPr>
          </a:p>
        </p:txBody>
      </p:sp>
      <p:sp>
        <p:nvSpPr>
          <p:cNvPr id="116" name="Line 25"/>
          <p:cNvSpPr>
            <a:spLocks noChangeShapeType="1"/>
          </p:cNvSpPr>
          <p:nvPr/>
        </p:nvSpPr>
        <p:spPr bwMode="auto">
          <a:xfrm flipV="1">
            <a:off x="5257800" y="2271713"/>
            <a:ext cx="914400" cy="381000"/>
          </a:xfrm>
          <a:prstGeom prst="line">
            <a:avLst/>
          </a:prstGeom>
          <a:noFill/>
          <a:ln w="9525">
            <a:solidFill>
              <a:schemeClr val="tx1"/>
            </a:solidFill>
            <a:round/>
          </a:ln>
          <a:effectLst/>
        </p:spPr>
        <p:txBody>
          <a:bodyPr/>
          <a:lstStyle/>
          <a:p>
            <a:pPr>
              <a:defRPr/>
            </a:pPr>
            <a:endParaRPr lang="en-US">
              <a:latin typeface="Comic Sans MS" panose="030F0702030302020204" pitchFamily="66" charset="0"/>
              <a:ea typeface="MS PGothic" charset="0"/>
            </a:endParaRPr>
          </a:p>
        </p:txBody>
      </p:sp>
      <p:grpSp>
        <p:nvGrpSpPr>
          <p:cNvPr id="117" name="Group 26"/>
          <p:cNvGrpSpPr/>
          <p:nvPr/>
        </p:nvGrpSpPr>
        <p:grpSpPr bwMode="auto">
          <a:xfrm>
            <a:off x="6019800" y="1433513"/>
            <a:ext cx="2362200" cy="1762125"/>
            <a:chOff x="3744" y="1392"/>
            <a:chExt cx="1488" cy="1110"/>
          </a:xfrm>
        </p:grpSpPr>
        <p:sp>
          <p:nvSpPr>
            <p:cNvPr id="118" name="Freeform 27"/>
            <p:cNvSpPr/>
            <p:nvPr/>
          </p:nvSpPr>
          <p:spPr bwMode="auto">
            <a:xfrm>
              <a:off x="3744"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w="9525">
              <a:noFill/>
              <a:round/>
            </a:ln>
            <a:effectLst/>
          </p:spPr>
          <p:txBody>
            <a:bodyPr wrap="none" anchor="ctr"/>
            <a:lstStyle/>
            <a:p>
              <a:endParaRPr lang="zh-CN" altLang="en-US"/>
            </a:p>
          </p:txBody>
        </p:sp>
        <p:sp>
          <p:nvSpPr>
            <p:cNvPr id="119" name="Text Box 28"/>
            <p:cNvSpPr txBox="1">
              <a:spLocks noChangeArrowheads="1"/>
            </p:cNvSpPr>
            <p:nvPr/>
          </p:nvSpPr>
          <p:spPr bwMode="auto">
            <a:xfrm>
              <a:off x="4128" y="1776"/>
              <a:ext cx="609" cy="233"/>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a:latin typeface="Arial" panose="020B0604020202020204" pitchFamily="34" charset="0"/>
                  <a:cs typeface="Arial" panose="020B0604020202020204" pitchFamily="34" charset="0"/>
                </a:rPr>
                <a:t>Internet</a:t>
              </a:r>
              <a:endParaRPr lang="en-US">
                <a:latin typeface="Arial" panose="020B0604020202020204" pitchFamily="34" charset="0"/>
                <a:cs typeface="Arial" panose="020B0604020202020204" pitchFamily="34" charset="0"/>
              </a:endParaRPr>
            </a:p>
          </p:txBody>
        </p:sp>
      </p:grpSp>
      <p:grpSp>
        <p:nvGrpSpPr>
          <p:cNvPr id="120" name="Group 161"/>
          <p:cNvGrpSpPr/>
          <p:nvPr/>
        </p:nvGrpSpPr>
        <p:grpSpPr bwMode="auto">
          <a:xfrm>
            <a:off x="4699000" y="2284413"/>
            <a:ext cx="787400" cy="525462"/>
            <a:chOff x="2960" y="1439"/>
            <a:chExt cx="496" cy="331"/>
          </a:xfrm>
        </p:grpSpPr>
        <p:grpSp>
          <p:nvGrpSpPr>
            <p:cNvPr id="121" name="Group 4"/>
            <p:cNvGrpSpPr/>
            <p:nvPr/>
          </p:nvGrpSpPr>
          <p:grpSpPr bwMode="auto">
            <a:xfrm>
              <a:off x="3024" y="1623"/>
              <a:ext cx="315" cy="147"/>
              <a:chOff x="3600" y="219"/>
              <a:chExt cx="360" cy="175"/>
            </a:xfrm>
          </p:grpSpPr>
          <p:sp>
            <p:nvSpPr>
              <p:cNvPr id="123" name="Oval 5"/>
              <p:cNvSpPr>
                <a:spLocks noChangeArrowheads="1"/>
              </p:cNvSpPr>
              <p:nvPr/>
            </p:nvSpPr>
            <p:spPr bwMode="auto">
              <a:xfrm>
                <a:off x="3603" y="298"/>
                <a:ext cx="357" cy="96"/>
              </a:xfrm>
              <a:prstGeom prst="ellipse">
                <a:avLst/>
              </a:prstGeom>
              <a:solidFill>
                <a:schemeClr val="hlink"/>
              </a:solidFill>
              <a:ln w="12700">
                <a:solidFill>
                  <a:schemeClr val="tx1"/>
                </a:solidFill>
                <a:round/>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24" name="Line 6"/>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pPr>
                  <a:defRPr/>
                </a:pPr>
                <a:endParaRPr lang="en-US">
                  <a:latin typeface="Comic Sans MS" panose="030F0702030302020204" pitchFamily="66" charset="0"/>
                  <a:ea typeface="MS PGothic" charset="0"/>
                </a:endParaRPr>
              </a:p>
            </p:txBody>
          </p:sp>
          <p:sp>
            <p:nvSpPr>
              <p:cNvPr id="125" name="Line 7"/>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pPr>
                  <a:defRPr/>
                </a:pPr>
                <a:endParaRPr lang="en-US">
                  <a:latin typeface="Comic Sans MS" panose="030F0702030302020204" pitchFamily="66" charset="0"/>
                  <a:ea typeface="MS PGothic" charset="0"/>
                </a:endParaRPr>
              </a:p>
            </p:txBody>
          </p:sp>
          <p:sp>
            <p:nvSpPr>
              <p:cNvPr id="126" name="Rectangle 8"/>
              <p:cNvSpPr>
                <a:spLocks noChangeArrowheads="1"/>
              </p:cNvSpPr>
              <p:nvPr/>
            </p:nvSpPr>
            <p:spPr bwMode="auto">
              <a:xfrm>
                <a:off x="3603" y="289"/>
                <a:ext cx="353" cy="58"/>
              </a:xfrm>
              <a:prstGeom prst="rect">
                <a:avLst/>
              </a:prstGeom>
              <a:solidFill>
                <a:schemeClr val="hlink"/>
              </a:solidFill>
              <a:ln>
                <a:noFill/>
              </a:ln>
              <a:effectLst/>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127" name="Oval 9"/>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zh-CN">
                  <a:latin typeface="Arial" panose="020B0604020202020204" pitchFamily="34" charset="0"/>
                  <a:cs typeface="Arial" panose="020B0604020202020204" pitchFamily="34" charset="0"/>
                </a:endParaRPr>
              </a:p>
            </p:txBody>
          </p:sp>
          <p:grpSp>
            <p:nvGrpSpPr>
              <p:cNvPr id="128" name="Group 10"/>
              <p:cNvGrpSpPr/>
              <p:nvPr/>
            </p:nvGrpSpPr>
            <p:grpSpPr bwMode="auto">
              <a:xfrm>
                <a:off x="3686" y="244"/>
                <a:ext cx="177" cy="66"/>
                <a:chOff x="2848" y="848"/>
                <a:chExt cx="140" cy="98"/>
              </a:xfrm>
            </p:grpSpPr>
            <p:sp>
              <p:nvSpPr>
                <p:cNvPr id="133" name="Line 11"/>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pPr>
                    <a:defRPr/>
                  </a:pPr>
                  <a:endParaRPr lang="en-US">
                    <a:latin typeface="Comic Sans MS" panose="030F0702030302020204" pitchFamily="66" charset="0"/>
                    <a:ea typeface="MS PGothic" charset="0"/>
                  </a:endParaRPr>
                </a:p>
              </p:txBody>
            </p:sp>
            <p:sp>
              <p:nvSpPr>
                <p:cNvPr id="134" name="Line 12"/>
                <p:cNvSpPr>
                  <a:spLocks noChangeShapeType="1"/>
                </p:cNvSpPr>
                <p:nvPr/>
              </p:nvSpPr>
              <p:spPr bwMode="auto">
                <a:xfrm>
                  <a:off x="2944" y="945"/>
                  <a:ext cx="44" cy="0"/>
                </a:xfrm>
                <a:prstGeom prst="line">
                  <a:avLst/>
                </a:prstGeom>
                <a:noFill/>
                <a:ln w="28575">
                  <a:solidFill>
                    <a:schemeClr val="tx1"/>
                  </a:solidFill>
                  <a:round/>
                </a:ln>
                <a:effectLst/>
              </p:spPr>
              <p:txBody>
                <a:bodyPr wrap="none" anchor="ctr"/>
                <a:lstStyle/>
                <a:p>
                  <a:pPr>
                    <a:defRPr/>
                  </a:pPr>
                  <a:endParaRPr lang="en-US">
                    <a:latin typeface="Comic Sans MS" panose="030F0702030302020204" pitchFamily="66" charset="0"/>
                    <a:ea typeface="MS PGothic" charset="0"/>
                  </a:endParaRPr>
                </a:p>
              </p:txBody>
            </p:sp>
            <p:sp>
              <p:nvSpPr>
                <p:cNvPr id="135" name="Line 13"/>
                <p:cNvSpPr>
                  <a:spLocks noChangeShapeType="1"/>
                </p:cNvSpPr>
                <p:nvPr/>
              </p:nvSpPr>
              <p:spPr bwMode="auto">
                <a:xfrm>
                  <a:off x="2894" y="850"/>
                  <a:ext cx="52" cy="95"/>
                </a:xfrm>
                <a:prstGeom prst="line">
                  <a:avLst/>
                </a:prstGeom>
                <a:noFill/>
                <a:ln w="28575">
                  <a:solidFill>
                    <a:schemeClr val="tx1"/>
                  </a:solidFill>
                  <a:round/>
                </a:ln>
                <a:effectLst/>
              </p:spPr>
              <p:txBody>
                <a:bodyPr wrap="none" anchor="ctr"/>
                <a:lstStyle/>
                <a:p>
                  <a:pPr>
                    <a:defRPr/>
                  </a:pPr>
                  <a:endParaRPr lang="en-US">
                    <a:latin typeface="Comic Sans MS" panose="030F0702030302020204" pitchFamily="66" charset="0"/>
                    <a:ea typeface="MS PGothic" charset="0"/>
                  </a:endParaRPr>
                </a:p>
              </p:txBody>
            </p:sp>
          </p:grpSp>
          <p:grpSp>
            <p:nvGrpSpPr>
              <p:cNvPr id="129" name="Group 14"/>
              <p:cNvGrpSpPr/>
              <p:nvPr/>
            </p:nvGrpSpPr>
            <p:grpSpPr bwMode="auto">
              <a:xfrm flipV="1">
                <a:off x="3686" y="243"/>
                <a:ext cx="177" cy="66"/>
                <a:chOff x="2848" y="848"/>
                <a:chExt cx="140" cy="98"/>
              </a:xfrm>
            </p:grpSpPr>
            <p:sp>
              <p:nvSpPr>
                <p:cNvPr id="130" name="Line 15"/>
                <p:cNvSpPr>
                  <a:spLocks noChangeShapeType="1"/>
                </p:cNvSpPr>
                <p:nvPr/>
              </p:nvSpPr>
              <p:spPr bwMode="auto">
                <a:xfrm flipV="1">
                  <a:off x="2848" y="847"/>
                  <a:ext cx="50" cy="2"/>
                </a:xfrm>
                <a:prstGeom prst="line">
                  <a:avLst/>
                </a:prstGeom>
                <a:noFill/>
                <a:ln w="28575">
                  <a:solidFill>
                    <a:schemeClr val="tx1"/>
                  </a:solidFill>
                  <a:round/>
                </a:ln>
                <a:effectLst/>
              </p:spPr>
              <p:txBody>
                <a:bodyPr wrap="none" anchor="ctr"/>
                <a:lstStyle/>
                <a:p>
                  <a:pPr>
                    <a:defRPr/>
                  </a:pPr>
                  <a:endParaRPr lang="en-US">
                    <a:latin typeface="Comic Sans MS" panose="030F0702030302020204" pitchFamily="66" charset="0"/>
                    <a:ea typeface="MS PGothic" charset="0"/>
                  </a:endParaRPr>
                </a:p>
              </p:txBody>
            </p:sp>
            <p:sp>
              <p:nvSpPr>
                <p:cNvPr id="131" name="Line 16"/>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pPr>
                    <a:defRPr/>
                  </a:pPr>
                  <a:endParaRPr lang="en-US">
                    <a:latin typeface="Comic Sans MS" panose="030F0702030302020204" pitchFamily="66" charset="0"/>
                    <a:ea typeface="MS PGothic" charset="0"/>
                  </a:endParaRPr>
                </a:p>
              </p:txBody>
            </p:sp>
            <p:sp>
              <p:nvSpPr>
                <p:cNvPr id="132" name="Line 17"/>
                <p:cNvSpPr>
                  <a:spLocks noChangeShapeType="1"/>
                </p:cNvSpPr>
                <p:nvPr/>
              </p:nvSpPr>
              <p:spPr bwMode="auto">
                <a:xfrm>
                  <a:off x="2894" y="849"/>
                  <a:ext cx="52" cy="97"/>
                </a:xfrm>
                <a:prstGeom prst="line">
                  <a:avLst/>
                </a:prstGeom>
                <a:noFill/>
                <a:ln w="28575">
                  <a:solidFill>
                    <a:schemeClr val="tx1"/>
                  </a:solidFill>
                  <a:round/>
                </a:ln>
                <a:effectLst/>
              </p:spPr>
              <p:txBody>
                <a:bodyPr wrap="none" anchor="ctr"/>
                <a:lstStyle/>
                <a:p>
                  <a:pPr>
                    <a:defRPr/>
                  </a:pPr>
                  <a:endParaRPr lang="en-US">
                    <a:latin typeface="Comic Sans MS" panose="030F0702030302020204" pitchFamily="66" charset="0"/>
                    <a:ea typeface="MS PGothic" charset="0"/>
                  </a:endParaRPr>
                </a:p>
              </p:txBody>
            </p:sp>
          </p:grpSp>
        </p:grpSp>
        <p:sp>
          <p:nvSpPr>
            <p:cNvPr id="122" name="Text Box 29"/>
            <p:cNvSpPr txBox="1">
              <a:spLocks noChangeArrowheads="1"/>
            </p:cNvSpPr>
            <p:nvPr/>
          </p:nvSpPr>
          <p:spPr bwMode="auto">
            <a:xfrm>
              <a:off x="2960" y="1439"/>
              <a:ext cx="496" cy="233"/>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a:latin typeface="Arial" panose="020B0604020202020204" pitchFamily="34" charset="0"/>
                  <a:cs typeface="Arial" panose="020B0604020202020204" pitchFamily="34" charset="0"/>
                </a:rPr>
                <a:t>router</a:t>
              </a:r>
              <a:endParaRPr lang="en-US">
                <a:latin typeface="Arial" panose="020B0604020202020204" pitchFamily="34" charset="0"/>
                <a:cs typeface="Arial" panose="020B0604020202020204" pitchFamily="34" charset="0"/>
              </a:endParaRPr>
            </a:p>
          </p:txBody>
        </p:sp>
      </p:grpSp>
      <p:sp>
        <p:nvSpPr>
          <p:cNvPr id="136" name="Text Box 90"/>
          <p:cNvSpPr txBox="1">
            <a:spLocks noChangeArrowheads="1"/>
          </p:cNvSpPr>
          <p:nvPr/>
        </p:nvSpPr>
        <p:spPr bwMode="auto">
          <a:xfrm>
            <a:off x="1727200" y="2347913"/>
            <a:ext cx="479425" cy="369887"/>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a:latin typeface="Arial" panose="020B0604020202020204" pitchFamily="34" charset="0"/>
                <a:cs typeface="Arial" panose="020B0604020202020204" pitchFamily="34" charset="0"/>
              </a:rPr>
              <a:t>H1</a:t>
            </a:r>
            <a:endParaRPr lang="en-US">
              <a:latin typeface="Arial" panose="020B0604020202020204" pitchFamily="34" charset="0"/>
              <a:cs typeface="Arial" panose="020B0604020202020204" pitchFamily="34" charset="0"/>
            </a:endParaRPr>
          </a:p>
        </p:txBody>
      </p:sp>
      <p:sp>
        <p:nvSpPr>
          <p:cNvPr id="137" name="Text Box 93"/>
          <p:cNvSpPr txBox="1">
            <a:spLocks noChangeArrowheads="1"/>
          </p:cNvSpPr>
          <p:nvPr/>
        </p:nvSpPr>
        <p:spPr bwMode="auto">
          <a:xfrm>
            <a:off x="4327525" y="2376488"/>
            <a:ext cx="479425" cy="369887"/>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a:latin typeface="Arial" panose="020B0604020202020204" pitchFamily="34" charset="0"/>
                <a:cs typeface="Arial" panose="020B0604020202020204" pitchFamily="34" charset="0"/>
              </a:rPr>
              <a:t>R1</a:t>
            </a:r>
            <a:endParaRPr lang="en-US">
              <a:latin typeface="Arial" panose="020B0604020202020204" pitchFamily="34" charset="0"/>
              <a:cs typeface="Arial" panose="020B0604020202020204" pitchFamily="34" charset="0"/>
            </a:endParaRPr>
          </a:p>
        </p:txBody>
      </p:sp>
      <p:grpSp>
        <p:nvGrpSpPr>
          <p:cNvPr id="138" name="Group 157"/>
          <p:cNvGrpSpPr/>
          <p:nvPr/>
        </p:nvGrpSpPr>
        <p:grpSpPr bwMode="auto">
          <a:xfrm>
            <a:off x="349250" y="2392363"/>
            <a:ext cx="5365750" cy="3916362"/>
            <a:chOff x="268" y="1180"/>
            <a:chExt cx="3380" cy="2467"/>
          </a:xfrm>
        </p:grpSpPr>
        <p:sp>
          <p:nvSpPr>
            <p:cNvPr id="139" name="Line 94"/>
            <p:cNvSpPr>
              <a:spLocks noChangeShapeType="1"/>
            </p:cNvSpPr>
            <p:nvPr/>
          </p:nvSpPr>
          <p:spPr bwMode="auto">
            <a:xfrm>
              <a:off x="1612" y="1180"/>
              <a:ext cx="566" cy="211"/>
            </a:xfrm>
            <a:prstGeom prst="line">
              <a:avLst/>
            </a:prstGeom>
            <a:noFill/>
            <a:ln w="57150">
              <a:solidFill>
                <a:srgbClr val="FF0000"/>
              </a:solidFill>
              <a:round/>
              <a:tailEnd type="triangle" w="med" len="med"/>
            </a:ln>
            <a:effectLst/>
          </p:spPr>
          <p:txBody>
            <a:bodyPr wrap="none"/>
            <a:lstStyle/>
            <a:p>
              <a:pPr>
                <a:defRPr/>
              </a:pPr>
              <a:endParaRPr lang="en-US">
                <a:latin typeface="Comic Sans MS" panose="030F0702030302020204" pitchFamily="66" charset="0"/>
                <a:ea typeface="MS PGothic" charset="0"/>
              </a:endParaRPr>
            </a:p>
          </p:txBody>
        </p:sp>
        <p:sp>
          <p:nvSpPr>
            <p:cNvPr id="140" name="Rectangle 98"/>
            <p:cNvSpPr>
              <a:spLocks noChangeArrowheads="1"/>
            </p:cNvSpPr>
            <p:nvPr/>
          </p:nvSpPr>
          <p:spPr bwMode="auto">
            <a:xfrm>
              <a:off x="358" y="2897"/>
              <a:ext cx="3280" cy="269"/>
            </a:xfrm>
            <a:prstGeom prst="rect">
              <a:avLst/>
            </a:prstGeom>
            <a:noFill/>
            <a:ln w="9525">
              <a:solidFill>
                <a:schemeClr val="tx1"/>
              </a:solidFill>
              <a:miter lim="800000"/>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41" name="Freeform 95"/>
            <p:cNvSpPr/>
            <p:nvPr/>
          </p:nvSpPr>
          <p:spPr bwMode="auto">
            <a:xfrm>
              <a:off x="268" y="1426"/>
              <a:ext cx="3374" cy="1668"/>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74" h="1668">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rotWithShape="1">
              <a:gsLst>
                <a:gs pos="0">
                  <a:schemeClr val="tx1"/>
                </a:gs>
                <a:gs pos="100000">
                  <a:schemeClr val="bg1">
                    <a:alpha val="17998"/>
                  </a:schemeClr>
                </a:gs>
              </a:gsLst>
              <a:lin ang="5400000" scaled="1"/>
            </a:gradFill>
            <a:ln w="9525">
              <a:noFill/>
              <a:round/>
            </a:ln>
            <a:effectLst/>
          </p:spPr>
          <p:txBody>
            <a:bodyPr/>
            <a:lstStyle/>
            <a:p>
              <a:endParaRPr lang="zh-CN" altLang="en-US"/>
            </a:p>
          </p:txBody>
        </p:sp>
        <p:sp>
          <p:nvSpPr>
            <p:cNvPr id="142" name="Rectangle 96"/>
            <p:cNvSpPr>
              <a:spLocks noChangeArrowheads="1"/>
            </p:cNvSpPr>
            <p:nvPr/>
          </p:nvSpPr>
          <p:spPr bwMode="auto">
            <a:xfrm rot="1284652">
              <a:off x="1621" y="1314"/>
              <a:ext cx="355" cy="115"/>
            </a:xfrm>
            <a:prstGeom prst="rect">
              <a:avLst/>
            </a:prstGeom>
            <a:solidFill>
              <a:srgbClr val="262699"/>
            </a:solidFill>
            <a:ln w="9525">
              <a:solidFill>
                <a:schemeClr val="tx1"/>
              </a:solidFill>
              <a:miter lim="800000"/>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43" name="Text Box 97"/>
            <p:cNvSpPr txBox="1">
              <a:spLocks noChangeArrowheads="1"/>
            </p:cNvSpPr>
            <p:nvPr/>
          </p:nvSpPr>
          <p:spPr bwMode="auto">
            <a:xfrm>
              <a:off x="540" y="2923"/>
              <a:ext cx="2910" cy="231"/>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dirty="0">
                  <a:latin typeface="Arial" panose="020B0604020202020204" pitchFamily="34" charset="0"/>
                  <a:cs typeface="Arial" panose="020B0604020202020204" pitchFamily="34" charset="0"/>
                </a:rPr>
                <a:t>AP MAC </a:t>
              </a:r>
              <a:r>
                <a:rPr lang="en-US" dirty="0" err="1">
                  <a:latin typeface="Arial" panose="020B0604020202020204" pitchFamily="34" charset="0"/>
                  <a:cs typeface="Arial" panose="020B0604020202020204" pitchFamily="34" charset="0"/>
                </a:rPr>
                <a:t>addr</a:t>
              </a:r>
              <a:r>
                <a:rPr lang="en-US" dirty="0">
                  <a:latin typeface="Arial" panose="020B0604020202020204" pitchFamily="34" charset="0"/>
                  <a:cs typeface="Arial" panose="020B0604020202020204" pitchFamily="34" charset="0"/>
                </a:rPr>
                <a:t>  H1 MAC </a:t>
              </a:r>
              <a:r>
                <a:rPr lang="en-US" dirty="0" err="1">
                  <a:latin typeface="Arial" panose="020B0604020202020204" pitchFamily="34" charset="0"/>
                  <a:cs typeface="Arial" panose="020B0604020202020204" pitchFamily="34" charset="0"/>
                </a:rPr>
                <a:t>addr</a:t>
              </a:r>
              <a:r>
                <a:rPr lang="en-US" dirty="0">
                  <a:latin typeface="Arial" panose="020B0604020202020204" pitchFamily="34" charset="0"/>
                  <a:cs typeface="Arial" panose="020B0604020202020204" pitchFamily="34" charset="0"/>
                </a:rPr>
                <a:t>  R1 MAC </a:t>
              </a:r>
              <a:r>
                <a:rPr lang="en-US" dirty="0" err="1">
                  <a:latin typeface="Arial" panose="020B0604020202020204" pitchFamily="34" charset="0"/>
                  <a:cs typeface="Arial" panose="020B0604020202020204" pitchFamily="34" charset="0"/>
                </a:rPr>
                <a:t>addr</a:t>
              </a:r>
              <a:endParaRPr lang="en-US" dirty="0">
                <a:latin typeface="Arial" panose="020B0604020202020204" pitchFamily="34" charset="0"/>
                <a:cs typeface="Arial" panose="020B0604020202020204" pitchFamily="34" charset="0"/>
              </a:endParaRPr>
            </a:p>
          </p:txBody>
        </p:sp>
        <p:sp>
          <p:nvSpPr>
            <p:cNvPr id="144" name="Line 99"/>
            <p:cNvSpPr>
              <a:spLocks noChangeShapeType="1"/>
            </p:cNvSpPr>
            <p:nvPr/>
          </p:nvSpPr>
          <p:spPr bwMode="auto">
            <a:xfrm>
              <a:off x="560" y="2897"/>
              <a:ext cx="0" cy="270"/>
            </a:xfrm>
            <a:prstGeom prst="line">
              <a:avLst/>
            </a:prstGeom>
            <a:noFill/>
            <a:ln w="9525">
              <a:solidFill>
                <a:schemeClr val="tx1"/>
              </a:solidFill>
              <a:round/>
            </a:ln>
            <a:effectLst/>
          </p:spPr>
          <p:txBody>
            <a:bodyPr wrap="none"/>
            <a:lstStyle/>
            <a:p>
              <a:pPr>
                <a:defRPr/>
              </a:pPr>
              <a:endParaRPr lang="en-US">
                <a:latin typeface="Comic Sans MS" panose="030F0702030302020204" pitchFamily="66" charset="0"/>
                <a:ea typeface="MS PGothic" charset="0"/>
              </a:endParaRPr>
            </a:p>
          </p:txBody>
        </p:sp>
        <p:sp>
          <p:nvSpPr>
            <p:cNvPr id="145" name="Line 100"/>
            <p:cNvSpPr>
              <a:spLocks noChangeShapeType="1"/>
            </p:cNvSpPr>
            <p:nvPr/>
          </p:nvSpPr>
          <p:spPr bwMode="auto">
            <a:xfrm>
              <a:off x="1520" y="2897"/>
              <a:ext cx="0" cy="270"/>
            </a:xfrm>
            <a:prstGeom prst="line">
              <a:avLst/>
            </a:prstGeom>
            <a:noFill/>
            <a:ln w="9525">
              <a:solidFill>
                <a:schemeClr val="tx1"/>
              </a:solidFill>
              <a:round/>
            </a:ln>
            <a:effectLst/>
          </p:spPr>
          <p:txBody>
            <a:bodyPr wrap="none"/>
            <a:lstStyle/>
            <a:p>
              <a:pPr>
                <a:defRPr/>
              </a:pPr>
              <a:endParaRPr lang="en-US">
                <a:latin typeface="Comic Sans MS" panose="030F0702030302020204" pitchFamily="66" charset="0"/>
                <a:ea typeface="MS PGothic" charset="0"/>
              </a:endParaRPr>
            </a:p>
          </p:txBody>
        </p:sp>
        <p:sp>
          <p:nvSpPr>
            <p:cNvPr id="146" name="Line 101"/>
            <p:cNvSpPr>
              <a:spLocks noChangeShapeType="1"/>
            </p:cNvSpPr>
            <p:nvPr/>
          </p:nvSpPr>
          <p:spPr bwMode="auto">
            <a:xfrm>
              <a:off x="2480" y="2897"/>
              <a:ext cx="0" cy="270"/>
            </a:xfrm>
            <a:prstGeom prst="line">
              <a:avLst/>
            </a:prstGeom>
            <a:noFill/>
            <a:ln w="9525">
              <a:solidFill>
                <a:schemeClr val="tx1"/>
              </a:solidFill>
              <a:round/>
            </a:ln>
            <a:effectLst/>
          </p:spPr>
          <p:txBody>
            <a:bodyPr wrap="none"/>
            <a:lstStyle/>
            <a:p>
              <a:pPr>
                <a:defRPr/>
              </a:pPr>
              <a:endParaRPr lang="en-US">
                <a:latin typeface="Comic Sans MS" panose="030F0702030302020204" pitchFamily="66" charset="0"/>
                <a:ea typeface="MS PGothic" charset="0"/>
              </a:endParaRPr>
            </a:p>
          </p:txBody>
        </p:sp>
        <p:grpSp>
          <p:nvGrpSpPr>
            <p:cNvPr id="147" name="Group 106"/>
            <p:cNvGrpSpPr/>
            <p:nvPr/>
          </p:nvGrpSpPr>
          <p:grpSpPr bwMode="auto">
            <a:xfrm>
              <a:off x="396" y="3107"/>
              <a:ext cx="120" cy="114"/>
              <a:chOff x="1300" y="3186"/>
              <a:chExt cx="120" cy="114"/>
            </a:xfrm>
          </p:grpSpPr>
          <p:sp>
            <p:nvSpPr>
              <p:cNvPr id="165" name="Rectangle 105"/>
              <p:cNvSpPr>
                <a:spLocks noChangeArrowheads="1"/>
              </p:cNvSpPr>
              <p:nvPr/>
            </p:nvSpPr>
            <p:spPr bwMode="auto">
              <a:xfrm>
                <a:off x="1300" y="3208"/>
                <a:ext cx="120" cy="56"/>
              </a:xfrm>
              <a:prstGeom prst="rect">
                <a:avLst/>
              </a:prstGeom>
              <a:solidFill>
                <a:schemeClr val="bg1"/>
              </a:solidFill>
              <a:ln>
                <a:noFill/>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66" name="Freeform 103"/>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sp>
            <p:nvSpPr>
              <p:cNvPr id="167" name="Freeform 104"/>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grpSp>
        <p:grpSp>
          <p:nvGrpSpPr>
            <p:cNvPr id="148" name="Group 107"/>
            <p:cNvGrpSpPr/>
            <p:nvPr/>
          </p:nvGrpSpPr>
          <p:grpSpPr bwMode="auto">
            <a:xfrm>
              <a:off x="412" y="2839"/>
              <a:ext cx="120" cy="114"/>
              <a:chOff x="1300" y="3186"/>
              <a:chExt cx="120" cy="114"/>
            </a:xfrm>
          </p:grpSpPr>
          <p:sp>
            <p:nvSpPr>
              <p:cNvPr id="162" name="Rectangle 108"/>
              <p:cNvSpPr>
                <a:spLocks noChangeArrowheads="1"/>
              </p:cNvSpPr>
              <p:nvPr/>
            </p:nvSpPr>
            <p:spPr bwMode="auto">
              <a:xfrm>
                <a:off x="1300" y="3208"/>
                <a:ext cx="120" cy="56"/>
              </a:xfrm>
              <a:prstGeom prst="rect">
                <a:avLst/>
              </a:prstGeom>
              <a:solidFill>
                <a:schemeClr val="bg1"/>
              </a:solidFill>
              <a:ln>
                <a:noFill/>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63" name="Freeform 109"/>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sp>
            <p:nvSpPr>
              <p:cNvPr id="164" name="Freeform 110"/>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grpSp>
        <p:grpSp>
          <p:nvGrpSpPr>
            <p:cNvPr id="149" name="Group 111"/>
            <p:cNvGrpSpPr/>
            <p:nvPr/>
          </p:nvGrpSpPr>
          <p:grpSpPr bwMode="auto">
            <a:xfrm>
              <a:off x="3456" y="2851"/>
              <a:ext cx="120" cy="114"/>
              <a:chOff x="1300" y="3186"/>
              <a:chExt cx="120" cy="114"/>
            </a:xfrm>
          </p:grpSpPr>
          <p:sp>
            <p:nvSpPr>
              <p:cNvPr id="159" name="Rectangle 112"/>
              <p:cNvSpPr>
                <a:spLocks noChangeArrowheads="1"/>
              </p:cNvSpPr>
              <p:nvPr/>
            </p:nvSpPr>
            <p:spPr bwMode="auto">
              <a:xfrm>
                <a:off x="1300" y="3208"/>
                <a:ext cx="120" cy="56"/>
              </a:xfrm>
              <a:prstGeom prst="rect">
                <a:avLst/>
              </a:prstGeom>
              <a:solidFill>
                <a:schemeClr val="bg1"/>
              </a:solidFill>
              <a:ln>
                <a:noFill/>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60" name="Freeform 113"/>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sp>
            <p:nvSpPr>
              <p:cNvPr id="161" name="Freeform 114"/>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grpSp>
        <p:sp>
          <p:nvSpPr>
            <p:cNvPr id="150" name="Line 115"/>
            <p:cNvSpPr>
              <a:spLocks noChangeShapeType="1"/>
            </p:cNvSpPr>
            <p:nvPr/>
          </p:nvSpPr>
          <p:spPr bwMode="auto">
            <a:xfrm>
              <a:off x="3404" y="2903"/>
              <a:ext cx="0" cy="270"/>
            </a:xfrm>
            <a:prstGeom prst="line">
              <a:avLst/>
            </a:prstGeom>
            <a:noFill/>
            <a:ln w="9525">
              <a:solidFill>
                <a:schemeClr val="tx1"/>
              </a:solidFill>
              <a:round/>
            </a:ln>
            <a:effectLst/>
          </p:spPr>
          <p:txBody>
            <a:bodyPr wrap="none"/>
            <a:lstStyle/>
            <a:p>
              <a:pPr>
                <a:defRPr/>
              </a:pPr>
              <a:endParaRPr lang="en-US">
                <a:latin typeface="Comic Sans MS" panose="030F0702030302020204" pitchFamily="66" charset="0"/>
                <a:ea typeface="MS PGothic" charset="0"/>
              </a:endParaRPr>
            </a:p>
          </p:txBody>
        </p:sp>
        <p:grpSp>
          <p:nvGrpSpPr>
            <p:cNvPr id="151" name="Group 116"/>
            <p:cNvGrpSpPr/>
            <p:nvPr/>
          </p:nvGrpSpPr>
          <p:grpSpPr bwMode="auto">
            <a:xfrm>
              <a:off x="3462" y="3103"/>
              <a:ext cx="120" cy="114"/>
              <a:chOff x="1300" y="3186"/>
              <a:chExt cx="120" cy="114"/>
            </a:xfrm>
          </p:grpSpPr>
          <p:sp>
            <p:nvSpPr>
              <p:cNvPr id="156" name="Rectangle 117"/>
              <p:cNvSpPr>
                <a:spLocks noChangeArrowheads="1"/>
              </p:cNvSpPr>
              <p:nvPr/>
            </p:nvSpPr>
            <p:spPr bwMode="auto">
              <a:xfrm>
                <a:off x="1300" y="3208"/>
                <a:ext cx="120" cy="56"/>
              </a:xfrm>
              <a:prstGeom prst="rect">
                <a:avLst/>
              </a:prstGeom>
              <a:solidFill>
                <a:schemeClr val="bg1"/>
              </a:solidFill>
              <a:ln>
                <a:noFill/>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57" name="Freeform 118"/>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sp>
            <p:nvSpPr>
              <p:cNvPr id="158" name="Freeform 119"/>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grpSp>
        <p:sp>
          <p:nvSpPr>
            <p:cNvPr id="152" name="Text Box 120"/>
            <p:cNvSpPr txBox="1">
              <a:spLocks noChangeArrowheads="1"/>
            </p:cNvSpPr>
            <p:nvPr/>
          </p:nvSpPr>
          <p:spPr bwMode="auto">
            <a:xfrm>
              <a:off x="523" y="3182"/>
              <a:ext cx="606" cy="192"/>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sz="1400">
                  <a:latin typeface="Arial" panose="020B0604020202020204" pitchFamily="34" charset="0"/>
                  <a:cs typeface="Arial" panose="020B0604020202020204" pitchFamily="34" charset="0"/>
                </a:rPr>
                <a:t>address 1</a:t>
              </a:r>
              <a:endParaRPr lang="en-US" sz="1400">
                <a:latin typeface="Arial" panose="020B0604020202020204" pitchFamily="34" charset="0"/>
                <a:cs typeface="Arial" panose="020B0604020202020204" pitchFamily="34" charset="0"/>
              </a:endParaRPr>
            </a:p>
          </p:txBody>
        </p:sp>
        <p:sp>
          <p:nvSpPr>
            <p:cNvPr id="153" name="Text Box 121"/>
            <p:cNvSpPr txBox="1">
              <a:spLocks noChangeArrowheads="1"/>
            </p:cNvSpPr>
            <p:nvPr/>
          </p:nvSpPr>
          <p:spPr bwMode="auto">
            <a:xfrm>
              <a:off x="1500" y="3180"/>
              <a:ext cx="606" cy="192"/>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sz="1400">
                  <a:latin typeface="Arial" panose="020B0604020202020204" pitchFamily="34" charset="0"/>
                  <a:cs typeface="Arial" panose="020B0604020202020204" pitchFamily="34" charset="0"/>
                </a:rPr>
                <a:t>address 2</a:t>
              </a:r>
              <a:endParaRPr lang="en-US" sz="1400">
                <a:latin typeface="Arial" panose="020B0604020202020204" pitchFamily="34" charset="0"/>
                <a:cs typeface="Arial" panose="020B0604020202020204" pitchFamily="34" charset="0"/>
              </a:endParaRPr>
            </a:p>
          </p:txBody>
        </p:sp>
        <p:sp>
          <p:nvSpPr>
            <p:cNvPr id="154" name="Text Box 122"/>
            <p:cNvSpPr txBox="1">
              <a:spLocks noChangeArrowheads="1"/>
            </p:cNvSpPr>
            <p:nvPr/>
          </p:nvSpPr>
          <p:spPr bwMode="auto">
            <a:xfrm>
              <a:off x="2480" y="3171"/>
              <a:ext cx="606" cy="192"/>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sz="1400">
                  <a:latin typeface="Arial" panose="020B0604020202020204" pitchFamily="34" charset="0"/>
                  <a:cs typeface="Arial" panose="020B0604020202020204" pitchFamily="34" charset="0"/>
                </a:rPr>
                <a:t>address 3</a:t>
              </a:r>
              <a:endParaRPr lang="en-US" sz="1400">
                <a:latin typeface="Arial" panose="020B0604020202020204" pitchFamily="34" charset="0"/>
                <a:cs typeface="Arial" panose="020B0604020202020204" pitchFamily="34" charset="0"/>
              </a:endParaRPr>
            </a:p>
          </p:txBody>
        </p:sp>
        <p:sp>
          <p:nvSpPr>
            <p:cNvPr id="155" name="Text Box 123"/>
            <p:cNvSpPr txBox="1">
              <a:spLocks noChangeArrowheads="1"/>
            </p:cNvSpPr>
            <p:nvPr/>
          </p:nvSpPr>
          <p:spPr bwMode="auto">
            <a:xfrm>
              <a:off x="2619" y="3414"/>
              <a:ext cx="1029" cy="233"/>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dirty="0">
                  <a:latin typeface="Arial" panose="020B0604020202020204" pitchFamily="34" charset="0"/>
                  <a:cs typeface="Arial" panose="020B0604020202020204" pitchFamily="34" charset="0"/>
                </a:rPr>
                <a:t>802.</a:t>
              </a:r>
              <a:r>
                <a:rPr lang="en-US" b="1" dirty="0">
                  <a:solidFill>
                    <a:srgbClr val="C00000"/>
                  </a:solidFill>
                  <a:latin typeface="Arial" panose="020B0604020202020204" pitchFamily="34" charset="0"/>
                  <a:cs typeface="Arial" panose="020B0604020202020204" pitchFamily="34" charset="0"/>
                </a:rPr>
                <a:t>11</a:t>
              </a:r>
              <a:r>
                <a:rPr lang="en-US" dirty="0">
                  <a:solidFill>
                    <a:srgbClr val="C00000"/>
                  </a:solidFill>
                  <a:latin typeface="Arial" panose="020B0604020202020204" pitchFamily="34" charset="0"/>
                  <a:cs typeface="Arial" panose="020B0604020202020204" pitchFamily="34" charset="0"/>
                </a:rPr>
                <a:t> </a:t>
              </a:r>
              <a:r>
                <a:rPr lang="en-US" altLang="zh-CN" dirty="0" err="1">
                  <a:solidFill>
                    <a:srgbClr val="C00000"/>
                  </a:solidFill>
                  <a:latin typeface="Arial" panose="020B0604020202020204" pitchFamily="34" charset="0"/>
                  <a:cs typeface="Arial" panose="020B0604020202020204" pitchFamily="34" charset="0"/>
                </a:rPr>
                <a:t>WiFi</a:t>
              </a:r>
              <a:r>
                <a:rPr lang="zh-CN" altLang="en-US" dirty="0">
                  <a:solidFill>
                    <a:srgbClr val="C00000"/>
                  </a:solidFill>
                  <a:latin typeface="Arial" panose="020B0604020202020204" pitchFamily="34" charset="0"/>
                  <a:cs typeface="Arial" panose="020B0604020202020204" pitchFamily="34" charset="0"/>
                </a:rPr>
                <a:t>帧</a:t>
              </a:r>
              <a:endParaRPr lang="en-US" dirty="0">
                <a:latin typeface="Arial" panose="020B0604020202020204" pitchFamily="34" charset="0"/>
                <a:cs typeface="Arial" panose="020B0604020202020204" pitchFamily="34" charset="0"/>
              </a:endParaRPr>
            </a:p>
          </p:txBody>
        </p:sp>
      </p:grpSp>
      <p:grpSp>
        <p:nvGrpSpPr>
          <p:cNvPr id="168" name="Group 160"/>
          <p:cNvGrpSpPr/>
          <p:nvPr/>
        </p:nvGrpSpPr>
        <p:grpSpPr bwMode="auto">
          <a:xfrm>
            <a:off x="3811588" y="2811463"/>
            <a:ext cx="4519613" cy="2155825"/>
            <a:chOff x="2401" y="1771"/>
            <a:chExt cx="2847" cy="1358"/>
          </a:xfrm>
        </p:grpSpPr>
        <p:sp>
          <p:nvSpPr>
            <p:cNvPr id="169" name="Freeform 130"/>
            <p:cNvSpPr/>
            <p:nvPr/>
          </p:nvSpPr>
          <p:spPr bwMode="auto">
            <a:xfrm>
              <a:off x="2592" y="2002"/>
              <a:ext cx="2419" cy="441"/>
            </a:xfrm>
            <a:custGeom>
              <a:avLst/>
              <a:gdLst>
                <a:gd name="T0" fmla="*/ 54 w 2419"/>
                <a:gd name="T1" fmla="*/ 9 h 441"/>
                <a:gd name="T2" fmla="*/ 0 w 2419"/>
                <a:gd name="T3" fmla="*/ 437 h 441"/>
                <a:gd name="T4" fmla="*/ 2419 w 2419"/>
                <a:gd name="T5" fmla="*/ 369 h 441"/>
                <a:gd name="T6" fmla="*/ 336 w 2419"/>
                <a:gd name="T7" fmla="*/ 5 h 441"/>
                <a:gd name="T8" fmla="*/ 54 w 2419"/>
                <a:gd name="T9" fmla="*/ 9 h 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19" h="441">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rotWithShape="1">
              <a:gsLst>
                <a:gs pos="0">
                  <a:schemeClr val="tx1"/>
                </a:gs>
                <a:gs pos="100000">
                  <a:schemeClr val="bg1">
                    <a:alpha val="17998"/>
                  </a:schemeClr>
                </a:gs>
              </a:gsLst>
              <a:lin ang="5400000" scaled="1"/>
            </a:gradFill>
            <a:ln w="9525">
              <a:noFill/>
              <a:round/>
            </a:ln>
            <a:effectLst/>
          </p:spPr>
          <p:txBody>
            <a:bodyPr/>
            <a:lstStyle/>
            <a:p>
              <a:endParaRPr lang="zh-CN" altLang="en-US"/>
            </a:p>
          </p:txBody>
        </p:sp>
        <p:sp>
          <p:nvSpPr>
            <p:cNvPr id="170" name="Line 127"/>
            <p:cNvSpPr>
              <a:spLocks noChangeShapeType="1"/>
            </p:cNvSpPr>
            <p:nvPr/>
          </p:nvSpPr>
          <p:spPr bwMode="auto">
            <a:xfrm>
              <a:off x="2401" y="1771"/>
              <a:ext cx="604" cy="0"/>
            </a:xfrm>
            <a:prstGeom prst="line">
              <a:avLst/>
            </a:prstGeom>
            <a:noFill/>
            <a:ln w="57150">
              <a:solidFill>
                <a:srgbClr val="FF0000"/>
              </a:solidFill>
              <a:round/>
              <a:tailEnd type="triangle" w="med" len="med"/>
            </a:ln>
            <a:effectLst/>
          </p:spPr>
          <p:txBody>
            <a:bodyPr wrap="none"/>
            <a:lstStyle/>
            <a:p>
              <a:pPr>
                <a:defRPr/>
              </a:pPr>
              <a:endParaRPr lang="en-US">
                <a:latin typeface="Comic Sans MS" panose="030F0702030302020204" pitchFamily="66" charset="0"/>
                <a:ea typeface="MS PGothic" charset="0"/>
              </a:endParaRPr>
            </a:p>
          </p:txBody>
        </p:sp>
        <p:sp>
          <p:nvSpPr>
            <p:cNvPr id="171" name="Rectangle 129"/>
            <p:cNvSpPr>
              <a:spLocks noChangeArrowheads="1"/>
            </p:cNvSpPr>
            <p:nvPr/>
          </p:nvSpPr>
          <p:spPr bwMode="auto">
            <a:xfrm>
              <a:off x="2620" y="2398"/>
              <a:ext cx="2385" cy="269"/>
            </a:xfrm>
            <a:prstGeom prst="rect">
              <a:avLst/>
            </a:prstGeom>
            <a:noFill/>
            <a:ln w="9525">
              <a:solidFill>
                <a:schemeClr val="tx1"/>
              </a:solidFill>
              <a:miter lim="800000"/>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72" name="Rectangle 131"/>
            <p:cNvSpPr>
              <a:spLocks noChangeArrowheads="1"/>
            </p:cNvSpPr>
            <p:nvPr/>
          </p:nvSpPr>
          <p:spPr bwMode="auto">
            <a:xfrm>
              <a:off x="2563" y="1848"/>
              <a:ext cx="355" cy="115"/>
            </a:xfrm>
            <a:prstGeom prst="rect">
              <a:avLst/>
            </a:prstGeom>
            <a:solidFill>
              <a:srgbClr val="262699"/>
            </a:solidFill>
            <a:ln w="9525">
              <a:solidFill>
                <a:schemeClr val="tx1"/>
              </a:solidFill>
              <a:miter lim="800000"/>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73" name="Text Box 132"/>
            <p:cNvSpPr txBox="1">
              <a:spLocks noChangeArrowheads="1"/>
            </p:cNvSpPr>
            <p:nvPr/>
          </p:nvSpPr>
          <p:spPr bwMode="auto">
            <a:xfrm>
              <a:off x="2802" y="2424"/>
              <a:ext cx="2012" cy="231"/>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a:latin typeface="Arial" panose="020B0604020202020204" pitchFamily="34" charset="0"/>
                  <a:cs typeface="Arial" panose="020B0604020202020204" pitchFamily="34" charset="0"/>
                </a:rPr>
                <a:t>R1 MAC addr  H1 MAC addr </a:t>
              </a:r>
              <a:endParaRPr lang="en-US">
                <a:latin typeface="Arial" panose="020B0604020202020204" pitchFamily="34" charset="0"/>
                <a:cs typeface="Arial" panose="020B0604020202020204" pitchFamily="34" charset="0"/>
              </a:endParaRPr>
            </a:p>
          </p:txBody>
        </p:sp>
        <p:sp>
          <p:nvSpPr>
            <p:cNvPr id="174" name="Line 133"/>
            <p:cNvSpPr>
              <a:spLocks noChangeShapeType="1"/>
            </p:cNvSpPr>
            <p:nvPr/>
          </p:nvSpPr>
          <p:spPr bwMode="auto">
            <a:xfrm>
              <a:off x="2822" y="2398"/>
              <a:ext cx="0" cy="270"/>
            </a:xfrm>
            <a:prstGeom prst="line">
              <a:avLst/>
            </a:prstGeom>
            <a:noFill/>
            <a:ln w="9525">
              <a:solidFill>
                <a:schemeClr val="tx1"/>
              </a:solidFill>
              <a:round/>
            </a:ln>
            <a:effectLst/>
          </p:spPr>
          <p:txBody>
            <a:bodyPr wrap="none"/>
            <a:lstStyle/>
            <a:p>
              <a:pPr>
                <a:defRPr/>
              </a:pPr>
              <a:endParaRPr lang="en-US">
                <a:latin typeface="Comic Sans MS" panose="030F0702030302020204" pitchFamily="66" charset="0"/>
                <a:ea typeface="MS PGothic" charset="0"/>
              </a:endParaRPr>
            </a:p>
          </p:txBody>
        </p:sp>
        <p:sp>
          <p:nvSpPr>
            <p:cNvPr id="175" name="Line 134"/>
            <p:cNvSpPr>
              <a:spLocks noChangeShapeType="1"/>
            </p:cNvSpPr>
            <p:nvPr/>
          </p:nvSpPr>
          <p:spPr bwMode="auto">
            <a:xfrm>
              <a:off x="3782" y="2398"/>
              <a:ext cx="0" cy="270"/>
            </a:xfrm>
            <a:prstGeom prst="line">
              <a:avLst/>
            </a:prstGeom>
            <a:noFill/>
            <a:ln w="9525">
              <a:solidFill>
                <a:schemeClr val="tx1"/>
              </a:solidFill>
              <a:round/>
            </a:ln>
            <a:effectLst/>
          </p:spPr>
          <p:txBody>
            <a:bodyPr wrap="none"/>
            <a:lstStyle/>
            <a:p>
              <a:pPr>
                <a:defRPr/>
              </a:pPr>
              <a:endParaRPr lang="en-US">
                <a:latin typeface="Comic Sans MS" panose="030F0702030302020204" pitchFamily="66" charset="0"/>
                <a:ea typeface="MS PGothic" charset="0"/>
              </a:endParaRPr>
            </a:p>
          </p:txBody>
        </p:sp>
        <p:sp>
          <p:nvSpPr>
            <p:cNvPr id="176" name="Line 135"/>
            <p:cNvSpPr>
              <a:spLocks noChangeShapeType="1"/>
            </p:cNvSpPr>
            <p:nvPr/>
          </p:nvSpPr>
          <p:spPr bwMode="auto">
            <a:xfrm>
              <a:off x="4742" y="2398"/>
              <a:ext cx="0" cy="270"/>
            </a:xfrm>
            <a:prstGeom prst="line">
              <a:avLst/>
            </a:prstGeom>
            <a:noFill/>
            <a:ln w="9525">
              <a:solidFill>
                <a:schemeClr val="tx1"/>
              </a:solidFill>
              <a:round/>
            </a:ln>
            <a:effectLst/>
          </p:spPr>
          <p:txBody>
            <a:bodyPr wrap="none"/>
            <a:lstStyle/>
            <a:p>
              <a:pPr>
                <a:defRPr/>
              </a:pPr>
              <a:endParaRPr lang="en-US">
                <a:latin typeface="Comic Sans MS" panose="030F0702030302020204" pitchFamily="66" charset="0"/>
                <a:ea typeface="MS PGothic" charset="0"/>
              </a:endParaRPr>
            </a:p>
          </p:txBody>
        </p:sp>
        <p:grpSp>
          <p:nvGrpSpPr>
            <p:cNvPr id="177" name="Group 136"/>
            <p:cNvGrpSpPr/>
            <p:nvPr/>
          </p:nvGrpSpPr>
          <p:grpSpPr bwMode="auto">
            <a:xfrm>
              <a:off x="2658" y="2608"/>
              <a:ext cx="120" cy="114"/>
              <a:chOff x="1300" y="3186"/>
              <a:chExt cx="120" cy="114"/>
            </a:xfrm>
          </p:grpSpPr>
          <p:sp>
            <p:nvSpPr>
              <p:cNvPr id="193" name="Rectangle 137"/>
              <p:cNvSpPr>
                <a:spLocks noChangeArrowheads="1"/>
              </p:cNvSpPr>
              <p:nvPr/>
            </p:nvSpPr>
            <p:spPr bwMode="auto">
              <a:xfrm>
                <a:off x="1300" y="3208"/>
                <a:ext cx="120" cy="56"/>
              </a:xfrm>
              <a:prstGeom prst="rect">
                <a:avLst/>
              </a:prstGeom>
              <a:solidFill>
                <a:schemeClr val="bg1"/>
              </a:solidFill>
              <a:ln>
                <a:noFill/>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94" name="Freeform 138"/>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sp>
            <p:nvSpPr>
              <p:cNvPr id="195" name="Freeform 139"/>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grpSp>
        <p:grpSp>
          <p:nvGrpSpPr>
            <p:cNvPr id="178" name="Group 140"/>
            <p:cNvGrpSpPr/>
            <p:nvPr/>
          </p:nvGrpSpPr>
          <p:grpSpPr bwMode="auto">
            <a:xfrm>
              <a:off x="2674" y="2340"/>
              <a:ext cx="120" cy="114"/>
              <a:chOff x="1300" y="3186"/>
              <a:chExt cx="120" cy="114"/>
            </a:xfrm>
          </p:grpSpPr>
          <p:sp>
            <p:nvSpPr>
              <p:cNvPr id="190" name="Rectangle 141"/>
              <p:cNvSpPr>
                <a:spLocks noChangeArrowheads="1"/>
              </p:cNvSpPr>
              <p:nvPr/>
            </p:nvSpPr>
            <p:spPr bwMode="auto">
              <a:xfrm>
                <a:off x="1300" y="3208"/>
                <a:ext cx="120" cy="56"/>
              </a:xfrm>
              <a:prstGeom prst="rect">
                <a:avLst/>
              </a:prstGeom>
              <a:solidFill>
                <a:schemeClr val="bg1"/>
              </a:solidFill>
              <a:ln>
                <a:noFill/>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91" name="Freeform 142"/>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sp>
            <p:nvSpPr>
              <p:cNvPr id="192" name="Freeform 143"/>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grpSp>
        <p:grpSp>
          <p:nvGrpSpPr>
            <p:cNvPr id="179" name="Group 144"/>
            <p:cNvGrpSpPr/>
            <p:nvPr/>
          </p:nvGrpSpPr>
          <p:grpSpPr bwMode="auto">
            <a:xfrm>
              <a:off x="4814" y="2352"/>
              <a:ext cx="120" cy="114"/>
              <a:chOff x="1300" y="3186"/>
              <a:chExt cx="120" cy="114"/>
            </a:xfrm>
          </p:grpSpPr>
          <p:sp>
            <p:nvSpPr>
              <p:cNvPr id="187" name="Rectangle 145"/>
              <p:cNvSpPr>
                <a:spLocks noChangeArrowheads="1"/>
              </p:cNvSpPr>
              <p:nvPr/>
            </p:nvSpPr>
            <p:spPr bwMode="auto">
              <a:xfrm>
                <a:off x="1300" y="3208"/>
                <a:ext cx="120" cy="56"/>
              </a:xfrm>
              <a:prstGeom prst="rect">
                <a:avLst/>
              </a:prstGeom>
              <a:solidFill>
                <a:schemeClr val="bg1"/>
              </a:solidFill>
              <a:ln>
                <a:noFill/>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88" name="Freeform 146"/>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sp>
            <p:nvSpPr>
              <p:cNvPr id="189" name="Freeform 147"/>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grpSp>
        <p:grpSp>
          <p:nvGrpSpPr>
            <p:cNvPr id="180" name="Group 149"/>
            <p:cNvGrpSpPr/>
            <p:nvPr/>
          </p:nvGrpSpPr>
          <p:grpSpPr bwMode="auto">
            <a:xfrm>
              <a:off x="4820" y="2604"/>
              <a:ext cx="120" cy="114"/>
              <a:chOff x="1300" y="3186"/>
              <a:chExt cx="120" cy="114"/>
            </a:xfrm>
          </p:grpSpPr>
          <p:sp>
            <p:nvSpPr>
              <p:cNvPr id="184" name="Rectangle 150"/>
              <p:cNvSpPr>
                <a:spLocks noChangeArrowheads="1"/>
              </p:cNvSpPr>
              <p:nvPr/>
            </p:nvSpPr>
            <p:spPr bwMode="auto">
              <a:xfrm>
                <a:off x="1300" y="3208"/>
                <a:ext cx="120" cy="56"/>
              </a:xfrm>
              <a:prstGeom prst="rect">
                <a:avLst/>
              </a:prstGeom>
              <a:solidFill>
                <a:schemeClr val="bg1"/>
              </a:solidFill>
              <a:ln>
                <a:noFill/>
              </a:ln>
              <a:effectLst/>
            </p:spPr>
            <p:txBody>
              <a:bodyPr wrap="none" anchor="ctr"/>
              <a:lstStyle/>
              <a:p>
                <a:endParaRPr lang="zh-CN" altLang="zh-CN">
                  <a:latin typeface="Arial" panose="020B0604020202020204" pitchFamily="34" charset="0"/>
                  <a:cs typeface="Arial" panose="020B0604020202020204" pitchFamily="34" charset="0"/>
                </a:endParaRPr>
              </a:p>
            </p:txBody>
          </p:sp>
          <p:sp>
            <p:nvSpPr>
              <p:cNvPr id="185" name="Freeform 151"/>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sp>
            <p:nvSpPr>
              <p:cNvPr id="186" name="Freeform 152"/>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ln>
              <a:effectLst/>
            </p:spPr>
            <p:txBody>
              <a:bodyPr wrap="none"/>
              <a:lstStyle/>
              <a:p>
                <a:endParaRPr lang="zh-CN" altLang="en-US"/>
              </a:p>
            </p:txBody>
          </p:sp>
        </p:grpSp>
        <p:sp>
          <p:nvSpPr>
            <p:cNvPr id="181" name="Text Box 153"/>
            <p:cNvSpPr txBox="1">
              <a:spLocks noChangeArrowheads="1"/>
            </p:cNvSpPr>
            <p:nvPr/>
          </p:nvSpPr>
          <p:spPr bwMode="auto">
            <a:xfrm>
              <a:off x="2785" y="2683"/>
              <a:ext cx="817" cy="192"/>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sz="1400">
                  <a:latin typeface="Arial" panose="020B0604020202020204" pitchFamily="34" charset="0"/>
                  <a:cs typeface="Arial" panose="020B0604020202020204" pitchFamily="34" charset="0"/>
                </a:rPr>
                <a:t>dest. address </a:t>
              </a:r>
              <a:endParaRPr lang="en-US" sz="1400">
                <a:latin typeface="Arial" panose="020B0604020202020204" pitchFamily="34" charset="0"/>
                <a:cs typeface="Arial" panose="020B0604020202020204" pitchFamily="34" charset="0"/>
              </a:endParaRPr>
            </a:p>
          </p:txBody>
        </p:sp>
        <p:sp>
          <p:nvSpPr>
            <p:cNvPr id="182" name="Text Box 154"/>
            <p:cNvSpPr txBox="1">
              <a:spLocks noChangeArrowheads="1"/>
            </p:cNvSpPr>
            <p:nvPr/>
          </p:nvSpPr>
          <p:spPr bwMode="auto">
            <a:xfrm>
              <a:off x="3762" y="2681"/>
              <a:ext cx="910" cy="192"/>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sz="1400">
                  <a:latin typeface="Arial" panose="020B0604020202020204" pitchFamily="34" charset="0"/>
                  <a:cs typeface="Arial" panose="020B0604020202020204" pitchFamily="34" charset="0"/>
                </a:rPr>
                <a:t>source address </a:t>
              </a:r>
              <a:endParaRPr lang="en-US" sz="1400">
                <a:latin typeface="Arial" panose="020B0604020202020204" pitchFamily="34" charset="0"/>
                <a:cs typeface="Arial" panose="020B0604020202020204" pitchFamily="34" charset="0"/>
              </a:endParaRPr>
            </a:p>
          </p:txBody>
        </p:sp>
        <p:sp>
          <p:nvSpPr>
            <p:cNvPr id="183" name="Text Box 156"/>
            <p:cNvSpPr txBox="1">
              <a:spLocks noChangeArrowheads="1"/>
            </p:cNvSpPr>
            <p:nvPr/>
          </p:nvSpPr>
          <p:spPr bwMode="auto">
            <a:xfrm>
              <a:off x="4146" y="2896"/>
              <a:ext cx="1102" cy="233"/>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dirty="0">
                  <a:latin typeface="Arial" panose="020B0604020202020204" pitchFamily="34" charset="0"/>
                  <a:cs typeface="Arial" panose="020B0604020202020204" pitchFamily="34" charset="0"/>
                </a:rPr>
                <a:t>802.</a:t>
              </a:r>
              <a:r>
                <a:rPr lang="en-US" b="1" dirty="0">
                  <a:solidFill>
                    <a:srgbClr val="C00000"/>
                  </a:solidFill>
                  <a:latin typeface="Arial" panose="020B0604020202020204" pitchFamily="34" charset="0"/>
                  <a:cs typeface="Arial" panose="020B0604020202020204" pitchFamily="34" charset="0"/>
                </a:rPr>
                <a:t>3</a:t>
              </a:r>
              <a:r>
                <a:rPr lang="en-US" dirty="0">
                  <a:solidFill>
                    <a:srgbClr val="FF0000"/>
                  </a:solidFill>
                  <a:latin typeface="Arial" panose="020B0604020202020204" pitchFamily="34" charset="0"/>
                  <a:cs typeface="Arial" panose="020B0604020202020204" pitchFamily="34" charset="0"/>
                </a:rPr>
                <a:t> </a:t>
              </a:r>
              <a:r>
                <a:rPr lang="zh-CN" altLang="en-US" dirty="0">
                  <a:solidFill>
                    <a:srgbClr val="FF0000"/>
                  </a:solidFill>
                  <a:latin typeface="Arial" panose="020B0604020202020204" pitchFamily="34" charset="0"/>
                  <a:cs typeface="Arial" panose="020B0604020202020204" pitchFamily="34" charset="0"/>
                </a:rPr>
                <a:t>以太网帧</a:t>
              </a:r>
              <a:endParaRPr lang="en-US" dirty="0">
                <a:latin typeface="Arial" panose="020B0604020202020204" pitchFamily="34" charset="0"/>
                <a:cs typeface="Arial" panose="020B0604020202020204" pitchFamily="34" charset="0"/>
              </a:endParaRPr>
            </a:p>
          </p:txBody>
        </p:sp>
      </p:grpSp>
      <p:grpSp>
        <p:nvGrpSpPr>
          <p:cNvPr id="196" name="Group 361"/>
          <p:cNvGrpSpPr/>
          <p:nvPr/>
        </p:nvGrpSpPr>
        <p:grpSpPr bwMode="auto">
          <a:xfrm>
            <a:off x="3311525" y="2235200"/>
            <a:ext cx="762000" cy="663575"/>
            <a:chOff x="2967" y="478"/>
            <a:chExt cx="788" cy="625"/>
          </a:xfrm>
        </p:grpSpPr>
        <p:pic>
          <p:nvPicPr>
            <p:cNvPr id="197" name="Picture 358" descr="access_point_stylized_small"/>
            <p:cNvPicPr>
              <a:picLocks noChangeAspect="1" noChangeArrowheads="1"/>
            </p:cNvPicPr>
            <p:nvPr/>
          </p:nvPicPr>
          <p:blipFill>
            <a:blip r:embed="rId4" cstate="print"/>
            <a:srcRect/>
            <a:stretch>
              <a:fillRect/>
            </a:stretch>
          </p:blipFill>
          <p:spPr bwMode="auto">
            <a:xfrm>
              <a:off x="3012" y="559"/>
              <a:ext cx="576" cy="544"/>
            </a:xfrm>
            <a:prstGeom prst="rect">
              <a:avLst/>
            </a:prstGeom>
            <a:noFill/>
            <a:ln w="9525">
              <a:noFill/>
              <a:miter lim="800000"/>
              <a:headEnd/>
              <a:tailEnd/>
            </a:ln>
          </p:spPr>
        </p:pic>
        <p:pic>
          <p:nvPicPr>
            <p:cNvPr id="198" name="Picture 360" descr="antenna_radiation_stylized"/>
            <p:cNvPicPr>
              <a:picLocks noChangeAspect="1" noChangeArrowheads="1"/>
            </p:cNvPicPr>
            <p:nvPr/>
          </p:nvPicPr>
          <p:blipFill>
            <a:blip r:embed="rId5" cstate="print"/>
            <a:srcRect/>
            <a:stretch>
              <a:fillRect/>
            </a:stretch>
          </p:blipFill>
          <p:spPr bwMode="auto">
            <a:xfrm>
              <a:off x="2967" y="478"/>
              <a:ext cx="788" cy="188"/>
            </a:xfrm>
            <a:prstGeom prst="rect">
              <a:avLst/>
            </a:prstGeom>
            <a:noFill/>
            <a:ln w="9525">
              <a:noFill/>
              <a:miter lim="800000"/>
              <a:headEnd/>
              <a:tailEnd/>
            </a:ln>
          </p:spPr>
        </p:pic>
      </p:grpSp>
      <p:grpSp>
        <p:nvGrpSpPr>
          <p:cNvPr id="199" name="Group 356"/>
          <p:cNvGrpSpPr/>
          <p:nvPr/>
        </p:nvGrpSpPr>
        <p:grpSpPr bwMode="auto">
          <a:xfrm>
            <a:off x="1909763" y="1798638"/>
            <a:ext cx="609600" cy="598487"/>
            <a:chOff x="313" y="1497"/>
            <a:chExt cx="1152" cy="1014"/>
          </a:xfrm>
        </p:grpSpPr>
        <p:pic>
          <p:nvPicPr>
            <p:cNvPr id="200" name="Picture 354" descr="laptop_stylized_small"/>
            <p:cNvPicPr>
              <a:picLocks noChangeAspect="1" noChangeArrowheads="1"/>
            </p:cNvPicPr>
            <p:nvPr/>
          </p:nvPicPr>
          <p:blipFill>
            <a:blip r:embed="rId6" cstate="print"/>
            <a:srcRect/>
            <a:stretch>
              <a:fillRect/>
            </a:stretch>
          </p:blipFill>
          <p:spPr bwMode="auto">
            <a:xfrm>
              <a:off x="313" y="1727"/>
              <a:ext cx="1152" cy="784"/>
            </a:xfrm>
            <a:prstGeom prst="rect">
              <a:avLst/>
            </a:prstGeom>
            <a:noFill/>
            <a:ln w="9525">
              <a:noFill/>
              <a:miter lim="800000"/>
              <a:headEnd/>
              <a:tailEnd/>
            </a:ln>
          </p:spPr>
        </p:pic>
        <p:pic>
          <p:nvPicPr>
            <p:cNvPr id="201" name="Picture 355" descr="antenna_stylized"/>
            <p:cNvPicPr>
              <a:picLocks noChangeAspect="1" noChangeArrowheads="1"/>
            </p:cNvPicPr>
            <p:nvPr/>
          </p:nvPicPr>
          <p:blipFill>
            <a:blip r:embed="rId7" cstate="print"/>
            <a:srcRect/>
            <a:stretch>
              <a:fillRect/>
            </a:stretch>
          </p:blipFill>
          <p:spPr bwMode="auto">
            <a:xfrm>
              <a:off x="334" y="1497"/>
              <a:ext cx="1113" cy="650"/>
            </a:xfrm>
            <a:prstGeom prst="rect">
              <a:avLst/>
            </a:prstGeom>
            <a:noFill/>
            <a:ln w="9525">
              <a:noFill/>
              <a:miter lim="800000"/>
              <a:headEnd/>
              <a:tailEnd/>
            </a:ln>
          </p:spPr>
        </p:pic>
      </p:grpSp>
      <p:grpSp>
        <p:nvGrpSpPr>
          <p:cNvPr id="202" name="Group 356"/>
          <p:cNvGrpSpPr/>
          <p:nvPr/>
        </p:nvGrpSpPr>
        <p:grpSpPr bwMode="auto">
          <a:xfrm>
            <a:off x="2874963" y="1493838"/>
            <a:ext cx="609600" cy="598487"/>
            <a:chOff x="313" y="1497"/>
            <a:chExt cx="1152" cy="1014"/>
          </a:xfrm>
        </p:grpSpPr>
        <p:pic>
          <p:nvPicPr>
            <p:cNvPr id="203" name="Picture 354" descr="laptop_stylized_small"/>
            <p:cNvPicPr>
              <a:picLocks noChangeAspect="1" noChangeArrowheads="1"/>
            </p:cNvPicPr>
            <p:nvPr/>
          </p:nvPicPr>
          <p:blipFill>
            <a:blip r:embed="rId6" cstate="print"/>
            <a:srcRect/>
            <a:stretch>
              <a:fillRect/>
            </a:stretch>
          </p:blipFill>
          <p:spPr bwMode="auto">
            <a:xfrm>
              <a:off x="313" y="1727"/>
              <a:ext cx="1152" cy="784"/>
            </a:xfrm>
            <a:prstGeom prst="rect">
              <a:avLst/>
            </a:prstGeom>
            <a:noFill/>
            <a:ln w="9525">
              <a:noFill/>
              <a:miter lim="800000"/>
              <a:headEnd/>
              <a:tailEnd/>
            </a:ln>
          </p:spPr>
        </p:pic>
        <p:pic>
          <p:nvPicPr>
            <p:cNvPr id="204" name="Picture 355" descr="antenna_stylized"/>
            <p:cNvPicPr>
              <a:picLocks noChangeAspect="1" noChangeArrowheads="1"/>
            </p:cNvPicPr>
            <p:nvPr/>
          </p:nvPicPr>
          <p:blipFill>
            <a:blip r:embed="rId7" cstate="print"/>
            <a:srcRect/>
            <a:stretch>
              <a:fillRect/>
            </a:stretch>
          </p:blipFill>
          <p:spPr bwMode="auto">
            <a:xfrm>
              <a:off x="334" y="1497"/>
              <a:ext cx="1113" cy="650"/>
            </a:xfrm>
            <a:prstGeom prst="rect">
              <a:avLst/>
            </a:prstGeom>
            <a:noFill/>
            <a:ln w="9525">
              <a:noFill/>
              <a:miter lim="800000"/>
              <a:headEnd/>
              <a:tailEnd/>
            </a:ln>
          </p:spPr>
        </p:pic>
      </p:grpSp>
      <p:sp>
        <p:nvSpPr>
          <p:cNvPr id="206" name="TextBox 205"/>
          <p:cNvSpPr txBox="1"/>
          <p:nvPr/>
        </p:nvSpPr>
        <p:spPr>
          <a:xfrm>
            <a:off x="6048672" y="5085184"/>
            <a:ext cx="2987824" cy="1323439"/>
          </a:xfrm>
          <a:prstGeom prst="rect">
            <a:avLst/>
          </a:prstGeom>
          <a:noFill/>
        </p:spPr>
        <p:txBody>
          <a:bodyPr wrap="square" rtlCol="0">
            <a:spAutoFit/>
          </a:bodyPr>
          <a:lstStyle/>
          <a:p>
            <a:r>
              <a:rPr lang="zh-CN" altLang="en-US" sz="2000" dirty="0">
                <a:latin typeface="黑体" pitchFamily="49" charset="-122"/>
                <a:ea typeface="黑体" pitchFamily="49" charset="-122"/>
              </a:rPr>
              <a:t>现在家用</a:t>
            </a:r>
            <a:r>
              <a:rPr lang="en-US" altLang="zh-CN" sz="2000" dirty="0">
                <a:latin typeface="黑体" pitchFamily="49" charset="-122"/>
                <a:ea typeface="黑体" pitchFamily="49" charset="-122"/>
              </a:rPr>
              <a:t>AP</a:t>
            </a:r>
            <a:r>
              <a:rPr lang="zh-CN" altLang="en-US" sz="2000" dirty="0">
                <a:latin typeface="黑体" pitchFamily="49" charset="-122"/>
                <a:ea typeface="黑体" pitchFamily="49" charset="-122"/>
              </a:rPr>
              <a:t>多功能，通常具有无线</a:t>
            </a:r>
            <a:r>
              <a:rPr lang="en-US" altLang="zh-CN" sz="2000" dirty="0">
                <a:latin typeface="黑体" pitchFamily="49" charset="-122"/>
                <a:ea typeface="黑体" pitchFamily="49" charset="-122"/>
              </a:rPr>
              <a:t>AP+</a:t>
            </a:r>
            <a:r>
              <a:rPr lang="zh-CN" altLang="en-US" sz="2000" dirty="0">
                <a:latin typeface="黑体" pitchFamily="49" charset="-122"/>
                <a:ea typeface="黑体" pitchFamily="49" charset="-122"/>
              </a:rPr>
              <a:t>路由器</a:t>
            </a:r>
            <a:r>
              <a:rPr lang="en-US" altLang="zh-CN" sz="2000" dirty="0">
                <a:latin typeface="黑体" pitchFamily="49" charset="-122"/>
                <a:ea typeface="黑体" pitchFamily="49" charset="-122"/>
              </a:rPr>
              <a:t>+DHCP+NAT+</a:t>
            </a:r>
            <a:r>
              <a:rPr lang="zh-CN" altLang="en-US" sz="2000" dirty="0">
                <a:latin typeface="黑体" pitchFamily="49" charset="-122"/>
                <a:ea typeface="黑体" pitchFamily="49" charset="-122"/>
              </a:rPr>
              <a:t>防火墙</a:t>
            </a:r>
            <a:r>
              <a:rPr lang="en-US" altLang="zh-CN" sz="2000" dirty="0">
                <a:latin typeface="黑体" pitchFamily="49" charset="-122"/>
                <a:ea typeface="黑体" pitchFamily="49" charset="-122"/>
              </a:rPr>
              <a:t>+WEP</a:t>
            </a:r>
            <a:r>
              <a:rPr lang="zh-CN" altLang="en-US" sz="2000" dirty="0">
                <a:latin typeface="黑体" pitchFamily="49" charset="-122"/>
                <a:ea typeface="黑体" pitchFamily="49" charset="-122"/>
              </a:rPr>
              <a:t>加密等诸多功能，跨层设备</a:t>
            </a:r>
            <a:endParaRPr lang="zh-CN" altLang="en-US" sz="2000"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10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animEffect transition="in" filter="wipe(left)">
                                      <p:cBhvr>
                                        <p:cTn id="12" dur="1000"/>
                                        <p:tgtEl>
                                          <p:spTgt spid="16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6"/>
                                        </p:tgtEl>
                                        <p:attrNameLst>
                                          <p:attrName>style.visibility</p:attrName>
                                        </p:attrNameLst>
                                      </p:cBhvr>
                                      <p:to>
                                        <p:strVal val="visible"/>
                                      </p:to>
                                    </p:set>
                                    <p:animEffect transition="in" filter="blinds(horizontal)">
                                      <p:cBhvr>
                                        <p:cTn id="1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90"/>
          <p:cNvSpPr>
            <a:spLocks noGrp="1" noChangeArrowheads="1"/>
          </p:cNvSpPr>
          <p:nvPr>
            <p:ph type="body" sz="half" idx="1"/>
          </p:nvPr>
        </p:nvSpPr>
        <p:spPr>
          <a:xfrm>
            <a:off x="395536" y="1365250"/>
            <a:ext cx="4248472" cy="4648200"/>
          </a:xfrm>
        </p:spPr>
        <p:txBody>
          <a:bodyPr/>
          <a:lstStyle/>
          <a:p>
            <a:pPr>
              <a:buFont typeface="Wingdings" charset="0"/>
              <a:buNone/>
              <a:tabLst>
                <a:tab pos="746125" algn="l"/>
              </a:tabLst>
              <a:defRPr/>
            </a:pPr>
            <a:r>
              <a:rPr lang="en-US" sz="2800" i="1" dirty="0">
                <a:solidFill>
                  <a:srgbClr val="C00000"/>
                </a:solidFill>
                <a:latin typeface="Gill Sans MT" pitchFamily="34" charset="0"/>
                <a:ea typeface="MS PGothic" charset="0"/>
              </a:rPr>
              <a:t>Rate adaptation </a:t>
            </a:r>
            <a:r>
              <a:rPr lang="zh-CN" altLang="en-US" sz="2800" dirty="0">
                <a:solidFill>
                  <a:srgbClr val="C00000"/>
                </a:solidFill>
                <a:latin typeface="黑体" pitchFamily="49" charset="-122"/>
                <a:ea typeface="黑体" pitchFamily="49" charset="-122"/>
              </a:rPr>
              <a:t>速率自适应</a:t>
            </a:r>
            <a:endParaRPr lang="en-US" sz="2800" dirty="0">
              <a:solidFill>
                <a:srgbClr val="C00000"/>
              </a:solidFill>
              <a:latin typeface="黑体" pitchFamily="49" charset="-122"/>
              <a:ea typeface="黑体" pitchFamily="49" charset="-122"/>
            </a:endParaRPr>
          </a:p>
          <a:p>
            <a:pPr>
              <a:buFont typeface="Wingdings" charset="0"/>
              <a:buChar char="v"/>
              <a:tabLst>
                <a:tab pos="746125" algn="l"/>
              </a:tabLst>
              <a:defRPr/>
            </a:pPr>
            <a:r>
              <a:rPr lang="en-US" sz="2400" dirty="0">
                <a:latin typeface="Gill Sans MT" pitchFamily="34" charset="0"/>
                <a:ea typeface="MS PGothic" charset="0"/>
              </a:rPr>
              <a:t>base station, mobile dynamically change transmission rate (physical layer modulation technique) as mobile moves, SNR varies</a:t>
            </a:r>
            <a:endParaRPr lang="en-US" sz="2400" dirty="0">
              <a:latin typeface="Gill Sans MT" pitchFamily="34" charset="0"/>
              <a:ea typeface="MS PGothic" charset="0"/>
            </a:endParaRPr>
          </a:p>
          <a:p>
            <a:pPr>
              <a:buFont typeface="Wingdings" charset="0"/>
              <a:buChar char="v"/>
              <a:tabLst>
                <a:tab pos="746125" algn="l"/>
              </a:tabLst>
              <a:defRPr/>
            </a:pPr>
            <a:r>
              <a:rPr lang="en-US" sz="2400" dirty="0">
                <a:latin typeface="Gill Sans MT" pitchFamily="34" charset="0"/>
                <a:ea typeface="MS PGothic" charset="0"/>
              </a:rPr>
              <a:t>AMC</a:t>
            </a:r>
            <a:r>
              <a:rPr lang="zh-CN" altLang="en-US" sz="2400" dirty="0">
                <a:latin typeface="黑体" pitchFamily="49" charset="-122"/>
                <a:ea typeface="黑体" pitchFamily="49" charset="-122"/>
              </a:rPr>
              <a:t>机制，自适应调制编码</a:t>
            </a:r>
            <a:r>
              <a:rPr lang="en-US" sz="2400" dirty="0">
                <a:latin typeface="Gill Sans MT" pitchFamily="34" charset="0"/>
                <a:ea typeface="MS PGothic" charset="0"/>
              </a:rPr>
              <a:t> </a:t>
            </a:r>
            <a:endParaRPr lang="en-US" sz="2400" dirty="0">
              <a:latin typeface="Gill Sans MT" pitchFamily="34" charset="0"/>
              <a:ea typeface="MS PGothic" charset="0"/>
            </a:endParaRPr>
          </a:p>
        </p:txBody>
      </p:sp>
      <p:sp>
        <p:nvSpPr>
          <p:cNvPr id="32774" name="Line 140"/>
          <p:cNvSpPr>
            <a:spLocks noChangeShapeType="1"/>
          </p:cNvSpPr>
          <p:nvPr/>
        </p:nvSpPr>
        <p:spPr bwMode="auto">
          <a:xfrm>
            <a:off x="1997075" y="5237163"/>
            <a:ext cx="296863" cy="0"/>
          </a:xfrm>
          <a:prstGeom prst="line">
            <a:avLst/>
          </a:prstGeom>
          <a:noFill/>
          <a:ln w="28575">
            <a:solidFill>
              <a:srgbClr val="0000FF"/>
            </a:solidFill>
            <a:round/>
          </a:ln>
          <a:effectLst/>
        </p:spPr>
        <p:txBody>
          <a:bodyPr/>
          <a:lstStyle/>
          <a:p>
            <a:pPr>
              <a:defRPr/>
            </a:pPr>
            <a:endParaRPr lang="en-US">
              <a:latin typeface="Comic Sans MS" panose="030F0702030302020204" pitchFamily="66" charset="0"/>
              <a:ea typeface="MS PGothic" charset="0"/>
            </a:endParaRPr>
          </a:p>
        </p:txBody>
      </p:sp>
      <p:sp>
        <p:nvSpPr>
          <p:cNvPr id="32775" name="Line 141"/>
          <p:cNvSpPr>
            <a:spLocks noChangeShapeType="1"/>
          </p:cNvSpPr>
          <p:nvPr/>
        </p:nvSpPr>
        <p:spPr bwMode="auto">
          <a:xfrm>
            <a:off x="1997075" y="5064125"/>
            <a:ext cx="296863" cy="0"/>
          </a:xfrm>
          <a:prstGeom prst="line">
            <a:avLst/>
          </a:prstGeom>
          <a:noFill/>
          <a:ln w="28575">
            <a:solidFill>
              <a:srgbClr val="FF0000"/>
            </a:solidFill>
            <a:prstDash val="dash"/>
            <a:round/>
          </a:ln>
          <a:effectLst/>
        </p:spPr>
        <p:txBody>
          <a:bodyPr/>
          <a:lstStyle/>
          <a:p>
            <a:pPr>
              <a:defRPr/>
            </a:pPr>
            <a:endParaRPr lang="en-US">
              <a:latin typeface="Comic Sans MS" panose="030F0702030302020204" pitchFamily="66" charset="0"/>
              <a:ea typeface="MS PGothic" charset="0"/>
            </a:endParaRPr>
          </a:p>
        </p:txBody>
      </p:sp>
      <p:sp>
        <p:nvSpPr>
          <p:cNvPr id="32776" name="Line 142"/>
          <p:cNvSpPr>
            <a:spLocks noChangeShapeType="1"/>
          </p:cNvSpPr>
          <p:nvPr/>
        </p:nvSpPr>
        <p:spPr bwMode="auto">
          <a:xfrm>
            <a:off x="2006600" y="4894263"/>
            <a:ext cx="269875" cy="0"/>
          </a:xfrm>
          <a:prstGeom prst="line">
            <a:avLst/>
          </a:prstGeom>
          <a:noFill/>
          <a:ln w="28575">
            <a:solidFill>
              <a:srgbClr val="009900"/>
            </a:solidFill>
            <a:prstDash val="sysDot"/>
            <a:round/>
          </a:ln>
          <a:effectLst/>
        </p:spPr>
        <p:txBody>
          <a:bodyPr/>
          <a:lstStyle/>
          <a:p>
            <a:pPr>
              <a:defRPr/>
            </a:pPr>
            <a:endParaRPr lang="en-US">
              <a:latin typeface="Comic Sans MS" panose="030F0702030302020204" pitchFamily="66" charset="0"/>
              <a:ea typeface="MS PGothic" charset="0"/>
            </a:endParaRPr>
          </a:p>
        </p:txBody>
      </p:sp>
      <p:sp>
        <p:nvSpPr>
          <p:cNvPr id="32777" name="Text Box 143"/>
          <p:cNvSpPr txBox="1">
            <a:spLocks noChangeArrowheads="1"/>
          </p:cNvSpPr>
          <p:nvPr/>
        </p:nvSpPr>
        <p:spPr bwMode="auto">
          <a:xfrm>
            <a:off x="2279650" y="4768850"/>
            <a:ext cx="1217613" cy="244475"/>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000">
                <a:latin typeface="Arial" panose="020B0604020202020204" pitchFamily="34" charset="0"/>
              </a:rPr>
              <a:t>QAM256 (8 Mbps)</a:t>
            </a:r>
            <a:endParaRPr lang="en-US" sz="1000">
              <a:latin typeface="Arial" panose="020B0604020202020204" pitchFamily="34" charset="0"/>
            </a:endParaRPr>
          </a:p>
        </p:txBody>
      </p:sp>
      <p:sp>
        <p:nvSpPr>
          <p:cNvPr id="32778" name="Text Box 144"/>
          <p:cNvSpPr txBox="1">
            <a:spLocks noChangeArrowheads="1"/>
          </p:cNvSpPr>
          <p:nvPr/>
        </p:nvSpPr>
        <p:spPr bwMode="auto">
          <a:xfrm>
            <a:off x="2271713" y="4922838"/>
            <a:ext cx="1147762" cy="244475"/>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000">
                <a:latin typeface="Arial" panose="020B0604020202020204" pitchFamily="34" charset="0"/>
              </a:rPr>
              <a:t>QAM16 (4 Mbps)</a:t>
            </a:r>
            <a:endParaRPr lang="en-US" sz="1000">
              <a:latin typeface="Arial" panose="020B0604020202020204" pitchFamily="34" charset="0"/>
            </a:endParaRPr>
          </a:p>
        </p:txBody>
      </p:sp>
      <p:sp>
        <p:nvSpPr>
          <p:cNvPr id="32779" name="Text Box 145"/>
          <p:cNvSpPr txBox="1">
            <a:spLocks noChangeArrowheads="1"/>
          </p:cNvSpPr>
          <p:nvPr/>
        </p:nvSpPr>
        <p:spPr bwMode="auto">
          <a:xfrm>
            <a:off x="2281238" y="5103813"/>
            <a:ext cx="1055687" cy="244475"/>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000" dirty="0">
                <a:latin typeface="Arial" panose="020B0604020202020204" pitchFamily="34" charset="0"/>
              </a:rPr>
              <a:t>BPSK (1 Mbps)</a:t>
            </a:r>
            <a:endParaRPr lang="en-US" sz="1000" dirty="0">
              <a:latin typeface="Arial" panose="020B0604020202020204" pitchFamily="34" charset="0"/>
            </a:endParaRPr>
          </a:p>
        </p:txBody>
      </p:sp>
      <p:sp>
        <p:nvSpPr>
          <p:cNvPr id="78859" name="Freeform 124"/>
          <p:cNvSpPr/>
          <p:nvPr/>
        </p:nvSpPr>
        <p:spPr bwMode="auto">
          <a:xfrm>
            <a:off x="5357813" y="1806575"/>
            <a:ext cx="631825" cy="1687513"/>
          </a:xfrm>
          <a:custGeom>
            <a:avLst/>
            <a:gdLst>
              <a:gd name="T0" fmla="*/ 0 w 384"/>
              <a:gd name="T1" fmla="*/ 0 h 1592"/>
              <a:gd name="T2" fmla="*/ 2147483647 w 384"/>
              <a:gd name="T3" fmla="*/ 2147483647 h 1592"/>
              <a:gd name="T4" fmla="*/ 2147483647 w 384"/>
              <a:gd name="T5" fmla="*/ 2147483647 h 1592"/>
              <a:gd name="T6" fmla="*/ 2147483647 w 384"/>
              <a:gd name="T7" fmla="*/ 2147483647 h 15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1592">
                <a:moveTo>
                  <a:pt x="0" y="0"/>
                </a:moveTo>
                <a:cubicBezTo>
                  <a:pt x="66" y="110"/>
                  <a:pt x="133" y="220"/>
                  <a:pt x="184" y="384"/>
                </a:cubicBezTo>
                <a:cubicBezTo>
                  <a:pt x="235" y="548"/>
                  <a:pt x="271" y="783"/>
                  <a:pt x="304" y="984"/>
                </a:cubicBezTo>
                <a:cubicBezTo>
                  <a:pt x="337" y="1185"/>
                  <a:pt x="371" y="1492"/>
                  <a:pt x="384" y="1592"/>
                </a:cubicBezTo>
              </a:path>
            </a:pathLst>
          </a:custGeom>
          <a:noFill/>
          <a:ln w="28575" cmpd="sng">
            <a:solidFill>
              <a:srgbClr val="0000FF"/>
            </a:solidFill>
            <a:round/>
          </a:ln>
          <a:effectLst/>
        </p:spPr>
        <p:txBody>
          <a:bodyPr/>
          <a:lstStyle/>
          <a:p>
            <a:endParaRPr lang="zh-CN" altLang="en-US"/>
          </a:p>
        </p:txBody>
      </p:sp>
      <p:sp>
        <p:nvSpPr>
          <p:cNvPr id="78860" name="Freeform 125"/>
          <p:cNvSpPr/>
          <p:nvPr/>
        </p:nvSpPr>
        <p:spPr bwMode="auto">
          <a:xfrm>
            <a:off x="5765800" y="1652588"/>
            <a:ext cx="604838" cy="1879600"/>
          </a:xfrm>
          <a:custGeom>
            <a:avLst/>
            <a:gdLst>
              <a:gd name="T0" fmla="*/ 0 w 432"/>
              <a:gd name="T1" fmla="*/ 0 h 1800"/>
              <a:gd name="T2" fmla="*/ 2147483647 w 432"/>
              <a:gd name="T3" fmla="*/ 2147483647 h 1800"/>
              <a:gd name="T4" fmla="*/ 2147483647 w 432"/>
              <a:gd name="T5" fmla="*/ 2147483647 h 1800"/>
              <a:gd name="T6" fmla="*/ 2147483647 w 432"/>
              <a:gd name="T7" fmla="*/ 2147483647 h 1800"/>
              <a:gd name="T8" fmla="*/ 2147483647 w 432"/>
              <a:gd name="T9" fmla="*/ 2147483647 h 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2" h="1800">
                <a:moveTo>
                  <a:pt x="0" y="0"/>
                </a:moveTo>
                <a:cubicBezTo>
                  <a:pt x="62" y="98"/>
                  <a:pt x="125" y="196"/>
                  <a:pt x="168" y="296"/>
                </a:cubicBezTo>
                <a:cubicBezTo>
                  <a:pt x="211" y="396"/>
                  <a:pt x="224" y="451"/>
                  <a:pt x="256" y="600"/>
                </a:cubicBezTo>
                <a:cubicBezTo>
                  <a:pt x="288" y="749"/>
                  <a:pt x="331" y="992"/>
                  <a:pt x="360" y="1192"/>
                </a:cubicBezTo>
                <a:cubicBezTo>
                  <a:pt x="389" y="1392"/>
                  <a:pt x="410" y="1596"/>
                  <a:pt x="432" y="1800"/>
                </a:cubicBezTo>
              </a:path>
            </a:pathLst>
          </a:custGeom>
          <a:noFill/>
          <a:ln w="28575" cap="flat" cmpd="sng">
            <a:solidFill>
              <a:srgbClr val="FF0000"/>
            </a:solidFill>
            <a:prstDash val="dash"/>
            <a:round/>
          </a:ln>
          <a:effectLst/>
        </p:spPr>
        <p:txBody>
          <a:bodyPr/>
          <a:lstStyle/>
          <a:p>
            <a:endParaRPr lang="zh-CN" altLang="en-US"/>
          </a:p>
        </p:txBody>
      </p:sp>
      <p:sp>
        <p:nvSpPr>
          <p:cNvPr id="78861" name="Freeform 126"/>
          <p:cNvSpPr/>
          <p:nvPr/>
        </p:nvSpPr>
        <p:spPr bwMode="auto">
          <a:xfrm>
            <a:off x="6203950" y="1652588"/>
            <a:ext cx="571500" cy="1889125"/>
          </a:xfrm>
          <a:custGeom>
            <a:avLst/>
            <a:gdLst>
              <a:gd name="T0" fmla="*/ 0 w 408"/>
              <a:gd name="T1" fmla="*/ 0 h 1792"/>
              <a:gd name="T2" fmla="*/ 2147483647 w 408"/>
              <a:gd name="T3" fmla="*/ 2147483647 h 1792"/>
              <a:gd name="T4" fmla="*/ 2147483647 w 408"/>
              <a:gd name="T5" fmla="*/ 2147483647 h 1792"/>
              <a:gd name="T6" fmla="*/ 2147483647 w 408"/>
              <a:gd name="T7" fmla="*/ 2147483647 h 1792"/>
              <a:gd name="T8" fmla="*/ 2147483647 w 408"/>
              <a:gd name="T9" fmla="*/ 2147483647 h 1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8" h="1792">
                <a:moveTo>
                  <a:pt x="0" y="0"/>
                </a:moveTo>
                <a:cubicBezTo>
                  <a:pt x="56" y="98"/>
                  <a:pt x="113" y="197"/>
                  <a:pt x="152" y="296"/>
                </a:cubicBezTo>
                <a:cubicBezTo>
                  <a:pt x="191" y="395"/>
                  <a:pt x="200" y="443"/>
                  <a:pt x="232" y="592"/>
                </a:cubicBezTo>
                <a:cubicBezTo>
                  <a:pt x="264" y="741"/>
                  <a:pt x="315" y="992"/>
                  <a:pt x="344" y="1192"/>
                </a:cubicBezTo>
                <a:cubicBezTo>
                  <a:pt x="373" y="1392"/>
                  <a:pt x="397" y="1691"/>
                  <a:pt x="408" y="1792"/>
                </a:cubicBezTo>
              </a:path>
            </a:pathLst>
          </a:custGeom>
          <a:noFill/>
          <a:ln w="28575" cap="flat" cmpd="sng">
            <a:solidFill>
              <a:srgbClr val="009900"/>
            </a:solidFill>
            <a:prstDash val="sysDot"/>
            <a:round/>
          </a:ln>
          <a:effectLst/>
        </p:spPr>
        <p:txBody>
          <a:bodyPr/>
          <a:lstStyle/>
          <a:p>
            <a:endParaRPr lang="zh-CN" altLang="en-US"/>
          </a:p>
        </p:txBody>
      </p:sp>
      <p:sp>
        <p:nvSpPr>
          <p:cNvPr id="32783" name="Rectangle 127"/>
          <p:cNvSpPr>
            <a:spLocks noChangeArrowheads="1"/>
          </p:cNvSpPr>
          <p:nvPr/>
        </p:nvSpPr>
        <p:spPr bwMode="auto">
          <a:xfrm>
            <a:off x="5343525" y="1644650"/>
            <a:ext cx="1847850" cy="1911350"/>
          </a:xfrm>
          <a:prstGeom prst="rect">
            <a:avLst/>
          </a:prstGeom>
          <a:noFill/>
          <a:ln w="9525">
            <a:solidFill>
              <a:schemeClr val="tx1"/>
            </a:solidFill>
            <a:miter lim="800000"/>
          </a:ln>
          <a:effectLst/>
        </p:spPr>
        <p:txBody>
          <a:bodyPr wrap="none" anchor="ctr"/>
          <a:lstStyle/>
          <a:p>
            <a:endParaRPr lang="zh-CN" altLang="zh-CN"/>
          </a:p>
        </p:txBody>
      </p:sp>
      <p:sp>
        <p:nvSpPr>
          <p:cNvPr id="32784" name="Line 128"/>
          <p:cNvSpPr>
            <a:spLocks noChangeShapeType="1"/>
          </p:cNvSpPr>
          <p:nvPr/>
        </p:nvSpPr>
        <p:spPr bwMode="auto">
          <a:xfrm>
            <a:off x="5343525" y="1973263"/>
            <a:ext cx="1838325" cy="0"/>
          </a:xfrm>
          <a:prstGeom prst="line">
            <a:avLst/>
          </a:prstGeom>
          <a:noFill/>
          <a:ln w="9525">
            <a:solidFill>
              <a:schemeClr val="tx1"/>
            </a:solidFill>
            <a:round/>
          </a:ln>
          <a:effectLst/>
        </p:spPr>
        <p:txBody>
          <a:bodyPr/>
          <a:lstStyle/>
          <a:p>
            <a:pPr>
              <a:defRPr/>
            </a:pPr>
            <a:endParaRPr lang="en-US">
              <a:latin typeface="Comic Sans MS" panose="030F0702030302020204" pitchFamily="66" charset="0"/>
              <a:ea typeface="MS PGothic" charset="0"/>
            </a:endParaRPr>
          </a:p>
        </p:txBody>
      </p:sp>
      <p:sp>
        <p:nvSpPr>
          <p:cNvPr id="32785" name="Line 129"/>
          <p:cNvSpPr>
            <a:spLocks noChangeShapeType="1"/>
          </p:cNvSpPr>
          <p:nvPr/>
        </p:nvSpPr>
        <p:spPr bwMode="auto">
          <a:xfrm>
            <a:off x="5349875" y="2282825"/>
            <a:ext cx="1838325" cy="0"/>
          </a:xfrm>
          <a:prstGeom prst="line">
            <a:avLst/>
          </a:prstGeom>
          <a:noFill/>
          <a:ln w="9525">
            <a:solidFill>
              <a:schemeClr val="tx1"/>
            </a:solidFill>
            <a:round/>
          </a:ln>
          <a:effectLst/>
        </p:spPr>
        <p:txBody>
          <a:bodyPr/>
          <a:lstStyle/>
          <a:p>
            <a:pPr>
              <a:defRPr/>
            </a:pPr>
            <a:endParaRPr lang="en-US">
              <a:latin typeface="Comic Sans MS" panose="030F0702030302020204" pitchFamily="66" charset="0"/>
              <a:ea typeface="MS PGothic" charset="0"/>
            </a:endParaRPr>
          </a:p>
        </p:txBody>
      </p:sp>
      <p:sp>
        <p:nvSpPr>
          <p:cNvPr id="32786" name="Line 130"/>
          <p:cNvSpPr>
            <a:spLocks noChangeShapeType="1"/>
          </p:cNvSpPr>
          <p:nvPr/>
        </p:nvSpPr>
        <p:spPr bwMode="auto">
          <a:xfrm>
            <a:off x="5354638" y="2601913"/>
            <a:ext cx="1839912" cy="0"/>
          </a:xfrm>
          <a:prstGeom prst="line">
            <a:avLst/>
          </a:prstGeom>
          <a:noFill/>
          <a:ln w="9525">
            <a:solidFill>
              <a:schemeClr val="tx1"/>
            </a:solidFill>
            <a:round/>
          </a:ln>
          <a:effectLst/>
        </p:spPr>
        <p:txBody>
          <a:bodyPr/>
          <a:lstStyle/>
          <a:p>
            <a:pPr>
              <a:defRPr/>
            </a:pPr>
            <a:endParaRPr lang="en-US">
              <a:latin typeface="Comic Sans MS" panose="030F0702030302020204" pitchFamily="66" charset="0"/>
              <a:ea typeface="MS PGothic" charset="0"/>
            </a:endParaRPr>
          </a:p>
        </p:txBody>
      </p:sp>
      <p:sp>
        <p:nvSpPr>
          <p:cNvPr id="32787" name="Line 131"/>
          <p:cNvSpPr>
            <a:spLocks noChangeShapeType="1"/>
          </p:cNvSpPr>
          <p:nvPr/>
        </p:nvSpPr>
        <p:spPr bwMode="auto">
          <a:xfrm>
            <a:off x="5360988" y="2911475"/>
            <a:ext cx="1839912" cy="0"/>
          </a:xfrm>
          <a:prstGeom prst="line">
            <a:avLst/>
          </a:prstGeom>
          <a:noFill/>
          <a:ln w="9525">
            <a:solidFill>
              <a:schemeClr val="tx1"/>
            </a:solidFill>
            <a:round/>
          </a:ln>
          <a:effectLst/>
        </p:spPr>
        <p:txBody>
          <a:bodyPr/>
          <a:lstStyle/>
          <a:p>
            <a:pPr>
              <a:defRPr/>
            </a:pPr>
            <a:endParaRPr lang="en-US">
              <a:latin typeface="Comic Sans MS" panose="030F0702030302020204" pitchFamily="66" charset="0"/>
              <a:ea typeface="MS PGothic" charset="0"/>
            </a:endParaRPr>
          </a:p>
        </p:txBody>
      </p:sp>
      <p:sp>
        <p:nvSpPr>
          <p:cNvPr id="32788" name="Line 132"/>
          <p:cNvSpPr>
            <a:spLocks noChangeShapeType="1"/>
          </p:cNvSpPr>
          <p:nvPr/>
        </p:nvSpPr>
        <p:spPr bwMode="auto">
          <a:xfrm>
            <a:off x="5367338" y="3232150"/>
            <a:ext cx="1839912" cy="0"/>
          </a:xfrm>
          <a:prstGeom prst="line">
            <a:avLst/>
          </a:prstGeom>
          <a:noFill/>
          <a:ln w="9525">
            <a:solidFill>
              <a:schemeClr val="tx1"/>
            </a:solidFill>
            <a:round/>
          </a:ln>
          <a:effectLst/>
        </p:spPr>
        <p:txBody>
          <a:bodyPr/>
          <a:lstStyle/>
          <a:p>
            <a:pPr>
              <a:defRPr/>
            </a:pPr>
            <a:endParaRPr lang="en-US">
              <a:latin typeface="Comic Sans MS" panose="030F0702030302020204" pitchFamily="66" charset="0"/>
              <a:ea typeface="MS PGothic" charset="0"/>
            </a:endParaRPr>
          </a:p>
        </p:txBody>
      </p:sp>
      <p:sp>
        <p:nvSpPr>
          <p:cNvPr id="32789" name="Line 133"/>
          <p:cNvSpPr>
            <a:spLocks noChangeShapeType="1"/>
          </p:cNvSpPr>
          <p:nvPr/>
        </p:nvSpPr>
        <p:spPr bwMode="auto">
          <a:xfrm>
            <a:off x="5826125" y="1644650"/>
            <a:ext cx="0" cy="1911350"/>
          </a:xfrm>
          <a:prstGeom prst="line">
            <a:avLst/>
          </a:prstGeom>
          <a:noFill/>
          <a:ln w="9525">
            <a:solidFill>
              <a:schemeClr val="tx1"/>
            </a:solidFill>
            <a:round/>
          </a:ln>
          <a:effectLst/>
        </p:spPr>
        <p:txBody>
          <a:bodyPr/>
          <a:lstStyle/>
          <a:p>
            <a:pPr>
              <a:defRPr/>
            </a:pPr>
            <a:endParaRPr lang="en-US">
              <a:latin typeface="Comic Sans MS" panose="030F0702030302020204" pitchFamily="66" charset="0"/>
              <a:ea typeface="MS PGothic" charset="0"/>
            </a:endParaRPr>
          </a:p>
        </p:txBody>
      </p:sp>
      <p:sp>
        <p:nvSpPr>
          <p:cNvPr id="32790" name="Line 134"/>
          <p:cNvSpPr>
            <a:spLocks noChangeShapeType="1"/>
          </p:cNvSpPr>
          <p:nvPr/>
        </p:nvSpPr>
        <p:spPr bwMode="auto">
          <a:xfrm>
            <a:off x="6283325" y="1655763"/>
            <a:ext cx="0" cy="1911350"/>
          </a:xfrm>
          <a:prstGeom prst="line">
            <a:avLst/>
          </a:prstGeom>
          <a:noFill/>
          <a:ln w="9525">
            <a:solidFill>
              <a:schemeClr val="tx1"/>
            </a:solidFill>
            <a:round/>
          </a:ln>
          <a:effectLst/>
        </p:spPr>
        <p:txBody>
          <a:bodyPr/>
          <a:lstStyle/>
          <a:p>
            <a:pPr>
              <a:defRPr/>
            </a:pPr>
            <a:endParaRPr lang="en-US">
              <a:latin typeface="Comic Sans MS" panose="030F0702030302020204" pitchFamily="66" charset="0"/>
              <a:ea typeface="MS PGothic" charset="0"/>
            </a:endParaRPr>
          </a:p>
        </p:txBody>
      </p:sp>
      <p:sp>
        <p:nvSpPr>
          <p:cNvPr id="32791" name="Line 135"/>
          <p:cNvSpPr>
            <a:spLocks noChangeShapeType="1"/>
          </p:cNvSpPr>
          <p:nvPr/>
        </p:nvSpPr>
        <p:spPr bwMode="auto">
          <a:xfrm>
            <a:off x="6738938" y="1649413"/>
            <a:ext cx="0" cy="1911350"/>
          </a:xfrm>
          <a:prstGeom prst="line">
            <a:avLst/>
          </a:prstGeom>
          <a:noFill/>
          <a:ln w="9525">
            <a:solidFill>
              <a:schemeClr val="tx1"/>
            </a:solidFill>
            <a:round/>
          </a:ln>
          <a:effectLst/>
        </p:spPr>
        <p:txBody>
          <a:bodyPr/>
          <a:lstStyle/>
          <a:p>
            <a:pPr>
              <a:defRPr/>
            </a:pPr>
            <a:endParaRPr lang="en-US">
              <a:latin typeface="Comic Sans MS" panose="030F0702030302020204" pitchFamily="66" charset="0"/>
              <a:ea typeface="MS PGothic" charset="0"/>
            </a:endParaRPr>
          </a:p>
        </p:txBody>
      </p:sp>
      <p:sp>
        <p:nvSpPr>
          <p:cNvPr id="32792" name="Text Box 136"/>
          <p:cNvSpPr txBox="1">
            <a:spLocks noChangeArrowheads="1"/>
          </p:cNvSpPr>
          <p:nvPr/>
        </p:nvSpPr>
        <p:spPr bwMode="auto">
          <a:xfrm>
            <a:off x="5707063" y="3541713"/>
            <a:ext cx="352425" cy="274637"/>
          </a:xfrm>
          <a:prstGeom prst="rect">
            <a:avLst/>
          </a:prstGeom>
          <a:noFill/>
          <a:ln>
            <a:noFill/>
          </a:ln>
          <a:effectLst/>
        </p:spPr>
        <p:txBody>
          <a:bodyPr wrap="none">
            <a:spAutoFit/>
          </a:bodyPr>
          <a:lstStyle/>
          <a:p>
            <a:pPr eaLnBrk="1" hangingPunct="1"/>
            <a:r>
              <a:rPr lang="en-US" altLang="zh-CN" sz="1200">
                <a:latin typeface="Arial" panose="020B0604020202020204" pitchFamily="34" charset="0"/>
              </a:rPr>
              <a:t>10</a:t>
            </a:r>
            <a:endParaRPr lang="en-US" altLang="zh-CN" sz="1200" baseline="30000">
              <a:latin typeface="Arial" panose="020B0604020202020204" pitchFamily="34" charset="0"/>
            </a:endParaRPr>
          </a:p>
        </p:txBody>
      </p:sp>
      <p:sp>
        <p:nvSpPr>
          <p:cNvPr id="32793" name="Text Box 137"/>
          <p:cNvSpPr txBox="1">
            <a:spLocks noChangeArrowheads="1"/>
          </p:cNvSpPr>
          <p:nvPr/>
        </p:nvSpPr>
        <p:spPr bwMode="auto">
          <a:xfrm>
            <a:off x="6162675" y="3541713"/>
            <a:ext cx="352425" cy="274637"/>
          </a:xfrm>
          <a:prstGeom prst="rect">
            <a:avLst/>
          </a:prstGeom>
          <a:noFill/>
          <a:ln>
            <a:noFill/>
          </a:ln>
          <a:effectLst/>
        </p:spPr>
        <p:txBody>
          <a:bodyPr wrap="none">
            <a:spAutoFit/>
          </a:bodyPr>
          <a:lstStyle/>
          <a:p>
            <a:pPr eaLnBrk="1" hangingPunct="1"/>
            <a:r>
              <a:rPr lang="en-US" altLang="zh-CN" sz="1200">
                <a:latin typeface="Arial" panose="020B0604020202020204" pitchFamily="34" charset="0"/>
              </a:rPr>
              <a:t>20</a:t>
            </a:r>
            <a:endParaRPr lang="en-US" altLang="zh-CN" sz="1200" baseline="30000">
              <a:latin typeface="Arial" panose="020B0604020202020204" pitchFamily="34" charset="0"/>
            </a:endParaRPr>
          </a:p>
        </p:txBody>
      </p:sp>
      <p:sp>
        <p:nvSpPr>
          <p:cNvPr id="32794" name="Text Box 138"/>
          <p:cNvSpPr txBox="1">
            <a:spLocks noChangeArrowheads="1"/>
          </p:cNvSpPr>
          <p:nvPr/>
        </p:nvSpPr>
        <p:spPr bwMode="auto">
          <a:xfrm>
            <a:off x="6608763" y="3543300"/>
            <a:ext cx="352425" cy="274638"/>
          </a:xfrm>
          <a:prstGeom prst="rect">
            <a:avLst/>
          </a:prstGeom>
          <a:noFill/>
          <a:ln>
            <a:noFill/>
          </a:ln>
          <a:effectLst/>
        </p:spPr>
        <p:txBody>
          <a:bodyPr wrap="none">
            <a:spAutoFit/>
          </a:bodyPr>
          <a:lstStyle/>
          <a:p>
            <a:pPr eaLnBrk="1" hangingPunct="1"/>
            <a:r>
              <a:rPr lang="en-US" altLang="zh-CN" sz="1200">
                <a:latin typeface="Arial" panose="020B0604020202020204" pitchFamily="34" charset="0"/>
              </a:rPr>
              <a:t>30</a:t>
            </a:r>
            <a:endParaRPr lang="en-US" altLang="zh-CN" sz="1200" baseline="30000">
              <a:latin typeface="Arial" panose="020B0604020202020204" pitchFamily="34" charset="0"/>
            </a:endParaRPr>
          </a:p>
        </p:txBody>
      </p:sp>
      <p:sp>
        <p:nvSpPr>
          <p:cNvPr id="32795" name="Text Box 139"/>
          <p:cNvSpPr txBox="1">
            <a:spLocks noChangeArrowheads="1"/>
          </p:cNvSpPr>
          <p:nvPr/>
        </p:nvSpPr>
        <p:spPr bwMode="auto">
          <a:xfrm>
            <a:off x="7075488" y="3546475"/>
            <a:ext cx="352425" cy="274638"/>
          </a:xfrm>
          <a:prstGeom prst="rect">
            <a:avLst/>
          </a:prstGeom>
          <a:noFill/>
          <a:ln>
            <a:noFill/>
          </a:ln>
          <a:effectLst/>
        </p:spPr>
        <p:txBody>
          <a:bodyPr wrap="none">
            <a:spAutoFit/>
          </a:bodyPr>
          <a:lstStyle/>
          <a:p>
            <a:pPr eaLnBrk="1" hangingPunct="1"/>
            <a:r>
              <a:rPr lang="en-US" altLang="zh-CN" sz="1200">
                <a:latin typeface="Arial" panose="020B0604020202020204" pitchFamily="34" charset="0"/>
              </a:rPr>
              <a:t>40</a:t>
            </a:r>
            <a:endParaRPr lang="en-US" altLang="zh-CN" sz="1200" baseline="30000">
              <a:latin typeface="Arial" panose="020B0604020202020204" pitchFamily="34" charset="0"/>
            </a:endParaRPr>
          </a:p>
        </p:txBody>
      </p:sp>
      <p:sp>
        <p:nvSpPr>
          <p:cNvPr id="32796" name="Text Box 146"/>
          <p:cNvSpPr txBox="1">
            <a:spLocks noChangeArrowheads="1"/>
          </p:cNvSpPr>
          <p:nvPr/>
        </p:nvSpPr>
        <p:spPr bwMode="auto">
          <a:xfrm>
            <a:off x="5970588" y="3675063"/>
            <a:ext cx="895350" cy="304800"/>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400">
                <a:latin typeface="Arial" panose="020B0604020202020204" pitchFamily="34" charset="0"/>
              </a:rPr>
              <a:t>SNR(dB)</a:t>
            </a:r>
            <a:endParaRPr lang="en-US" sz="1400">
              <a:latin typeface="Arial" panose="020B0604020202020204" pitchFamily="34" charset="0"/>
            </a:endParaRPr>
          </a:p>
        </p:txBody>
      </p:sp>
      <p:sp>
        <p:nvSpPr>
          <p:cNvPr id="32797" name="Text Box 147"/>
          <p:cNvSpPr txBox="1">
            <a:spLocks noChangeArrowheads="1"/>
          </p:cNvSpPr>
          <p:nvPr/>
        </p:nvSpPr>
        <p:spPr bwMode="auto">
          <a:xfrm rot="-5400000">
            <a:off x="4641057" y="2382044"/>
            <a:ext cx="550862" cy="304800"/>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400">
                <a:latin typeface="Arial" panose="020B0604020202020204" pitchFamily="34" charset="0"/>
              </a:rPr>
              <a:t>BER</a:t>
            </a:r>
            <a:endParaRPr lang="en-US" sz="1400">
              <a:latin typeface="Arial" panose="020B0604020202020204" pitchFamily="34" charset="0"/>
            </a:endParaRPr>
          </a:p>
        </p:txBody>
      </p:sp>
      <p:sp>
        <p:nvSpPr>
          <p:cNvPr id="32798" name="Text Box 148"/>
          <p:cNvSpPr txBox="1">
            <a:spLocks noChangeArrowheads="1"/>
          </p:cNvSpPr>
          <p:nvPr/>
        </p:nvSpPr>
        <p:spPr bwMode="auto">
          <a:xfrm>
            <a:off x="4973638" y="1487488"/>
            <a:ext cx="442912" cy="274637"/>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200">
                <a:latin typeface="Arial" panose="020B0604020202020204" pitchFamily="34" charset="0"/>
              </a:rPr>
              <a:t>10</a:t>
            </a:r>
            <a:r>
              <a:rPr lang="en-US" sz="1200" baseline="30000">
                <a:latin typeface="Arial" panose="020B0604020202020204" pitchFamily="34" charset="0"/>
              </a:rPr>
              <a:t>-1</a:t>
            </a:r>
            <a:endParaRPr lang="en-US" sz="1200" baseline="30000">
              <a:latin typeface="Arial" panose="020B0604020202020204" pitchFamily="34" charset="0"/>
            </a:endParaRPr>
          </a:p>
        </p:txBody>
      </p:sp>
      <p:sp>
        <p:nvSpPr>
          <p:cNvPr id="32799" name="Text Box 149"/>
          <p:cNvSpPr txBox="1">
            <a:spLocks noChangeArrowheads="1"/>
          </p:cNvSpPr>
          <p:nvPr/>
        </p:nvSpPr>
        <p:spPr bwMode="auto">
          <a:xfrm>
            <a:off x="4986338" y="1806575"/>
            <a:ext cx="442912" cy="274638"/>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200">
                <a:latin typeface="Arial" panose="020B0604020202020204" pitchFamily="34" charset="0"/>
              </a:rPr>
              <a:t>10</a:t>
            </a:r>
            <a:r>
              <a:rPr lang="en-US" sz="1200" baseline="30000">
                <a:latin typeface="Arial" panose="020B0604020202020204" pitchFamily="34" charset="0"/>
              </a:rPr>
              <a:t>-2</a:t>
            </a:r>
            <a:endParaRPr lang="en-US" sz="1200" baseline="30000">
              <a:latin typeface="Arial" panose="020B0604020202020204" pitchFamily="34" charset="0"/>
            </a:endParaRPr>
          </a:p>
        </p:txBody>
      </p:sp>
      <p:sp>
        <p:nvSpPr>
          <p:cNvPr id="32800" name="Text Box 150"/>
          <p:cNvSpPr txBox="1">
            <a:spLocks noChangeArrowheads="1"/>
          </p:cNvSpPr>
          <p:nvPr/>
        </p:nvSpPr>
        <p:spPr bwMode="auto">
          <a:xfrm>
            <a:off x="4978400" y="2117725"/>
            <a:ext cx="442913" cy="274638"/>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200">
                <a:latin typeface="Arial" panose="020B0604020202020204" pitchFamily="34" charset="0"/>
              </a:rPr>
              <a:t>10</a:t>
            </a:r>
            <a:r>
              <a:rPr lang="en-US" sz="1200" baseline="30000">
                <a:latin typeface="Arial" panose="020B0604020202020204" pitchFamily="34" charset="0"/>
              </a:rPr>
              <a:t>-3</a:t>
            </a:r>
            <a:endParaRPr lang="en-US" sz="1200" baseline="30000">
              <a:latin typeface="Arial" panose="020B0604020202020204" pitchFamily="34" charset="0"/>
            </a:endParaRPr>
          </a:p>
        </p:txBody>
      </p:sp>
      <p:sp>
        <p:nvSpPr>
          <p:cNvPr id="32801" name="Text Box 151"/>
          <p:cNvSpPr txBox="1">
            <a:spLocks noChangeArrowheads="1"/>
          </p:cNvSpPr>
          <p:nvPr/>
        </p:nvSpPr>
        <p:spPr bwMode="auto">
          <a:xfrm>
            <a:off x="4986338" y="2738438"/>
            <a:ext cx="442912" cy="274637"/>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200">
                <a:latin typeface="Arial" panose="020B0604020202020204" pitchFamily="34" charset="0"/>
              </a:rPr>
              <a:t>10</a:t>
            </a:r>
            <a:r>
              <a:rPr lang="en-US" sz="1200" baseline="30000">
                <a:latin typeface="Arial" panose="020B0604020202020204" pitchFamily="34" charset="0"/>
              </a:rPr>
              <a:t>-5</a:t>
            </a:r>
            <a:endParaRPr lang="en-US" sz="1200" baseline="30000">
              <a:latin typeface="Arial" panose="020B0604020202020204" pitchFamily="34" charset="0"/>
            </a:endParaRPr>
          </a:p>
        </p:txBody>
      </p:sp>
      <p:sp>
        <p:nvSpPr>
          <p:cNvPr id="32802" name="Text Box 152"/>
          <p:cNvSpPr txBox="1">
            <a:spLocks noChangeArrowheads="1"/>
          </p:cNvSpPr>
          <p:nvPr/>
        </p:nvSpPr>
        <p:spPr bwMode="auto">
          <a:xfrm>
            <a:off x="4987925" y="3057525"/>
            <a:ext cx="442913" cy="274638"/>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200">
                <a:latin typeface="Arial" panose="020B0604020202020204" pitchFamily="34" charset="0"/>
              </a:rPr>
              <a:t>10</a:t>
            </a:r>
            <a:r>
              <a:rPr lang="en-US" sz="1200" baseline="30000">
                <a:latin typeface="Arial" panose="020B0604020202020204" pitchFamily="34" charset="0"/>
              </a:rPr>
              <a:t>-6</a:t>
            </a:r>
            <a:endParaRPr lang="en-US" sz="1200" baseline="30000">
              <a:latin typeface="Arial" panose="020B0604020202020204" pitchFamily="34" charset="0"/>
            </a:endParaRPr>
          </a:p>
        </p:txBody>
      </p:sp>
      <p:sp>
        <p:nvSpPr>
          <p:cNvPr id="32803" name="Text Box 153"/>
          <p:cNvSpPr txBox="1">
            <a:spLocks noChangeArrowheads="1"/>
          </p:cNvSpPr>
          <p:nvPr/>
        </p:nvSpPr>
        <p:spPr bwMode="auto">
          <a:xfrm>
            <a:off x="4981575" y="3386138"/>
            <a:ext cx="442913" cy="274637"/>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200">
                <a:latin typeface="Arial" panose="020B0604020202020204" pitchFamily="34" charset="0"/>
              </a:rPr>
              <a:t>10</a:t>
            </a:r>
            <a:r>
              <a:rPr lang="en-US" sz="1200" baseline="30000">
                <a:latin typeface="Arial" panose="020B0604020202020204" pitchFamily="34" charset="0"/>
              </a:rPr>
              <a:t>-7</a:t>
            </a:r>
            <a:endParaRPr lang="en-US" sz="1200" baseline="30000">
              <a:latin typeface="Arial" panose="020B0604020202020204" pitchFamily="34" charset="0"/>
            </a:endParaRPr>
          </a:p>
        </p:txBody>
      </p:sp>
      <p:sp>
        <p:nvSpPr>
          <p:cNvPr id="32804" name="Text Box 154"/>
          <p:cNvSpPr txBox="1">
            <a:spLocks noChangeArrowheads="1"/>
          </p:cNvSpPr>
          <p:nvPr/>
        </p:nvSpPr>
        <p:spPr bwMode="auto">
          <a:xfrm>
            <a:off x="4975225" y="2441575"/>
            <a:ext cx="442913" cy="274638"/>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200">
                <a:latin typeface="Arial" panose="020B0604020202020204" pitchFamily="34" charset="0"/>
              </a:rPr>
              <a:t>10</a:t>
            </a:r>
            <a:r>
              <a:rPr lang="en-US" sz="1200" baseline="30000">
                <a:latin typeface="Arial" panose="020B0604020202020204" pitchFamily="34" charset="0"/>
              </a:rPr>
              <a:t>-4</a:t>
            </a:r>
            <a:endParaRPr lang="en-US" sz="1200" baseline="30000">
              <a:latin typeface="Arial" panose="020B0604020202020204" pitchFamily="34" charset="0"/>
            </a:endParaRPr>
          </a:p>
        </p:txBody>
      </p:sp>
      <p:sp>
        <p:nvSpPr>
          <p:cNvPr id="536734" name="Oval 158"/>
          <p:cNvSpPr>
            <a:spLocks noChangeArrowheads="1"/>
          </p:cNvSpPr>
          <p:nvPr/>
        </p:nvSpPr>
        <p:spPr bwMode="auto">
          <a:xfrm>
            <a:off x="6667500" y="3176588"/>
            <a:ext cx="152400" cy="161925"/>
          </a:xfrm>
          <a:prstGeom prst="ellipse">
            <a:avLst/>
          </a:prstGeom>
          <a:solidFill>
            <a:schemeClr val="tx2"/>
          </a:solidFill>
          <a:ln w="9525">
            <a:solidFill>
              <a:schemeClr val="tx1"/>
            </a:solidFill>
            <a:round/>
          </a:ln>
          <a:effectLst/>
        </p:spPr>
        <p:txBody>
          <a:bodyPr wrap="none" anchor="ctr"/>
          <a:lstStyle/>
          <a:p>
            <a:endParaRPr lang="zh-CN" altLang="zh-CN"/>
          </a:p>
        </p:txBody>
      </p:sp>
      <p:sp>
        <p:nvSpPr>
          <p:cNvPr id="32806" name="Oval 159"/>
          <p:cNvSpPr>
            <a:spLocks noChangeArrowheads="1"/>
          </p:cNvSpPr>
          <p:nvPr/>
        </p:nvSpPr>
        <p:spPr bwMode="auto">
          <a:xfrm>
            <a:off x="2065338" y="5330825"/>
            <a:ext cx="152400" cy="161925"/>
          </a:xfrm>
          <a:prstGeom prst="ellipse">
            <a:avLst/>
          </a:prstGeom>
          <a:solidFill>
            <a:schemeClr val="tx2"/>
          </a:solidFill>
          <a:ln w="9525">
            <a:solidFill>
              <a:schemeClr val="tx1"/>
            </a:solidFill>
            <a:round/>
          </a:ln>
          <a:effectLst/>
        </p:spPr>
        <p:txBody>
          <a:bodyPr wrap="none" anchor="ctr"/>
          <a:lstStyle/>
          <a:p>
            <a:endParaRPr lang="zh-CN" altLang="zh-CN"/>
          </a:p>
        </p:txBody>
      </p:sp>
      <p:sp>
        <p:nvSpPr>
          <p:cNvPr id="32807" name="Text Box 160"/>
          <p:cNvSpPr txBox="1">
            <a:spLocks noChangeArrowheads="1"/>
          </p:cNvSpPr>
          <p:nvPr/>
        </p:nvSpPr>
        <p:spPr bwMode="auto">
          <a:xfrm>
            <a:off x="2290763" y="5294313"/>
            <a:ext cx="1017587" cy="244475"/>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eaLnBrk="1" hangingPunct="1">
              <a:defRPr/>
            </a:pPr>
            <a:r>
              <a:rPr lang="en-US" sz="1000">
                <a:latin typeface="Arial" panose="020B0604020202020204" pitchFamily="34" charset="0"/>
              </a:rPr>
              <a:t>operating point</a:t>
            </a:r>
            <a:endParaRPr lang="en-US" sz="1000">
              <a:latin typeface="Arial" panose="020B0604020202020204" pitchFamily="34" charset="0"/>
            </a:endParaRPr>
          </a:p>
        </p:txBody>
      </p:sp>
      <p:sp>
        <p:nvSpPr>
          <p:cNvPr id="536737" name="Text Box 161"/>
          <p:cNvSpPr txBox="1">
            <a:spLocks noChangeArrowheads="1"/>
          </p:cNvSpPr>
          <p:nvPr/>
        </p:nvSpPr>
        <p:spPr bwMode="auto">
          <a:xfrm>
            <a:off x="4983163" y="4121150"/>
            <a:ext cx="3203575" cy="915988"/>
          </a:xfrm>
          <a:prstGeom prst="rect">
            <a:avLst/>
          </a:prstGeom>
          <a:noFill/>
          <a:ln>
            <a:noFill/>
          </a:ln>
          <a:effectLst/>
        </p:spPr>
        <p:txBody>
          <a:bodyPr>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a:latin typeface="Arial" panose="020B0604020202020204" pitchFamily="34" charset="0"/>
                <a:cs typeface="Arial" panose="020B0604020202020204" pitchFamily="34" charset="0"/>
              </a:rPr>
              <a:t>1. SNR decreases, BER increase as node moves away from base station</a:t>
            </a:r>
            <a:endParaRPr lang="en-US">
              <a:latin typeface="Arial" panose="020B0604020202020204" pitchFamily="34" charset="0"/>
              <a:cs typeface="Arial" panose="020B0604020202020204" pitchFamily="34" charset="0"/>
            </a:endParaRPr>
          </a:p>
        </p:txBody>
      </p:sp>
      <p:sp>
        <p:nvSpPr>
          <p:cNvPr id="536738" name="Text Box 162"/>
          <p:cNvSpPr txBox="1">
            <a:spLocks noChangeArrowheads="1"/>
          </p:cNvSpPr>
          <p:nvPr/>
        </p:nvSpPr>
        <p:spPr bwMode="auto">
          <a:xfrm>
            <a:off x="4994275" y="5059363"/>
            <a:ext cx="3203575" cy="1190625"/>
          </a:xfrm>
          <a:prstGeom prst="rect">
            <a:avLst/>
          </a:prstGeom>
          <a:noFill/>
          <a:ln>
            <a:noFill/>
          </a:ln>
          <a:effectLst/>
        </p:spPr>
        <p:txBody>
          <a:bodyPr>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a:latin typeface="Arial" panose="020B0604020202020204" pitchFamily="34" charset="0"/>
                <a:cs typeface="Arial" panose="020B0604020202020204" pitchFamily="34" charset="0"/>
              </a:rPr>
              <a:t>2. When BER becomes too high, switch to lower transmission rate but with lower BER</a:t>
            </a:r>
            <a:endParaRPr lang="en-US">
              <a:latin typeface="Arial" panose="020B0604020202020204" pitchFamily="34" charset="0"/>
              <a:cs typeface="Arial" panose="020B0604020202020204" pitchFamily="34" charset="0"/>
            </a:endParaRPr>
          </a:p>
        </p:txBody>
      </p:sp>
      <p:sp>
        <p:nvSpPr>
          <p:cNvPr id="44" name="标题 2"/>
          <p:cNvSpPr>
            <a:spLocks noGrp="1"/>
          </p:cNvSpPr>
          <p:nvPr>
            <p:ph type="title"/>
          </p:nvPr>
        </p:nvSpPr>
        <p:spPr>
          <a:xfrm>
            <a:off x="457200" y="274638"/>
            <a:ext cx="8229600" cy="994122"/>
          </a:xfrm>
        </p:spPr>
        <p:txBody>
          <a:bodyPr/>
          <a:lstStyle/>
          <a:p>
            <a:r>
              <a:rPr lang="en-US" altLang="zh-CN" dirty="0">
                <a:latin typeface="Comic Sans MS" panose="030F0702030302020204" pitchFamily="66" charset="0"/>
              </a:rPr>
              <a:t>802.11: </a:t>
            </a:r>
            <a:r>
              <a:rPr lang="zh-CN" altLang="en-US" dirty="0">
                <a:latin typeface="Comic Sans MS" panose="030F0702030302020204" pitchFamily="66" charset="0"/>
              </a:rPr>
              <a:t>高级功能</a:t>
            </a:r>
            <a:endParaRPr lang="zh-CN" altLang="en-US" dirty="0"/>
          </a:p>
        </p:txBody>
      </p:sp>
      <p:sp>
        <p:nvSpPr>
          <p:cNvPr id="45" name="日期占位符 1"/>
          <p:cNvSpPr>
            <a:spLocks noGrp="1"/>
          </p:cNvSpPr>
          <p:nvPr>
            <p:ph type="dt" sz="half" idx="10"/>
            <p:custDataLst>
              <p:tags r:id="rId1"/>
            </p:custDataLst>
          </p:nvPr>
        </p:nvSpPr>
        <p:spPr>
          <a:xfrm>
            <a:off x="457200" y="6356350"/>
            <a:ext cx="2133600" cy="365125"/>
          </a:xfrm>
        </p:spPr>
        <p:txBody>
          <a:bodyPr/>
          <a:lstStyle/>
          <a:p>
            <a:pPr>
              <a:defRPr/>
            </a:pPr>
            <a:r>
              <a:rPr lang="en-US" altLang="zh-CN"/>
              <a:t>2016</a:t>
            </a:r>
            <a:r>
              <a:rPr lang="zh-CN" altLang="en-US"/>
              <a:t>秋</a:t>
            </a:r>
            <a:endParaRPr lang="en-US" altLang="zh-CN" dirty="0"/>
          </a:p>
        </p:txBody>
      </p:sp>
      <p:sp>
        <p:nvSpPr>
          <p:cNvPr id="46" name="灯片编号占位符 93"/>
          <p:cNvSpPr>
            <a:spLocks noGrp="1"/>
          </p:cNvSpPr>
          <p:nvPr>
            <p:ph type="sldNum" sz="quarter" idx="12"/>
            <p:custDataLst>
              <p:tags r:id="rId2"/>
            </p:custDataLst>
          </p:nvPr>
        </p:nvSpPr>
        <p:spPr>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1AC81030-F903-4868-8C3D-510C181C6815}" type="slidenum">
              <a:rPr lang="en-US" altLang="zh-CN" smtClean="0">
                <a:latin typeface="Arial Black" panose="020B0A04020102020204" pitchFamily="34" charset="0"/>
              </a:rPr>
            </a:fld>
            <a:endParaRPr lang="en-US" altLang="zh-CN">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6 -3.33333E-6 C -0.00138 -0.0162 -0.00277 -0.03217 -0.0052 -0.04792 C -0.00763 -0.06366 -0.01145 -0.08032 -0.01423 -0.09421 C -0.01701 -0.1081 -0.01909 -0.11829 -0.02187 -0.13171 C -0.02465 -0.14514 -0.02847 -0.16505 -0.0309 -0.17454 C -0.03333 -0.18403 -0.03368 -0.18264 -0.03593 -0.18819 C -0.03819 -0.19375 -0.04166 -0.20116 -0.04496 -0.20856 " pathEditMode="relative" rAng="0" ptsTypes="aaaaaaA">
                                      <p:cBhvr>
                                        <p:cTn id="6" dur="2000" fill="hold"/>
                                        <p:tgtEl>
                                          <p:spTgt spid="536734"/>
                                        </p:tgtEl>
                                        <p:attrNameLst>
                                          <p:attrName>ppt_x</p:attrName>
                                          <p:attrName>ppt_y</p:attrName>
                                        </p:attrNameLst>
                                      </p:cBhvr>
                                      <p:rCtr x="0" y="0"/>
                                    </p:animMotion>
                                  </p:childTnLst>
                                </p:cTn>
                              </p:par>
                              <p:par>
                                <p:cTn id="7" presetID="1" presetClass="entr" presetSubtype="0" fill="hold" grpId="0" nodeType="withEffect">
                                  <p:stCondLst>
                                    <p:cond delay="0"/>
                                  </p:stCondLst>
                                  <p:childTnLst>
                                    <p:set>
                                      <p:cBhvr>
                                        <p:cTn id="8" dur="1" fill="hold">
                                          <p:stCondLst>
                                            <p:cond delay="0"/>
                                          </p:stCondLst>
                                        </p:cTn>
                                        <p:tgtEl>
                                          <p:spTgt spid="5367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1" nodeType="clickEffect">
                                  <p:stCondLst>
                                    <p:cond delay="0"/>
                                  </p:stCondLst>
                                  <p:childTnLst>
                                    <p:animMotion origin="layout" path="M -0.04496 -0.20857 C -0.04496 -0.20857 -0.04444 -0.09329 -0.04374 0.02222 " pathEditMode="relative" ptsTypes="aA">
                                      <p:cBhvr>
                                        <p:cTn id="12" dur="2000" fill="hold"/>
                                        <p:tgtEl>
                                          <p:spTgt spid="536734"/>
                                        </p:tgtEl>
                                        <p:attrNameLst>
                                          <p:attrName>ppt_x</p:attrName>
                                          <p:attrName>ppt_y</p:attrName>
                                        </p:attrNameLst>
                                      </p:cBhvr>
                                    </p:animMotion>
                                  </p:childTnLst>
                                </p:cTn>
                              </p:par>
                              <p:par>
                                <p:cTn id="13" presetID="1" presetClass="entr" presetSubtype="0" fill="hold" grpId="0" nodeType="withEffect">
                                  <p:stCondLst>
                                    <p:cond delay="0"/>
                                  </p:stCondLst>
                                  <p:childTnLst>
                                    <p:set>
                                      <p:cBhvr>
                                        <p:cTn id="14" dur="1" fill="hold">
                                          <p:stCondLst>
                                            <p:cond delay="0"/>
                                          </p:stCondLst>
                                        </p:cTn>
                                        <p:tgtEl>
                                          <p:spTgt spid="5367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2" nodeType="clickEffect">
                                  <p:stCondLst>
                                    <p:cond delay="0"/>
                                  </p:stCondLst>
                                  <p:childTnLst>
                                    <p:animMotion origin="layout" path="M -0.04375 0.02222 C -0.04583 0.00856 -0.04791 -0.00486 -0.05017 -0.02223 C -0.05243 -0.03959 -0.05468 -0.06227 -0.05781 -0.08195 C -0.06093 -0.10162 -0.06753 -0.13033 -0.06944 -0.14005 " pathEditMode="relative" ptsTypes="aaaA">
                                      <p:cBhvr>
                                        <p:cTn id="18" dur="2000" fill="hold"/>
                                        <p:tgtEl>
                                          <p:spTgt spid="5367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734" grpId="0" animBg="1"/>
      <p:bldP spid="536734" grpId="1" animBg="1"/>
      <p:bldP spid="536734" grpId="2" animBg="1"/>
      <p:bldP spid="536737" grpId="0"/>
      <p:bldP spid="53673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Oval 2"/>
          <p:cNvSpPr>
            <a:spLocks noChangeArrowheads="1"/>
          </p:cNvSpPr>
          <p:nvPr>
            <p:custDataLst>
              <p:tags r:id="rId1"/>
            </p:custDataLst>
          </p:nvPr>
        </p:nvSpPr>
        <p:spPr bwMode="auto">
          <a:xfrm>
            <a:off x="5029200" y="1292225"/>
            <a:ext cx="3479800" cy="3416300"/>
          </a:xfrm>
          <a:prstGeom prst="ellipse">
            <a:avLst/>
          </a:prstGeom>
          <a:solidFill>
            <a:schemeClr val="accent1">
              <a:alpha val="49019"/>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zh-CN" sz="1600"/>
          </a:p>
        </p:txBody>
      </p:sp>
      <p:grpSp>
        <p:nvGrpSpPr>
          <p:cNvPr id="40963" name="Group 4"/>
          <p:cNvGrpSpPr/>
          <p:nvPr>
            <p:custDataLst>
              <p:tags r:id="rId2"/>
            </p:custDataLst>
          </p:nvPr>
        </p:nvGrpSpPr>
        <p:grpSpPr bwMode="auto">
          <a:xfrm>
            <a:off x="6626225" y="2863850"/>
            <a:ext cx="333375" cy="336550"/>
            <a:chOff x="1334" y="2718"/>
            <a:chExt cx="210" cy="212"/>
          </a:xfrm>
        </p:grpSpPr>
        <p:sp>
          <p:nvSpPr>
            <p:cNvPr id="41003" name="Oval 5"/>
            <p:cNvSpPr>
              <a:spLocks noChangeArrowheads="1"/>
            </p:cNvSpPr>
            <p:nvPr>
              <p:custDataLst>
                <p:tags r:id="rId3"/>
              </p:custDataLst>
            </p:nvPr>
          </p:nvSpPr>
          <p:spPr bwMode="auto">
            <a:xfrm>
              <a:off x="1352" y="2728"/>
              <a:ext cx="192" cy="184"/>
            </a:xfrm>
            <a:prstGeom prst="ellipse">
              <a:avLst/>
            </a:prstGeom>
            <a:solidFill>
              <a:schemeClr val="accent2"/>
            </a:solidFill>
            <a:ln w="9525">
              <a:solidFill>
                <a:schemeClr val="tx1"/>
              </a:solidFill>
              <a:round/>
            </a:ln>
          </p:spPr>
          <p:txBody>
            <a:bodyPr wrap="none" anchor="ctr"/>
            <a:lstStyle/>
            <a:p>
              <a:endParaRPr lang="zh-CN" altLang="en-US"/>
            </a:p>
          </p:txBody>
        </p:sp>
        <p:sp>
          <p:nvSpPr>
            <p:cNvPr id="41004" name="Text Box 6"/>
            <p:cNvSpPr txBox="1">
              <a:spLocks noChangeArrowheads="1"/>
            </p:cNvSpPr>
            <p:nvPr>
              <p:custDataLst>
                <p:tags r:id="rId4"/>
              </p:custDataLst>
            </p:nvPr>
          </p:nvSpPr>
          <p:spPr bwMode="auto">
            <a:xfrm>
              <a:off x="1334" y="2718"/>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solidFill>
                    <a:schemeClr val="bg1"/>
                  </a:solidFill>
                </a:rPr>
                <a:t>M</a:t>
              </a:r>
              <a:endParaRPr lang="en-US" altLang="zh-CN" sz="1600" b="1">
                <a:solidFill>
                  <a:schemeClr val="bg1"/>
                </a:solidFill>
              </a:endParaRPr>
            </a:p>
          </p:txBody>
        </p:sp>
      </p:grpSp>
      <p:sp>
        <p:nvSpPr>
          <p:cNvPr id="40964" name="Line 7"/>
          <p:cNvSpPr>
            <a:spLocks noChangeShapeType="1"/>
          </p:cNvSpPr>
          <p:nvPr>
            <p:custDataLst>
              <p:tags r:id="rId5"/>
            </p:custDataLst>
          </p:nvPr>
        </p:nvSpPr>
        <p:spPr bwMode="auto">
          <a:xfrm>
            <a:off x="6972300" y="3019425"/>
            <a:ext cx="1524000" cy="15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65" name="Line 8"/>
          <p:cNvSpPr>
            <a:spLocks noChangeShapeType="1"/>
          </p:cNvSpPr>
          <p:nvPr>
            <p:custDataLst>
              <p:tags r:id="rId6"/>
            </p:custDataLst>
          </p:nvPr>
        </p:nvSpPr>
        <p:spPr bwMode="auto">
          <a:xfrm>
            <a:off x="5029200" y="3019425"/>
            <a:ext cx="1587500" cy="1588"/>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66" name="Text Box 9"/>
          <p:cNvSpPr txBox="1">
            <a:spLocks noChangeArrowheads="1"/>
          </p:cNvSpPr>
          <p:nvPr>
            <p:custDataLst>
              <p:tags r:id="rId7"/>
            </p:custDataLst>
          </p:nvPr>
        </p:nvSpPr>
        <p:spPr bwMode="auto">
          <a:xfrm>
            <a:off x="7591425" y="2736850"/>
            <a:ext cx="10191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t>radius of</a:t>
            </a:r>
            <a:endParaRPr lang="en-US" altLang="zh-CN" sz="1600"/>
          </a:p>
          <a:p>
            <a:pPr eaLnBrk="1" hangingPunct="1"/>
            <a:r>
              <a:rPr lang="en-US" altLang="zh-CN" sz="1600"/>
              <a:t>coverage</a:t>
            </a:r>
            <a:endParaRPr lang="en-US" altLang="zh-CN" sz="1600"/>
          </a:p>
        </p:txBody>
      </p:sp>
      <p:grpSp>
        <p:nvGrpSpPr>
          <p:cNvPr id="40967" name="Group 10"/>
          <p:cNvGrpSpPr/>
          <p:nvPr>
            <p:custDataLst>
              <p:tags r:id="rId8"/>
            </p:custDataLst>
          </p:nvPr>
        </p:nvGrpSpPr>
        <p:grpSpPr bwMode="auto">
          <a:xfrm>
            <a:off x="6067425" y="2228850"/>
            <a:ext cx="320675" cy="336550"/>
            <a:chOff x="4166" y="3398"/>
            <a:chExt cx="202" cy="212"/>
          </a:xfrm>
        </p:grpSpPr>
        <p:sp>
          <p:nvSpPr>
            <p:cNvPr id="41001" name="Oval 11"/>
            <p:cNvSpPr>
              <a:spLocks noChangeArrowheads="1"/>
            </p:cNvSpPr>
            <p:nvPr>
              <p:custDataLst>
                <p:tags r:id="rId9"/>
              </p:custDataLst>
            </p:nvPr>
          </p:nvSpPr>
          <p:spPr bwMode="auto">
            <a:xfrm>
              <a:off x="4176" y="3408"/>
              <a:ext cx="192" cy="184"/>
            </a:xfrm>
            <a:prstGeom prst="ellipse">
              <a:avLst/>
            </a:prstGeom>
            <a:solidFill>
              <a:schemeClr val="tx2"/>
            </a:solidFill>
            <a:ln w="9525">
              <a:solidFill>
                <a:schemeClr val="tx1"/>
              </a:solidFill>
              <a:round/>
            </a:ln>
          </p:spPr>
          <p:txBody>
            <a:bodyPr wrap="none" anchor="ctr"/>
            <a:lstStyle/>
            <a:p>
              <a:endParaRPr lang="zh-CN" altLang="en-US"/>
            </a:p>
          </p:txBody>
        </p:sp>
        <p:sp>
          <p:nvSpPr>
            <p:cNvPr id="41002" name="Text Box 12"/>
            <p:cNvSpPr txBox="1">
              <a:spLocks noChangeArrowheads="1"/>
            </p:cNvSpPr>
            <p:nvPr>
              <p:custDataLst>
                <p:tags r:id="rId10"/>
              </p:custDataLst>
            </p:nvPr>
          </p:nvSpPr>
          <p:spPr bwMode="auto">
            <a:xfrm>
              <a:off x="4166" y="3398"/>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solidFill>
                    <a:schemeClr val="bg1"/>
                  </a:solidFill>
                </a:rPr>
                <a:t>S</a:t>
              </a:r>
              <a:endParaRPr lang="en-US" altLang="zh-CN" sz="1600" b="1">
                <a:solidFill>
                  <a:schemeClr val="bg1"/>
                </a:solidFill>
              </a:endParaRPr>
            </a:p>
          </p:txBody>
        </p:sp>
      </p:grpSp>
      <p:grpSp>
        <p:nvGrpSpPr>
          <p:cNvPr id="40968" name="Group 13"/>
          <p:cNvGrpSpPr/>
          <p:nvPr>
            <p:custDataLst>
              <p:tags r:id="rId11"/>
            </p:custDataLst>
          </p:nvPr>
        </p:nvGrpSpPr>
        <p:grpSpPr bwMode="auto">
          <a:xfrm>
            <a:off x="6981825" y="3524250"/>
            <a:ext cx="320675" cy="336550"/>
            <a:chOff x="4166" y="3398"/>
            <a:chExt cx="202" cy="212"/>
          </a:xfrm>
        </p:grpSpPr>
        <p:sp>
          <p:nvSpPr>
            <p:cNvPr id="40999" name="Oval 14"/>
            <p:cNvSpPr>
              <a:spLocks noChangeArrowheads="1"/>
            </p:cNvSpPr>
            <p:nvPr>
              <p:custDataLst>
                <p:tags r:id="rId12"/>
              </p:custDataLst>
            </p:nvPr>
          </p:nvSpPr>
          <p:spPr bwMode="auto">
            <a:xfrm>
              <a:off x="4176" y="3408"/>
              <a:ext cx="192" cy="184"/>
            </a:xfrm>
            <a:prstGeom prst="ellipse">
              <a:avLst/>
            </a:prstGeom>
            <a:solidFill>
              <a:schemeClr val="tx2"/>
            </a:solidFill>
            <a:ln w="9525">
              <a:solidFill>
                <a:schemeClr val="tx1"/>
              </a:solidFill>
              <a:round/>
            </a:ln>
          </p:spPr>
          <p:txBody>
            <a:bodyPr wrap="none" anchor="ctr"/>
            <a:lstStyle/>
            <a:p>
              <a:endParaRPr lang="zh-CN" altLang="en-US"/>
            </a:p>
          </p:txBody>
        </p:sp>
        <p:sp>
          <p:nvSpPr>
            <p:cNvPr id="41000" name="Text Box 15"/>
            <p:cNvSpPr txBox="1">
              <a:spLocks noChangeArrowheads="1"/>
            </p:cNvSpPr>
            <p:nvPr>
              <p:custDataLst>
                <p:tags r:id="rId13"/>
              </p:custDataLst>
            </p:nvPr>
          </p:nvSpPr>
          <p:spPr bwMode="auto">
            <a:xfrm>
              <a:off x="4166" y="3398"/>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solidFill>
                    <a:schemeClr val="bg1"/>
                  </a:solidFill>
                </a:rPr>
                <a:t>S</a:t>
              </a:r>
              <a:endParaRPr lang="en-US" altLang="zh-CN" sz="1600" b="1">
                <a:solidFill>
                  <a:schemeClr val="bg1"/>
                </a:solidFill>
              </a:endParaRPr>
            </a:p>
          </p:txBody>
        </p:sp>
      </p:grpSp>
      <p:grpSp>
        <p:nvGrpSpPr>
          <p:cNvPr id="40969" name="Group 16"/>
          <p:cNvGrpSpPr/>
          <p:nvPr>
            <p:custDataLst>
              <p:tags r:id="rId14"/>
            </p:custDataLst>
          </p:nvPr>
        </p:nvGrpSpPr>
        <p:grpSpPr bwMode="auto">
          <a:xfrm>
            <a:off x="5775325" y="3587750"/>
            <a:ext cx="320675" cy="336550"/>
            <a:chOff x="4166" y="3398"/>
            <a:chExt cx="202" cy="212"/>
          </a:xfrm>
        </p:grpSpPr>
        <p:sp>
          <p:nvSpPr>
            <p:cNvPr id="40997" name="Oval 17"/>
            <p:cNvSpPr>
              <a:spLocks noChangeArrowheads="1"/>
            </p:cNvSpPr>
            <p:nvPr>
              <p:custDataLst>
                <p:tags r:id="rId15"/>
              </p:custDataLst>
            </p:nvPr>
          </p:nvSpPr>
          <p:spPr bwMode="auto">
            <a:xfrm>
              <a:off x="4176" y="3408"/>
              <a:ext cx="192" cy="184"/>
            </a:xfrm>
            <a:prstGeom prst="ellipse">
              <a:avLst/>
            </a:prstGeom>
            <a:solidFill>
              <a:schemeClr val="tx2"/>
            </a:solidFill>
            <a:ln w="9525">
              <a:solidFill>
                <a:schemeClr val="tx1"/>
              </a:solidFill>
              <a:round/>
            </a:ln>
          </p:spPr>
          <p:txBody>
            <a:bodyPr wrap="none" anchor="ctr"/>
            <a:lstStyle/>
            <a:p>
              <a:endParaRPr lang="zh-CN" altLang="en-US"/>
            </a:p>
          </p:txBody>
        </p:sp>
        <p:sp>
          <p:nvSpPr>
            <p:cNvPr id="40998" name="Text Box 18"/>
            <p:cNvSpPr txBox="1">
              <a:spLocks noChangeArrowheads="1"/>
            </p:cNvSpPr>
            <p:nvPr>
              <p:custDataLst>
                <p:tags r:id="rId16"/>
              </p:custDataLst>
            </p:nvPr>
          </p:nvSpPr>
          <p:spPr bwMode="auto">
            <a:xfrm>
              <a:off x="4166" y="3398"/>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solidFill>
                    <a:schemeClr val="bg1"/>
                  </a:solidFill>
                </a:rPr>
                <a:t>S</a:t>
              </a:r>
              <a:endParaRPr lang="en-US" altLang="zh-CN" sz="1600" b="1">
                <a:solidFill>
                  <a:schemeClr val="bg1"/>
                </a:solidFill>
              </a:endParaRPr>
            </a:p>
          </p:txBody>
        </p:sp>
      </p:grpSp>
      <p:grpSp>
        <p:nvGrpSpPr>
          <p:cNvPr id="40970" name="Group 19"/>
          <p:cNvGrpSpPr/>
          <p:nvPr>
            <p:custDataLst>
              <p:tags r:id="rId17"/>
            </p:custDataLst>
          </p:nvPr>
        </p:nvGrpSpPr>
        <p:grpSpPr bwMode="auto">
          <a:xfrm>
            <a:off x="7131050" y="2127250"/>
            <a:ext cx="306388" cy="336550"/>
            <a:chOff x="4784" y="2710"/>
            <a:chExt cx="193" cy="212"/>
          </a:xfrm>
        </p:grpSpPr>
        <p:sp>
          <p:nvSpPr>
            <p:cNvPr id="40995" name="Oval 20"/>
            <p:cNvSpPr>
              <a:spLocks noChangeArrowheads="1"/>
            </p:cNvSpPr>
            <p:nvPr>
              <p:custDataLst>
                <p:tags r:id="rId18"/>
              </p:custDataLst>
            </p:nvPr>
          </p:nvSpPr>
          <p:spPr bwMode="auto">
            <a:xfrm>
              <a:off x="4784" y="2720"/>
              <a:ext cx="192" cy="184"/>
            </a:xfrm>
            <a:prstGeom prst="ellipse">
              <a:avLst/>
            </a:prstGeom>
            <a:solidFill>
              <a:srgbClr val="DDDDDD"/>
            </a:solidFill>
            <a:ln w="9525">
              <a:solidFill>
                <a:schemeClr val="bg2"/>
              </a:solidFill>
              <a:prstDash val="sysDot"/>
              <a:round/>
            </a:ln>
          </p:spPr>
          <p:txBody>
            <a:bodyPr wrap="none" anchor="ctr"/>
            <a:lstStyle/>
            <a:p>
              <a:pPr algn="ctr"/>
              <a:endParaRPr lang="zh-CN" altLang="zh-CN" sz="1600" b="1"/>
            </a:p>
          </p:txBody>
        </p:sp>
        <p:sp>
          <p:nvSpPr>
            <p:cNvPr id="40996" name="Text Box 21"/>
            <p:cNvSpPr txBox="1">
              <a:spLocks noChangeArrowheads="1"/>
            </p:cNvSpPr>
            <p:nvPr>
              <p:custDataLst>
                <p:tags r:id="rId19"/>
              </p:custDataLst>
            </p:nvPr>
          </p:nvSpPr>
          <p:spPr bwMode="auto">
            <a:xfrm>
              <a:off x="4786" y="2710"/>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solidFill>
                    <a:srgbClr val="969696"/>
                  </a:solidFill>
                </a:rPr>
                <a:t>P</a:t>
              </a:r>
              <a:endParaRPr lang="en-US" altLang="zh-CN" sz="1600" b="1">
                <a:solidFill>
                  <a:srgbClr val="969696"/>
                </a:solidFill>
              </a:endParaRPr>
            </a:p>
          </p:txBody>
        </p:sp>
      </p:grpSp>
      <p:grpSp>
        <p:nvGrpSpPr>
          <p:cNvPr id="40971" name="Group 22"/>
          <p:cNvGrpSpPr/>
          <p:nvPr>
            <p:custDataLst>
              <p:tags r:id="rId20"/>
            </p:custDataLst>
          </p:nvPr>
        </p:nvGrpSpPr>
        <p:grpSpPr bwMode="auto">
          <a:xfrm>
            <a:off x="6584950" y="3676650"/>
            <a:ext cx="306388" cy="336550"/>
            <a:chOff x="4784" y="2710"/>
            <a:chExt cx="193" cy="212"/>
          </a:xfrm>
        </p:grpSpPr>
        <p:sp>
          <p:nvSpPr>
            <p:cNvPr id="40993" name="Oval 23"/>
            <p:cNvSpPr>
              <a:spLocks noChangeArrowheads="1"/>
            </p:cNvSpPr>
            <p:nvPr>
              <p:custDataLst>
                <p:tags r:id="rId21"/>
              </p:custDataLst>
            </p:nvPr>
          </p:nvSpPr>
          <p:spPr bwMode="auto">
            <a:xfrm>
              <a:off x="4784" y="2720"/>
              <a:ext cx="192" cy="184"/>
            </a:xfrm>
            <a:prstGeom prst="ellipse">
              <a:avLst/>
            </a:prstGeom>
            <a:solidFill>
              <a:srgbClr val="DDDDDD"/>
            </a:solidFill>
            <a:ln w="9525">
              <a:solidFill>
                <a:schemeClr val="bg2"/>
              </a:solidFill>
              <a:prstDash val="sysDot"/>
              <a:round/>
            </a:ln>
          </p:spPr>
          <p:txBody>
            <a:bodyPr wrap="none" anchor="ctr"/>
            <a:lstStyle/>
            <a:p>
              <a:pPr algn="ctr"/>
              <a:endParaRPr lang="zh-CN" altLang="zh-CN" sz="1600" b="1"/>
            </a:p>
          </p:txBody>
        </p:sp>
        <p:sp>
          <p:nvSpPr>
            <p:cNvPr id="40994" name="Text Box 24"/>
            <p:cNvSpPr txBox="1">
              <a:spLocks noChangeArrowheads="1"/>
            </p:cNvSpPr>
            <p:nvPr>
              <p:custDataLst>
                <p:tags r:id="rId22"/>
              </p:custDataLst>
            </p:nvPr>
          </p:nvSpPr>
          <p:spPr bwMode="auto">
            <a:xfrm>
              <a:off x="4786" y="2710"/>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solidFill>
                    <a:srgbClr val="969696"/>
                  </a:solidFill>
                </a:rPr>
                <a:t>P</a:t>
              </a:r>
              <a:endParaRPr lang="en-US" altLang="zh-CN" sz="1600" b="1">
                <a:solidFill>
                  <a:srgbClr val="969696"/>
                </a:solidFill>
              </a:endParaRPr>
            </a:p>
          </p:txBody>
        </p:sp>
      </p:grpSp>
      <p:grpSp>
        <p:nvGrpSpPr>
          <p:cNvPr id="40972" name="Group 25"/>
          <p:cNvGrpSpPr/>
          <p:nvPr>
            <p:custDataLst>
              <p:tags r:id="rId23"/>
            </p:custDataLst>
          </p:nvPr>
        </p:nvGrpSpPr>
        <p:grpSpPr bwMode="auto">
          <a:xfrm>
            <a:off x="6305550" y="2635250"/>
            <a:ext cx="306388" cy="336550"/>
            <a:chOff x="4784" y="2710"/>
            <a:chExt cx="193" cy="212"/>
          </a:xfrm>
        </p:grpSpPr>
        <p:sp>
          <p:nvSpPr>
            <p:cNvPr id="40991" name="Oval 26"/>
            <p:cNvSpPr>
              <a:spLocks noChangeArrowheads="1"/>
            </p:cNvSpPr>
            <p:nvPr>
              <p:custDataLst>
                <p:tags r:id="rId24"/>
              </p:custDataLst>
            </p:nvPr>
          </p:nvSpPr>
          <p:spPr bwMode="auto">
            <a:xfrm>
              <a:off x="4784" y="2720"/>
              <a:ext cx="192" cy="184"/>
            </a:xfrm>
            <a:prstGeom prst="ellipse">
              <a:avLst/>
            </a:prstGeom>
            <a:solidFill>
              <a:srgbClr val="DDDDDD"/>
            </a:solidFill>
            <a:ln w="9525">
              <a:solidFill>
                <a:schemeClr val="bg2"/>
              </a:solidFill>
              <a:prstDash val="sysDot"/>
              <a:round/>
            </a:ln>
          </p:spPr>
          <p:txBody>
            <a:bodyPr wrap="none" anchor="ctr"/>
            <a:lstStyle/>
            <a:p>
              <a:pPr algn="ctr"/>
              <a:endParaRPr lang="zh-CN" altLang="zh-CN" sz="1600" b="1"/>
            </a:p>
          </p:txBody>
        </p:sp>
        <p:sp>
          <p:nvSpPr>
            <p:cNvPr id="40992" name="Text Box 27"/>
            <p:cNvSpPr txBox="1">
              <a:spLocks noChangeArrowheads="1"/>
            </p:cNvSpPr>
            <p:nvPr>
              <p:custDataLst>
                <p:tags r:id="rId25"/>
              </p:custDataLst>
            </p:nvPr>
          </p:nvSpPr>
          <p:spPr bwMode="auto">
            <a:xfrm>
              <a:off x="4786" y="2710"/>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solidFill>
                    <a:srgbClr val="969696"/>
                  </a:solidFill>
                </a:rPr>
                <a:t>P</a:t>
              </a:r>
              <a:endParaRPr lang="en-US" altLang="zh-CN" sz="1600" b="1">
                <a:solidFill>
                  <a:srgbClr val="969696"/>
                </a:solidFill>
              </a:endParaRPr>
            </a:p>
          </p:txBody>
        </p:sp>
      </p:grpSp>
      <p:grpSp>
        <p:nvGrpSpPr>
          <p:cNvPr id="40973" name="Group 28"/>
          <p:cNvGrpSpPr/>
          <p:nvPr>
            <p:custDataLst>
              <p:tags r:id="rId26"/>
            </p:custDataLst>
          </p:nvPr>
        </p:nvGrpSpPr>
        <p:grpSpPr bwMode="auto">
          <a:xfrm>
            <a:off x="7626350" y="3498850"/>
            <a:ext cx="306388" cy="336550"/>
            <a:chOff x="4784" y="2710"/>
            <a:chExt cx="193" cy="212"/>
          </a:xfrm>
        </p:grpSpPr>
        <p:sp>
          <p:nvSpPr>
            <p:cNvPr id="40989" name="Oval 29"/>
            <p:cNvSpPr>
              <a:spLocks noChangeArrowheads="1"/>
            </p:cNvSpPr>
            <p:nvPr>
              <p:custDataLst>
                <p:tags r:id="rId27"/>
              </p:custDataLst>
            </p:nvPr>
          </p:nvSpPr>
          <p:spPr bwMode="auto">
            <a:xfrm>
              <a:off x="4784" y="2720"/>
              <a:ext cx="192" cy="184"/>
            </a:xfrm>
            <a:prstGeom prst="ellipse">
              <a:avLst/>
            </a:prstGeom>
            <a:solidFill>
              <a:srgbClr val="DDDDDD"/>
            </a:solidFill>
            <a:ln w="9525">
              <a:solidFill>
                <a:schemeClr val="bg2"/>
              </a:solidFill>
              <a:prstDash val="sysDot"/>
              <a:round/>
            </a:ln>
          </p:spPr>
          <p:txBody>
            <a:bodyPr wrap="none" anchor="ctr"/>
            <a:lstStyle/>
            <a:p>
              <a:pPr algn="ctr"/>
              <a:endParaRPr lang="zh-CN" altLang="zh-CN" sz="1600" b="1"/>
            </a:p>
          </p:txBody>
        </p:sp>
        <p:sp>
          <p:nvSpPr>
            <p:cNvPr id="40990" name="Text Box 30"/>
            <p:cNvSpPr txBox="1">
              <a:spLocks noChangeArrowheads="1"/>
            </p:cNvSpPr>
            <p:nvPr>
              <p:custDataLst>
                <p:tags r:id="rId28"/>
              </p:custDataLst>
            </p:nvPr>
          </p:nvSpPr>
          <p:spPr bwMode="auto">
            <a:xfrm>
              <a:off x="4786" y="2710"/>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solidFill>
                    <a:srgbClr val="969696"/>
                  </a:solidFill>
                </a:rPr>
                <a:t>P</a:t>
              </a:r>
              <a:endParaRPr lang="en-US" altLang="zh-CN" sz="1600" b="1">
                <a:solidFill>
                  <a:srgbClr val="969696"/>
                </a:solidFill>
              </a:endParaRPr>
            </a:p>
          </p:txBody>
        </p:sp>
      </p:grpSp>
      <p:grpSp>
        <p:nvGrpSpPr>
          <p:cNvPr id="40974" name="Group 31"/>
          <p:cNvGrpSpPr/>
          <p:nvPr>
            <p:custDataLst>
              <p:tags r:id="rId29"/>
            </p:custDataLst>
          </p:nvPr>
        </p:nvGrpSpPr>
        <p:grpSpPr bwMode="auto">
          <a:xfrm>
            <a:off x="5699125" y="4741863"/>
            <a:ext cx="2927350" cy="1330325"/>
            <a:chOff x="4270" y="2809"/>
            <a:chExt cx="1844" cy="838"/>
          </a:xfrm>
        </p:grpSpPr>
        <p:grpSp>
          <p:nvGrpSpPr>
            <p:cNvPr id="40979" name="Group 32"/>
            <p:cNvGrpSpPr/>
            <p:nvPr/>
          </p:nvGrpSpPr>
          <p:grpSpPr bwMode="auto">
            <a:xfrm>
              <a:off x="4270" y="2878"/>
              <a:ext cx="210" cy="212"/>
              <a:chOff x="1334" y="2718"/>
              <a:chExt cx="210" cy="212"/>
            </a:xfrm>
          </p:grpSpPr>
          <p:sp>
            <p:nvSpPr>
              <p:cNvPr id="40987" name="Oval 33"/>
              <p:cNvSpPr>
                <a:spLocks noChangeArrowheads="1"/>
              </p:cNvSpPr>
              <p:nvPr>
                <p:custDataLst>
                  <p:tags r:id="rId30"/>
                </p:custDataLst>
              </p:nvPr>
            </p:nvSpPr>
            <p:spPr bwMode="auto">
              <a:xfrm>
                <a:off x="1352" y="2728"/>
                <a:ext cx="192" cy="184"/>
              </a:xfrm>
              <a:prstGeom prst="ellipse">
                <a:avLst/>
              </a:prstGeom>
              <a:solidFill>
                <a:schemeClr val="accent2"/>
              </a:solidFill>
              <a:ln w="9525">
                <a:solidFill>
                  <a:schemeClr val="tx1"/>
                </a:solidFill>
                <a:round/>
              </a:ln>
            </p:spPr>
            <p:txBody>
              <a:bodyPr wrap="none" anchor="ctr"/>
              <a:lstStyle/>
              <a:p>
                <a:endParaRPr lang="zh-CN" altLang="en-US"/>
              </a:p>
            </p:txBody>
          </p:sp>
          <p:sp>
            <p:nvSpPr>
              <p:cNvPr id="40988" name="Text Box 34"/>
              <p:cNvSpPr txBox="1">
                <a:spLocks noChangeArrowheads="1"/>
              </p:cNvSpPr>
              <p:nvPr>
                <p:custDataLst>
                  <p:tags r:id="rId31"/>
                </p:custDataLst>
              </p:nvPr>
            </p:nvSpPr>
            <p:spPr bwMode="auto">
              <a:xfrm>
                <a:off x="1334" y="2718"/>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solidFill>
                      <a:schemeClr val="bg1"/>
                    </a:solidFill>
                  </a:rPr>
                  <a:t>M</a:t>
                </a:r>
                <a:endParaRPr lang="en-US" altLang="zh-CN" sz="1600" b="1">
                  <a:solidFill>
                    <a:schemeClr val="bg1"/>
                  </a:solidFill>
                </a:endParaRPr>
              </a:p>
            </p:txBody>
          </p:sp>
        </p:grpSp>
        <p:grpSp>
          <p:nvGrpSpPr>
            <p:cNvPr id="40980" name="Group 35"/>
            <p:cNvGrpSpPr/>
            <p:nvPr/>
          </p:nvGrpSpPr>
          <p:grpSpPr bwMode="auto">
            <a:xfrm>
              <a:off x="4294" y="3166"/>
              <a:ext cx="202" cy="212"/>
              <a:chOff x="4166" y="3398"/>
              <a:chExt cx="202" cy="212"/>
            </a:xfrm>
          </p:grpSpPr>
          <p:sp>
            <p:nvSpPr>
              <p:cNvPr id="40985" name="Oval 36"/>
              <p:cNvSpPr>
                <a:spLocks noChangeArrowheads="1"/>
              </p:cNvSpPr>
              <p:nvPr>
                <p:custDataLst>
                  <p:tags r:id="rId32"/>
                </p:custDataLst>
              </p:nvPr>
            </p:nvSpPr>
            <p:spPr bwMode="auto">
              <a:xfrm>
                <a:off x="4176" y="3408"/>
                <a:ext cx="192" cy="184"/>
              </a:xfrm>
              <a:prstGeom prst="ellipse">
                <a:avLst/>
              </a:prstGeom>
              <a:solidFill>
                <a:schemeClr val="tx2"/>
              </a:solidFill>
              <a:ln w="9525">
                <a:solidFill>
                  <a:schemeClr val="tx1"/>
                </a:solidFill>
                <a:round/>
              </a:ln>
            </p:spPr>
            <p:txBody>
              <a:bodyPr wrap="none" anchor="ctr"/>
              <a:lstStyle/>
              <a:p>
                <a:endParaRPr lang="zh-CN" altLang="en-US"/>
              </a:p>
            </p:txBody>
          </p:sp>
          <p:sp>
            <p:nvSpPr>
              <p:cNvPr id="40986" name="Text Box 37"/>
              <p:cNvSpPr txBox="1">
                <a:spLocks noChangeArrowheads="1"/>
              </p:cNvSpPr>
              <p:nvPr>
                <p:custDataLst>
                  <p:tags r:id="rId33"/>
                </p:custDataLst>
              </p:nvPr>
            </p:nvSpPr>
            <p:spPr bwMode="auto">
              <a:xfrm>
                <a:off x="4166" y="3398"/>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solidFill>
                      <a:schemeClr val="bg1"/>
                    </a:solidFill>
                  </a:rPr>
                  <a:t>S</a:t>
                </a:r>
                <a:endParaRPr lang="en-US" altLang="zh-CN" sz="1600" b="1">
                  <a:solidFill>
                    <a:schemeClr val="bg1"/>
                  </a:solidFill>
                </a:endParaRPr>
              </a:p>
            </p:txBody>
          </p:sp>
        </p:grpSp>
        <p:sp>
          <p:nvSpPr>
            <p:cNvPr id="40981" name="Text Box 38"/>
            <p:cNvSpPr txBox="1">
              <a:spLocks noChangeArrowheads="1"/>
            </p:cNvSpPr>
            <p:nvPr>
              <p:custDataLst>
                <p:tags r:id="rId34"/>
              </p:custDataLst>
            </p:nvPr>
          </p:nvSpPr>
          <p:spPr bwMode="auto">
            <a:xfrm>
              <a:off x="4462" y="2809"/>
              <a:ext cx="1652"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150000"/>
                </a:lnSpc>
              </a:pPr>
              <a:r>
                <a:rPr lang="en-US" altLang="zh-CN"/>
                <a:t>Master device</a:t>
              </a:r>
              <a:endParaRPr lang="en-US" altLang="zh-CN"/>
            </a:p>
            <a:p>
              <a:pPr eaLnBrk="1" hangingPunct="1">
                <a:lnSpc>
                  <a:spcPct val="150000"/>
                </a:lnSpc>
              </a:pPr>
              <a:r>
                <a:rPr lang="en-US" altLang="zh-CN"/>
                <a:t>Slave device</a:t>
              </a:r>
              <a:endParaRPr lang="en-US" altLang="zh-CN"/>
            </a:p>
            <a:p>
              <a:pPr eaLnBrk="1" hangingPunct="1">
                <a:lnSpc>
                  <a:spcPct val="150000"/>
                </a:lnSpc>
              </a:pPr>
              <a:r>
                <a:rPr lang="en-US" altLang="zh-CN"/>
                <a:t>Parked device (inactive)</a:t>
              </a:r>
              <a:endParaRPr lang="en-US" altLang="zh-CN"/>
            </a:p>
          </p:txBody>
        </p:sp>
        <p:grpSp>
          <p:nvGrpSpPr>
            <p:cNvPr id="40982" name="Group 39"/>
            <p:cNvGrpSpPr/>
            <p:nvPr/>
          </p:nvGrpSpPr>
          <p:grpSpPr bwMode="auto">
            <a:xfrm>
              <a:off x="4292" y="3398"/>
              <a:ext cx="193" cy="212"/>
              <a:chOff x="4784" y="2710"/>
              <a:chExt cx="193" cy="212"/>
            </a:xfrm>
          </p:grpSpPr>
          <p:sp>
            <p:nvSpPr>
              <p:cNvPr id="40983" name="Oval 40"/>
              <p:cNvSpPr>
                <a:spLocks noChangeArrowheads="1"/>
              </p:cNvSpPr>
              <p:nvPr>
                <p:custDataLst>
                  <p:tags r:id="rId35"/>
                </p:custDataLst>
              </p:nvPr>
            </p:nvSpPr>
            <p:spPr bwMode="auto">
              <a:xfrm>
                <a:off x="4784" y="2720"/>
                <a:ext cx="192" cy="184"/>
              </a:xfrm>
              <a:prstGeom prst="ellipse">
                <a:avLst/>
              </a:prstGeom>
              <a:solidFill>
                <a:srgbClr val="DDDDDD"/>
              </a:solidFill>
              <a:ln w="9525">
                <a:solidFill>
                  <a:schemeClr val="bg2"/>
                </a:solidFill>
                <a:prstDash val="sysDot"/>
                <a:round/>
              </a:ln>
            </p:spPr>
            <p:txBody>
              <a:bodyPr wrap="none" anchor="ctr"/>
              <a:lstStyle/>
              <a:p>
                <a:pPr algn="ctr"/>
                <a:endParaRPr lang="zh-CN" altLang="zh-CN" b="1"/>
              </a:p>
            </p:txBody>
          </p:sp>
          <p:sp>
            <p:nvSpPr>
              <p:cNvPr id="40984" name="Text Box 41"/>
              <p:cNvSpPr txBox="1">
                <a:spLocks noChangeArrowheads="1"/>
              </p:cNvSpPr>
              <p:nvPr>
                <p:custDataLst>
                  <p:tags r:id="rId36"/>
                </p:custDataLst>
              </p:nvPr>
            </p:nvSpPr>
            <p:spPr bwMode="auto">
              <a:xfrm>
                <a:off x="4786" y="2710"/>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solidFill>
                      <a:srgbClr val="969696"/>
                    </a:solidFill>
                  </a:rPr>
                  <a:t>P</a:t>
                </a:r>
                <a:endParaRPr lang="en-US" altLang="zh-CN" sz="1600" b="1">
                  <a:solidFill>
                    <a:srgbClr val="969696"/>
                  </a:solidFill>
                </a:endParaRPr>
              </a:p>
            </p:txBody>
          </p:sp>
        </p:grpSp>
      </p:grpSp>
      <p:sp>
        <p:nvSpPr>
          <p:cNvPr id="4" name="标题 3"/>
          <p:cNvSpPr>
            <a:spLocks noGrp="1"/>
          </p:cNvSpPr>
          <p:nvPr>
            <p:ph type="title"/>
          </p:nvPr>
        </p:nvSpPr>
        <p:spPr/>
        <p:txBody>
          <a:bodyPr>
            <a:noAutofit/>
          </a:bodyPr>
          <a:lstStyle/>
          <a:p>
            <a:r>
              <a:rPr lang="en-US" altLang="zh-CN" sz="3600" dirty="0">
                <a:latin typeface="Comic Sans MS" panose="030F0702030302020204" pitchFamily="66" charset="0"/>
              </a:rPr>
              <a:t>802.15: </a:t>
            </a:r>
            <a:r>
              <a:rPr lang="zh-CN" altLang="en-US" sz="3600" dirty="0">
                <a:latin typeface="Comic Sans MS" panose="030F0702030302020204" pitchFamily="66" charset="0"/>
              </a:rPr>
              <a:t>蓝牙技术，个人区域网 </a:t>
            </a:r>
            <a:r>
              <a:rPr lang="en-US" altLang="zh-CN" sz="2800" dirty="0">
                <a:latin typeface="Comic Sans MS" panose="030F0702030302020204" pitchFamily="66" charset="0"/>
              </a:rPr>
              <a:t>personal area network</a:t>
            </a:r>
            <a:endParaRPr lang="zh-CN" altLang="en-US" sz="2800" dirty="0"/>
          </a:p>
        </p:txBody>
      </p:sp>
      <p:sp>
        <p:nvSpPr>
          <p:cNvPr id="40976" name="Rectangle 44"/>
          <p:cNvSpPr>
            <a:spLocks noGrp="1" noChangeArrowheads="1"/>
          </p:cNvSpPr>
          <p:nvPr>
            <p:ph idx="1"/>
            <p:custDataLst>
              <p:tags r:id="rId37"/>
            </p:custDataLst>
          </p:nvPr>
        </p:nvSpPr>
        <p:spPr>
          <a:xfrm>
            <a:off x="457200" y="1412776"/>
            <a:ext cx="4537075" cy="5112568"/>
          </a:xfrm>
        </p:spPr>
        <p:txBody>
          <a:bodyPr>
            <a:normAutofit/>
          </a:bodyPr>
          <a:lstStyle/>
          <a:p>
            <a:r>
              <a:rPr lang="zh-CN" altLang="en-US" sz="2400" dirty="0"/>
              <a:t>小于</a:t>
            </a:r>
            <a:r>
              <a:rPr lang="en-US" altLang="zh-CN" sz="2400" dirty="0"/>
              <a:t> 10 m </a:t>
            </a:r>
            <a:r>
              <a:rPr lang="zh-CN" altLang="en-US" sz="2400" dirty="0"/>
              <a:t>的直径</a:t>
            </a:r>
            <a:endParaRPr lang="en-US" altLang="zh-CN" sz="2400" dirty="0"/>
          </a:p>
          <a:p>
            <a:r>
              <a:rPr lang="zh-CN" altLang="en-US" sz="2400" dirty="0"/>
              <a:t>对电缆的替代</a:t>
            </a:r>
            <a:r>
              <a:rPr lang="en-US" altLang="zh-CN" sz="2400" dirty="0"/>
              <a:t> (</a:t>
            </a:r>
            <a:r>
              <a:rPr lang="zh-CN" altLang="en-US" sz="2400" dirty="0"/>
              <a:t>鼠标</a:t>
            </a:r>
            <a:r>
              <a:rPr lang="en-US" altLang="zh-CN" sz="2400" dirty="0"/>
              <a:t>, </a:t>
            </a:r>
            <a:r>
              <a:rPr lang="zh-CN" altLang="en-US" sz="2400" dirty="0"/>
              <a:t>键盘</a:t>
            </a:r>
            <a:r>
              <a:rPr lang="en-US" altLang="zh-CN" sz="2400" dirty="0"/>
              <a:t>, </a:t>
            </a:r>
            <a:r>
              <a:rPr lang="zh-CN" altLang="en-US" sz="2400" dirty="0"/>
              <a:t>耳机等</a:t>
            </a:r>
            <a:r>
              <a:rPr lang="en-US" altLang="zh-CN" sz="2400" dirty="0"/>
              <a:t>)</a:t>
            </a:r>
            <a:endParaRPr lang="en-US" altLang="zh-CN" sz="2400" dirty="0"/>
          </a:p>
          <a:p>
            <a:r>
              <a:rPr lang="en-US" altLang="zh-CN" sz="2400" dirty="0"/>
              <a:t>ad hoc: </a:t>
            </a:r>
            <a:r>
              <a:rPr lang="zh-CN" altLang="en-US" sz="2400" dirty="0"/>
              <a:t>没有基础设施</a:t>
            </a:r>
            <a:endParaRPr lang="en-US" altLang="zh-CN" sz="2400" dirty="0"/>
          </a:p>
          <a:p>
            <a:r>
              <a:rPr lang="zh-CN" altLang="en-US" sz="2400" dirty="0"/>
              <a:t>主</a:t>
            </a:r>
            <a:r>
              <a:rPr lang="en-US" altLang="zh-CN" sz="2400" dirty="0"/>
              <a:t>/</a:t>
            </a:r>
            <a:r>
              <a:rPr lang="zh-CN" altLang="en-US" sz="2400" dirty="0"/>
              <a:t>从模式</a:t>
            </a:r>
            <a:r>
              <a:rPr lang="en-US" altLang="zh-CN" sz="2400" dirty="0"/>
              <a:t>:</a:t>
            </a:r>
            <a:endParaRPr lang="en-US" altLang="zh-CN" sz="2400" dirty="0"/>
          </a:p>
          <a:p>
            <a:pPr lvl="1"/>
            <a:r>
              <a:rPr lang="zh-CN" altLang="en-US" sz="2000" dirty="0"/>
              <a:t>从节点请求发送许可</a:t>
            </a:r>
            <a:r>
              <a:rPr lang="en-US" altLang="zh-CN" sz="2000" dirty="0"/>
              <a:t> (</a:t>
            </a:r>
            <a:r>
              <a:rPr lang="zh-CN" altLang="en-US" sz="2000" dirty="0"/>
              <a:t>向主节点</a:t>
            </a:r>
            <a:r>
              <a:rPr lang="en-US" altLang="zh-CN" sz="2000" dirty="0"/>
              <a:t>)</a:t>
            </a:r>
            <a:endParaRPr lang="en-US" altLang="zh-CN" sz="2000" dirty="0"/>
          </a:p>
          <a:p>
            <a:pPr lvl="1"/>
            <a:r>
              <a:rPr lang="zh-CN" altLang="en-US" sz="2000" dirty="0"/>
              <a:t>主节点对请求授权，配对</a:t>
            </a:r>
            <a:endParaRPr lang="en-US" altLang="zh-CN" sz="2000" dirty="0"/>
          </a:p>
          <a:p>
            <a:pPr lvl="1"/>
            <a:r>
              <a:rPr lang="zh-CN" altLang="en-US" sz="2000" dirty="0"/>
              <a:t>最多</a:t>
            </a:r>
            <a:r>
              <a:rPr lang="en-US" altLang="zh-CN" sz="2000" dirty="0"/>
              <a:t>8</a:t>
            </a:r>
            <a:r>
              <a:rPr lang="zh-CN" altLang="en-US" sz="2000" dirty="0"/>
              <a:t>个设备的皮可网</a:t>
            </a:r>
            <a:r>
              <a:rPr lang="en-US" altLang="zh-CN" sz="2000" dirty="0" err="1"/>
              <a:t>piconet</a:t>
            </a:r>
            <a:endParaRPr lang="en-US" altLang="zh-CN" sz="2000" dirty="0"/>
          </a:p>
          <a:p>
            <a:r>
              <a:rPr lang="en-US" altLang="zh-CN" sz="2400" dirty="0"/>
              <a:t>802.15: </a:t>
            </a:r>
            <a:r>
              <a:rPr lang="zh-CN" altLang="en-US" sz="2400" dirty="0"/>
              <a:t>从蓝牙</a:t>
            </a:r>
            <a:r>
              <a:rPr lang="en-US" altLang="zh-CN" sz="2400" dirty="0"/>
              <a:t>Bluetooth</a:t>
            </a:r>
            <a:r>
              <a:rPr lang="zh-CN" altLang="en-US" sz="2400" dirty="0"/>
              <a:t>规范演化而来</a:t>
            </a:r>
            <a:endParaRPr lang="en-US" altLang="zh-CN" sz="2400" dirty="0"/>
          </a:p>
          <a:p>
            <a:pPr lvl="1"/>
            <a:r>
              <a:rPr lang="en-US" altLang="zh-CN" sz="2000" dirty="0"/>
              <a:t>2.4-2.5 GHz </a:t>
            </a:r>
            <a:r>
              <a:rPr lang="zh-CN" altLang="en-US" sz="2000" dirty="0"/>
              <a:t>无线电频带</a:t>
            </a:r>
            <a:endParaRPr lang="en-US" altLang="zh-CN" sz="2000" dirty="0"/>
          </a:p>
          <a:p>
            <a:pPr lvl="1"/>
            <a:r>
              <a:rPr lang="zh-CN" altLang="en-US" sz="2000" dirty="0"/>
              <a:t>最高到</a:t>
            </a:r>
            <a:r>
              <a:rPr lang="en-US" altLang="zh-CN" sz="2000" dirty="0"/>
              <a:t> 721 kbps</a:t>
            </a:r>
            <a:endParaRPr lang="en-US" altLang="zh-CN" sz="2000" dirty="0"/>
          </a:p>
        </p:txBody>
      </p:sp>
      <p:sp>
        <p:nvSpPr>
          <p:cNvPr id="2" name="日期占位符 1"/>
          <p:cNvSpPr>
            <a:spLocks noGrp="1"/>
          </p:cNvSpPr>
          <p:nvPr>
            <p:ph type="dt" sz="half" idx="10"/>
            <p:custDataLst>
              <p:tags r:id="rId38"/>
            </p:custDataLst>
          </p:nvPr>
        </p:nvSpPr>
        <p:spPr/>
        <p:txBody>
          <a:bodyPr/>
          <a:lstStyle/>
          <a:p>
            <a:pPr>
              <a:defRPr/>
            </a:pPr>
            <a:r>
              <a:rPr lang="en-US" altLang="zh-CN"/>
              <a:t>2016</a:t>
            </a:r>
            <a:r>
              <a:rPr lang="zh-CN" altLang="en-US"/>
              <a:t>秋</a:t>
            </a:r>
            <a:endParaRPr lang="en-US" altLang="zh-CN" dirty="0"/>
          </a:p>
        </p:txBody>
      </p:sp>
      <p:sp>
        <p:nvSpPr>
          <p:cNvPr id="40978" name="灯片编号占位符 45"/>
          <p:cNvSpPr>
            <a:spLocks noGrp="1"/>
          </p:cNvSpPr>
          <p:nvPr>
            <p:ph type="sldNum" sz="quarter" idx="12"/>
            <p:custDataLst>
              <p:tags r:id="rId39"/>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23DD39FB-DADA-4B9D-9855-8058FF36D46D}" type="slidenum">
              <a:rPr lang="en-US" altLang="zh-CN" smtClean="0">
                <a:latin typeface="Arial Black" panose="020B0A04020102020204" pitchFamily="34" charset="0"/>
              </a:rPr>
            </a:fld>
            <a:endParaRPr lang="en-US" altLang="zh-CN">
              <a:latin typeface="Arial Black" panose="020B0A040201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grpSp>
        <p:nvGrpSpPr>
          <p:cNvPr id="7" name="Group 22"/>
          <p:cNvGrpSpPr/>
          <p:nvPr>
            <p:custDataLst>
              <p:tags r:id="rId1"/>
            </p:custDataLst>
          </p:nvPr>
        </p:nvGrpSpPr>
        <p:grpSpPr bwMode="auto">
          <a:xfrm>
            <a:off x="2995327" y="3448197"/>
            <a:ext cx="847725" cy="795337"/>
            <a:chOff x="3570" y="3063"/>
            <a:chExt cx="534" cy="501"/>
          </a:xfrm>
        </p:grpSpPr>
        <p:sp>
          <p:nvSpPr>
            <p:cNvPr id="8" name="Oval 23"/>
            <p:cNvSpPr>
              <a:spLocks noChangeArrowheads="1"/>
            </p:cNvSpPr>
            <p:nvPr>
              <p:custDataLst>
                <p:tags r:id="rId2"/>
              </p:custDataLst>
            </p:nvPr>
          </p:nvSpPr>
          <p:spPr bwMode="auto">
            <a:xfrm>
              <a:off x="3570" y="3063"/>
              <a:ext cx="534" cy="501"/>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9" name="Text Box 24"/>
            <p:cNvSpPr txBox="1">
              <a:spLocks noChangeArrowheads="1"/>
            </p:cNvSpPr>
            <p:nvPr>
              <p:custDataLst>
                <p:tags r:id="rId3"/>
              </p:custDataLst>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400">
                  <a:solidFill>
                    <a:srgbClr val="000000"/>
                  </a:solidFill>
                </a:rPr>
                <a:t>Wait for </a:t>
              </a:r>
              <a:endParaRPr lang="en-US" altLang="zh-CN" sz="1400">
                <a:solidFill>
                  <a:srgbClr val="000000"/>
                </a:solidFill>
              </a:endParaRPr>
            </a:p>
            <a:p>
              <a:pPr algn="ctr">
                <a:spcBef>
                  <a:spcPct val="0"/>
                </a:spcBef>
                <a:buClrTx/>
                <a:buSzTx/>
                <a:buFontTx/>
                <a:buNone/>
              </a:pPr>
              <a:r>
                <a:rPr lang="en-US" altLang="zh-CN" sz="1400">
                  <a:solidFill>
                    <a:srgbClr val="000000"/>
                  </a:solidFill>
                </a:rPr>
                <a:t>0 from below</a:t>
              </a:r>
              <a:endParaRPr lang="en-US" altLang="zh-CN" sz="1400">
                <a:solidFill>
                  <a:srgbClr val="000000"/>
                </a:solidFill>
                <a:latin typeface="Times New Roman" panose="02020603050405020304" pitchFamily="18" charset="0"/>
              </a:endParaRPr>
            </a:p>
          </p:txBody>
        </p:sp>
      </p:grpSp>
      <p:sp>
        <p:nvSpPr>
          <p:cNvPr id="10" name="Freeform 25"/>
          <p:cNvSpPr/>
          <p:nvPr>
            <p:custDataLst>
              <p:tags r:id="rId4"/>
            </p:custDataLst>
          </p:nvPr>
        </p:nvSpPr>
        <p:spPr bwMode="auto">
          <a:xfrm>
            <a:off x="3623977" y="3338659"/>
            <a:ext cx="825500" cy="185738"/>
          </a:xfrm>
          <a:custGeom>
            <a:avLst/>
            <a:gdLst>
              <a:gd name="T0" fmla="*/ 0 w 520"/>
              <a:gd name="T1" fmla="*/ 2147483647 h 117"/>
              <a:gd name="T2" fmla="*/ 2147483647 w 520"/>
              <a:gd name="T3" fmla="*/ 2147483647 h 117"/>
              <a:gd name="T4" fmla="*/ 0 60000 65536"/>
              <a:gd name="T5" fmla="*/ 0 60000 65536"/>
              <a:gd name="T6" fmla="*/ 0 w 520"/>
              <a:gd name="T7" fmla="*/ 0 h 117"/>
              <a:gd name="T8" fmla="*/ 520 w 520"/>
              <a:gd name="T9" fmla="*/ 117 h 117"/>
            </a:gdLst>
            <a:ahLst/>
            <a:cxnLst>
              <a:cxn ang="T4">
                <a:pos x="T0" y="T1"/>
              </a:cxn>
              <a:cxn ang="T5">
                <a:pos x="T2" y="T3"/>
              </a:cxn>
            </a:cxnLst>
            <a:rect l="T6" t="T7" r="T8" b="T9"/>
            <a:pathLst>
              <a:path w="520" h="117">
                <a:moveTo>
                  <a:pt x="0" y="117"/>
                </a:moveTo>
                <a:cubicBezTo>
                  <a:pt x="136" y="17"/>
                  <a:pt x="276" y="0"/>
                  <a:pt x="520" y="17"/>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1" name="Freeform 26"/>
          <p:cNvSpPr/>
          <p:nvPr>
            <p:custDataLst>
              <p:tags r:id="rId5"/>
            </p:custDataLst>
          </p:nvPr>
        </p:nvSpPr>
        <p:spPr bwMode="auto">
          <a:xfrm>
            <a:off x="3736689" y="4143522"/>
            <a:ext cx="2403475" cy="206375"/>
          </a:xfrm>
          <a:custGeom>
            <a:avLst/>
            <a:gdLst>
              <a:gd name="T0" fmla="*/ 0 w 1514"/>
              <a:gd name="T1" fmla="*/ 0 h 130"/>
              <a:gd name="T2" fmla="*/ 2147483647 w 1514"/>
              <a:gd name="T3" fmla="*/ 2147483647 h 130"/>
              <a:gd name="T4" fmla="*/ 0 60000 65536"/>
              <a:gd name="T5" fmla="*/ 0 60000 65536"/>
              <a:gd name="T6" fmla="*/ 0 w 1514"/>
              <a:gd name="T7" fmla="*/ 0 h 130"/>
              <a:gd name="T8" fmla="*/ 1514 w 1514"/>
              <a:gd name="T9" fmla="*/ 130 h 130"/>
            </a:gdLst>
            <a:ahLst/>
            <a:cxnLst>
              <a:cxn ang="T4">
                <a:pos x="T0" y="T1"/>
              </a:cxn>
              <a:cxn ang="T5">
                <a:pos x="T2" y="T3"/>
              </a:cxn>
            </a:cxnLst>
            <a:rect l="T6" t="T7" r="T8" b="T9"/>
            <a:pathLst>
              <a:path w="1514" h="130">
                <a:moveTo>
                  <a:pt x="0" y="0"/>
                </a:moveTo>
                <a:cubicBezTo>
                  <a:pt x="266" y="130"/>
                  <a:pt x="1322" y="113"/>
                  <a:pt x="1514" y="17"/>
                </a:cubicBezTo>
              </a:path>
            </a:pathLst>
          </a:custGeom>
          <a:noFill/>
          <a:ln w="19050">
            <a:solidFill>
              <a:srgbClr val="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2" name="Text Box 27"/>
          <p:cNvSpPr txBox="1">
            <a:spLocks noChangeArrowheads="1"/>
          </p:cNvSpPr>
          <p:nvPr>
            <p:custDataLst>
              <p:tags r:id="rId6"/>
            </p:custDataLst>
          </p:nvPr>
        </p:nvSpPr>
        <p:spPr bwMode="auto">
          <a:xfrm>
            <a:off x="3503327" y="4289572"/>
            <a:ext cx="3940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rdt_rcv(rcvpkt) &amp;&amp; notcorrupt(rcvpkt) </a:t>
            </a:r>
            <a:endParaRPr lang="en-US" altLang="zh-CN" sz="1600">
              <a:solidFill>
                <a:srgbClr val="000000"/>
              </a:solidFill>
            </a:endParaRPr>
          </a:p>
          <a:p>
            <a:pPr>
              <a:spcBef>
                <a:spcPct val="0"/>
              </a:spcBef>
              <a:buClrTx/>
              <a:buSzTx/>
              <a:buFontTx/>
              <a:buNone/>
            </a:pPr>
            <a:r>
              <a:rPr lang="en-US" altLang="zh-CN" sz="1600">
                <a:solidFill>
                  <a:srgbClr val="000000"/>
                </a:solidFill>
              </a:rPr>
              <a:t>  &amp;&amp; has_seq1(rcvpkt) </a:t>
            </a:r>
            <a:endParaRPr lang="en-US" altLang="zh-CN" sz="1600">
              <a:solidFill>
                <a:srgbClr val="000000"/>
              </a:solidFill>
              <a:latin typeface="Times New Roman" panose="02020603050405020304" pitchFamily="18" charset="0"/>
            </a:endParaRPr>
          </a:p>
        </p:txBody>
      </p:sp>
      <p:sp>
        <p:nvSpPr>
          <p:cNvPr id="13" name="Line 28"/>
          <p:cNvSpPr>
            <a:spLocks noChangeShapeType="1"/>
          </p:cNvSpPr>
          <p:nvPr>
            <p:custDataLst>
              <p:tags r:id="rId7"/>
            </p:custDataLst>
          </p:nvPr>
        </p:nvSpPr>
        <p:spPr bwMode="auto">
          <a:xfrm>
            <a:off x="3614452" y="4861072"/>
            <a:ext cx="19145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 name="Text Box 29"/>
          <p:cNvSpPr txBox="1">
            <a:spLocks noChangeArrowheads="1"/>
          </p:cNvSpPr>
          <p:nvPr>
            <p:custDataLst>
              <p:tags r:id="rId8"/>
            </p:custDataLst>
          </p:nvPr>
        </p:nvSpPr>
        <p:spPr bwMode="auto">
          <a:xfrm>
            <a:off x="3471577" y="4846784"/>
            <a:ext cx="41751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a:solidFill>
                  <a:srgbClr val="000000"/>
                </a:solidFill>
              </a:rPr>
              <a:t>extract(</a:t>
            </a:r>
            <a:r>
              <a:rPr lang="en-US" altLang="zh-CN" sz="1600" dirty="0" err="1">
                <a:solidFill>
                  <a:srgbClr val="000000"/>
                </a:solidFill>
              </a:rPr>
              <a:t>rcvpkt,data</a:t>
            </a:r>
            <a:r>
              <a:rPr lang="en-US" altLang="zh-CN" sz="1600" dirty="0">
                <a:solidFill>
                  <a:srgbClr val="000000"/>
                </a:solidFill>
              </a:rPr>
              <a:t>)</a:t>
            </a:r>
            <a:endParaRPr lang="en-US" altLang="zh-CN" sz="1600" dirty="0">
              <a:solidFill>
                <a:srgbClr val="000000"/>
              </a:solidFill>
            </a:endParaRPr>
          </a:p>
          <a:p>
            <a:pPr>
              <a:spcBef>
                <a:spcPct val="0"/>
              </a:spcBef>
              <a:buClrTx/>
              <a:buSzTx/>
              <a:buFontTx/>
              <a:buNone/>
            </a:pPr>
            <a:r>
              <a:rPr lang="en-US" altLang="zh-CN" sz="1600" dirty="0" err="1">
                <a:solidFill>
                  <a:srgbClr val="000000"/>
                </a:solidFill>
              </a:rPr>
              <a:t>deliver_data</a:t>
            </a:r>
            <a:r>
              <a:rPr lang="en-US" altLang="zh-CN" sz="1600" dirty="0">
                <a:solidFill>
                  <a:srgbClr val="000000"/>
                </a:solidFill>
              </a:rPr>
              <a:t>(data)</a:t>
            </a:r>
            <a:endParaRPr lang="en-US" altLang="zh-CN" sz="1600" dirty="0">
              <a:solidFill>
                <a:srgbClr val="000000"/>
              </a:solidFill>
            </a:endParaRPr>
          </a:p>
          <a:p>
            <a:pPr>
              <a:spcBef>
                <a:spcPct val="0"/>
              </a:spcBef>
              <a:buClrTx/>
              <a:buSzTx/>
              <a:buFontTx/>
              <a:buNone/>
            </a:pPr>
            <a:r>
              <a:rPr lang="en-US" altLang="zh-CN" sz="1600" b="1" dirty="0" err="1">
                <a:solidFill>
                  <a:srgbClr val="000000"/>
                </a:solidFill>
              </a:rPr>
              <a:t>sndpkt</a:t>
            </a:r>
            <a:r>
              <a:rPr lang="en-US" altLang="zh-CN" sz="1600" b="1" dirty="0">
                <a:solidFill>
                  <a:srgbClr val="000000"/>
                </a:solidFill>
              </a:rPr>
              <a:t> = </a:t>
            </a:r>
            <a:r>
              <a:rPr lang="en-US" altLang="zh-CN" sz="1600" b="1" dirty="0" err="1">
                <a:solidFill>
                  <a:srgbClr val="000000"/>
                </a:solidFill>
              </a:rPr>
              <a:t>make_pkt</a:t>
            </a:r>
            <a:r>
              <a:rPr lang="en-US" altLang="zh-CN" sz="1600" b="1" dirty="0">
                <a:solidFill>
                  <a:srgbClr val="000000"/>
                </a:solidFill>
              </a:rPr>
              <a:t>(</a:t>
            </a:r>
            <a:r>
              <a:rPr lang="en-US" altLang="zh-CN" sz="1600" b="1" dirty="0">
                <a:solidFill>
                  <a:srgbClr val="FF0000"/>
                </a:solidFill>
              </a:rPr>
              <a:t>ACK</a:t>
            </a:r>
            <a:r>
              <a:rPr lang="en-US" altLang="zh-CN" sz="1600" b="1" dirty="0">
                <a:solidFill>
                  <a:srgbClr val="000000"/>
                </a:solidFill>
              </a:rPr>
              <a:t>,</a:t>
            </a:r>
            <a:r>
              <a:rPr lang="en-US" altLang="zh-CN" sz="1600" b="1" dirty="0">
                <a:solidFill>
                  <a:srgbClr val="FF0000"/>
                </a:solidFill>
              </a:rPr>
              <a:t>1</a:t>
            </a:r>
            <a:r>
              <a:rPr lang="en-US" altLang="zh-CN" sz="1600" b="1" dirty="0">
                <a:solidFill>
                  <a:srgbClr val="000000"/>
                </a:solidFill>
              </a:rPr>
              <a:t>, </a:t>
            </a:r>
            <a:r>
              <a:rPr lang="en-US" altLang="zh-CN" sz="1600" b="1" dirty="0" err="1">
                <a:solidFill>
                  <a:srgbClr val="000000"/>
                </a:solidFill>
              </a:rPr>
              <a:t>chksum</a:t>
            </a:r>
            <a:r>
              <a:rPr lang="en-US" altLang="zh-CN" sz="1600" b="1" dirty="0">
                <a:solidFill>
                  <a:srgbClr val="000000"/>
                </a:solidFill>
              </a:rPr>
              <a:t>)</a:t>
            </a:r>
            <a:endParaRPr lang="en-US" altLang="zh-CN" sz="1600" b="1" dirty="0">
              <a:solidFill>
                <a:srgbClr val="000000"/>
              </a:solidFill>
            </a:endParaRPr>
          </a:p>
          <a:p>
            <a:pPr>
              <a:spcBef>
                <a:spcPct val="0"/>
              </a:spcBef>
              <a:buClrTx/>
              <a:buSzTx/>
              <a:buFontTx/>
              <a:buNone/>
            </a:pPr>
            <a:r>
              <a:rPr lang="en-US" altLang="zh-CN" sz="1600" dirty="0" err="1">
                <a:solidFill>
                  <a:srgbClr val="000000"/>
                </a:solidFill>
              </a:rPr>
              <a:t>udt_send</a:t>
            </a:r>
            <a:r>
              <a:rPr lang="en-US" altLang="zh-CN" sz="1600" dirty="0">
                <a:solidFill>
                  <a:srgbClr val="000000"/>
                </a:solidFill>
              </a:rPr>
              <a:t>(</a:t>
            </a:r>
            <a:r>
              <a:rPr lang="en-US" altLang="zh-CN" sz="1600" dirty="0" err="1">
                <a:solidFill>
                  <a:srgbClr val="000000"/>
                </a:solidFill>
              </a:rPr>
              <a:t>sndpkt</a:t>
            </a:r>
            <a:r>
              <a:rPr lang="en-US" altLang="zh-CN" sz="1600" dirty="0">
                <a:solidFill>
                  <a:srgbClr val="000000"/>
                </a:solidFill>
              </a:rPr>
              <a:t>)</a:t>
            </a:r>
            <a:endParaRPr lang="en-US" altLang="zh-CN" sz="1600" dirty="0">
              <a:solidFill>
                <a:srgbClr val="000000"/>
              </a:solidFill>
              <a:latin typeface="Times New Roman" panose="02020603050405020304" pitchFamily="18" charset="0"/>
            </a:endParaRPr>
          </a:p>
        </p:txBody>
      </p:sp>
      <p:sp>
        <p:nvSpPr>
          <p:cNvPr id="15" name="Freeform 30"/>
          <p:cNvSpPr/>
          <p:nvPr>
            <p:custDataLst>
              <p:tags r:id="rId9"/>
            </p:custDataLst>
          </p:nvPr>
        </p:nvSpPr>
        <p:spPr bwMode="auto">
          <a:xfrm flipH="1">
            <a:off x="2531777" y="3100534"/>
            <a:ext cx="490537" cy="1358900"/>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6" name="Line 31"/>
          <p:cNvSpPr>
            <a:spLocks noChangeShapeType="1"/>
          </p:cNvSpPr>
          <p:nvPr>
            <p:custDataLst>
              <p:tags r:id="rId10"/>
            </p:custDataLst>
          </p:nvPr>
        </p:nvSpPr>
        <p:spPr bwMode="auto">
          <a:xfrm>
            <a:off x="658527" y="3843484"/>
            <a:ext cx="19240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7" name="Text Box 32"/>
          <p:cNvSpPr txBox="1">
            <a:spLocks noChangeArrowheads="1"/>
          </p:cNvSpPr>
          <p:nvPr>
            <p:custDataLst>
              <p:tags r:id="rId11"/>
            </p:custDataLst>
          </p:nvPr>
        </p:nvSpPr>
        <p:spPr bwMode="auto">
          <a:xfrm>
            <a:off x="577564" y="3006872"/>
            <a:ext cx="236061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err="1">
                <a:solidFill>
                  <a:srgbClr val="000000"/>
                </a:solidFill>
              </a:rPr>
              <a:t>rdt_rcv</a:t>
            </a:r>
            <a:r>
              <a:rPr lang="en-US" altLang="zh-CN" sz="1600" dirty="0">
                <a:solidFill>
                  <a:srgbClr val="000000"/>
                </a:solidFill>
              </a:rPr>
              <a:t>(</a:t>
            </a:r>
            <a:r>
              <a:rPr lang="en-US" altLang="zh-CN" sz="1600" dirty="0" err="1">
                <a:solidFill>
                  <a:srgbClr val="000000"/>
                </a:solidFill>
              </a:rPr>
              <a:t>rcvpkt</a:t>
            </a:r>
            <a:r>
              <a:rPr lang="en-US" altLang="zh-CN" sz="1600" dirty="0">
                <a:solidFill>
                  <a:srgbClr val="000000"/>
                </a:solidFill>
              </a:rPr>
              <a:t>) &amp;&amp; </a:t>
            </a:r>
            <a:endParaRPr lang="en-US" altLang="zh-CN" sz="1600" dirty="0">
              <a:solidFill>
                <a:srgbClr val="000000"/>
              </a:solidFill>
            </a:endParaRPr>
          </a:p>
          <a:p>
            <a:pPr>
              <a:spcBef>
                <a:spcPct val="0"/>
              </a:spcBef>
              <a:buClrTx/>
              <a:buSzTx/>
              <a:buFontTx/>
              <a:buNone/>
            </a:pPr>
            <a:r>
              <a:rPr lang="en-US" altLang="zh-CN" sz="1600" dirty="0">
                <a:solidFill>
                  <a:srgbClr val="000000"/>
                </a:solidFill>
              </a:rPr>
              <a:t>   (corrupt(</a:t>
            </a:r>
            <a:r>
              <a:rPr lang="en-US" altLang="zh-CN" sz="1600" dirty="0" err="1">
                <a:solidFill>
                  <a:srgbClr val="000000"/>
                </a:solidFill>
              </a:rPr>
              <a:t>rcvpkt</a:t>
            </a:r>
            <a:r>
              <a:rPr lang="en-US" altLang="zh-CN" sz="1600" dirty="0">
                <a:solidFill>
                  <a:srgbClr val="000000"/>
                </a:solidFill>
              </a:rPr>
              <a:t>) ||</a:t>
            </a:r>
            <a:endParaRPr lang="en-US" altLang="zh-CN" sz="1600" dirty="0">
              <a:solidFill>
                <a:srgbClr val="000000"/>
              </a:solidFill>
            </a:endParaRPr>
          </a:p>
          <a:p>
            <a:pPr>
              <a:spcBef>
                <a:spcPct val="0"/>
              </a:spcBef>
              <a:buClrTx/>
              <a:buSzTx/>
              <a:buFontTx/>
              <a:buNone/>
            </a:pPr>
            <a:r>
              <a:rPr lang="en-US" altLang="zh-CN" sz="1600" dirty="0">
                <a:solidFill>
                  <a:srgbClr val="000000"/>
                </a:solidFill>
              </a:rPr>
              <a:t>     </a:t>
            </a:r>
            <a:r>
              <a:rPr lang="en-US" altLang="zh-CN" sz="1600" b="1" dirty="0">
                <a:solidFill>
                  <a:srgbClr val="FF0000"/>
                </a:solidFill>
              </a:rPr>
              <a:t>has_seq1(</a:t>
            </a:r>
            <a:r>
              <a:rPr lang="en-US" altLang="zh-CN" sz="1600" b="1" dirty="0" err="1">
                <a:solidFill>
                  <a:srgbClr val="FF0000"/>
                </a:solidFill>
              </a:rPr>
              <a:t>rcvpkt</a:t>
            </a:r>
            <a:r>
              <a:rPr lang="en-US" altLang="zh-CN" sz="1600" b="1" dirty="0">
                <a:solidFill>
                  <a:srgbClr val="FF0000"/>
                </a:solidFill>
              </a:rPr>
              <a:t>))</a:t>
            </a:r>
            <a:endParaRPr lang="en-US" altLang="zh-CN" sz="1600" b="1" dirty="0">
              <a:solidFill>
                <a:srgbClr val="FF0000"/>
              </a:solidFill>
              <a:latin typeface="Times New Roman" panose="02020603050405020304" pitchFamily="18" charset="0"/>
            </a:endParaRPr>
          </a:p>
        </p:txBody>
      </p:sp>
      <p:sp>
        <p:nvSpPr>
          <p:cNvPr id="18" name="Text Box 33"/>
          <p:cNvSpPr txBox="1">
            <a:spLocks noChangeArrowheads="1"/>
          </p:cNvSpPr>
          <p:nvPr>
            <p:custDataLst>
              <p:tags r:id="rId12"/>
            </p:custDataLst>
          </p:nvPr>
        </p:nvSpPr>
        <p:spPr bwMode="auto">
          <a:xfrm>
            <a:off x="568039" y="3872059"/>
            <a:ext cx="20383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b="1">
                <a:solidFill>
                  <a:srgbClr val="FF0000"/>
                </a:solidFill>
              </a:rPr>
              <a:t>udt_send(sndpkt)</a:t>
            </a:r>
            <a:endParaRPr lang="en-US" altLang="zh-CN" sz="1600" b="1">
              <a:solidFill>
                <a:srgbClr val="FF0000"/>
              </a:solidFill>
              <a:latin typeface="Times New Roman" panose="02020603050405020304" pitchFamily="18" charset="0"/>
            </a:endParaRPr>
          </a:p>
        </p:txBody>
      </p:sp>
      <p:sp>
        <p:nvSpPr>
          <p:cNvPr id="19" name="Text Box 34"/>
          <p:cNvSpPr txBox="1">
            <a:spLocks noChangeArrowheads="1"/>
          </p:cNvSpPr>
          <p:nvPr>
            <p:custDataLst>
              <p:tags r:id="rId13"/>
            </p:custDataLst>
          </p:nvPr>
        </p:nvSpPr>
        <p:spPr bwMode="auto">
          <a:xfrm>
            <a:off x="3914489" y="3494234"/>
            <a:ext cx="180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2000">
                <a:solidFill>
                  <a:srgbClr val="0070C0"/>
                </a:solidFill>
                <a:latin typeface="Comic Sans MS" panose="030F0702030302020204" pitchFamily="66" charset="0"/>
              </a:rPr>
              <a:t>receiver FSM</a:t>
            </a:r>
            <a:endParaRPr lang="en-US" altLang="zh-CN" sz="2000">
              <a:solidFill>
                <a:srgbClr val="0070C0"/>
              </a:solidFill>
              <a:latin typeface="Comic Sans MS" panose="030F0702030302020204" pitchFamily="66" charset="0"/>
            </a:endParaRPr>
          </a:p>
          <a:p>
            <a:pPr algn="ctr">
              <a:spcBef>
                <a:spcPct val="0"/>
              </a:spcBef>
              <a:buClrTx/>
              <a:buSzTx/>
              <a:buFontTx/>
              <a:buNone/>
            </a:pPr>
            <a:r>
              <a:rPr lang="en-US" altLang="zh-CN" sz="2000">
                <a:solidFill>
                  <a:srgbClr val="0070C0"/>
                </a:solidFill>
                <a:latin typeface="Comic Sans MS" panose="030F0702030302020204" pitchFamily="66" charset="0"/>
              </a:rPr>
              <a:t>fragment</a:t>
            </a:r>
            <a:endParaRPr lang="en-US" altLang="zh-CN" sz="2000">
              <a:solidFill>
                <a:srgbClr val="0070C0"/>
              </a:solidFill>
              <a:latin typeface="Comic Sans MS" panose="030F0702030302020204" pitchFamily="66" charset="0"/>
            </a:endParaRPr>
          </a:p>
        </p:txBody>
      </p:sp>
      <p:sp>
        <p:nvSpPr>
          <p:cNvPr id="21" name="圆角矩形标注 38"/>
          <p:cNvSpPr/>
          <p:nvPr/>
        </p:nvSpPr>
        <p:spPr>
          <a:xfrm>
            <a:off x="747551" y="4483792"/>
            <a:ext cx="1584176" cy="936104"/>
          </a:xfrm>
          <a:prstGeom prst="wedgeRoundRectCallout">
            <a:avLst>
              <a:gd name="adj1" fmla="val -17223"/>
              <a:gd name="adj2" fmla="val -78919"/>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spcBef>
                <a:spcPct val="0"/>
              </a:spcBef>
              <a:buClrTx/>
              <a:buSzTx/>
              <a:buFontTx/>
              <a:buNone/>
            </a:pPr>
            <a:r>
              <a:rPr lang="zh-CN" altLang="en-US" sz="1600" dirty="0">
                <a:solidFill>
                  <a:srgbClr val="000000"/>
                </a:solidFill>
              </a:rPr>
              <a:t>接收到重复数据包</a:t>
            </a:r>
            <a:r>
              <a:rPr lang="en-US" altLang="zh-CN" sz="1600" dirty="0">
                <a:solidFill>
                  <a:srgbClr val="000000"/>
                </a:solidFill>
              </a:rPr>
              <a:t>1</a:t>
            </a:r>
            <a:r>
              <a:rPr lang="zh-CN" altLang="en-US" sz="1600" dirty="0">
                <a:solidFill>
                  <a:srgbClr val="000000"/>
                </a:solidFill>
              </a:rPr>
              <a:t>，丢弃且回送</a:t>
            </a:r>
            <a:r>
              <a:rPr lang="en-US" altLang="zh-CN" sz="1600" dirty="0">
                <a:solidFill>
                  <a:srgbClr val="000000"/>
                </a:solidFill>
              </a:rPr>
              <a:t>ACK1</a:t>
            </a:r>
            <a:endParaRPr lang="zh-CN" altLang="en-US" sz="1600" dirty="0">
              <a:solidFill>
                <a:srgbClr val="000000"/>
              </a:solidFill>
            </a:endParaRPr>
          </a:p>
        </p:txBody>
      </p:sp>
      <p:sp>
        <p:nvSpPr>
          <p:cNvPr id="22" name="Rectangle 2"/>
          <p:cNvSpPr txBox="1">
            <a:spLocks noChangeArrowheads="1"/>
          </p:cNvSpPr>
          <p:nvPr>
            <p:custDataLst>
              <p:tags r:id="rId14"/>
            </p:custDataLst>
          </p:nvPr>
        </p:nvSpPr>
        <p:spPr>
          <a:xfrm>
            <a:off x="467544" y="374998"/>
            <a:ext cx="8219256" cy="893762"/>
          </a:xfrm>
          <a:prstGeom prst="rect">
            <a:avLst/>
          </a:prstGeom>
        </p:spPr>
        <p:txBody>
          <a:bodyPr>
            <a:normAutofit/>
          </a:bodyPr>
          <a:lstStyle>
            <a:lvl1pPr algn="l" defTabSz="914400" rtl="0" eaLnBrk="1" latinLnBrk="0" hangingPunct="1">
              <a:spcBef>
                <a:spcPct val="0"/>
              </a:spcBef>
              <a:buNone/>
              <a:defRPr sz="4000" kern="1200">
                <a:solidFill>
                  <a:schemeClr val="tx1"/>
                </a:solidFill>
                <a:latin typeface="黑体" pitchFamily="49" charset="-122"/>
                <a:ea typeface="黑体" pitchFamily="49" charset="-122"/>
                <a:cs typeface="+mj-cs"/>
              </a:defRPr>
            </a:lvl1pPr>
          </a:lstStyle>
          <a:p>
            <a:r>
              <a:rPr lang="en-US" altLang="zh-CN" dirty="0">
                <a:latin typeface="+mj-lt"/>
              </a:rPr>
              <a:t>rdt3.0</a:t>
            </a:r>
            <a:r>
              <a:rPr lang="zh-CN" altLang="en-US" dirty="0"/>
              <a:t>：</a:t>
            </a:r>
            <a:r>
              <a:rPr lang="en-US" altLang="zh-CN" dirty="0"/>
              <a:t>receiver</a:t>
            </a:r>
            <a:r>
              <a:rPr lang="zh-CN" altLang="en-US" dirty="0"/>
              <a:t>和</a:t>
            </a:r>
            <a:r>
              <a:rPr lang="en-US" altLang="zh-CN" dirty="0"/>
              <a:t>rdt2.2</a:t>
            </a:r>
            <a:r>
              <a:rPr lang="zh-CN" altLang="en-US" dirty="0"/>
              <a:t>一致</a:t>
            </a:r>
            <a:endParaRPr lang="en-US" altLang="zh-CN" sz="4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802.16: </a:t>
            </a:r>
            <a:r>
              <a:rPr lang="en-US" altLang="zh-CN" dirty="0" err="1"/>
              <a:t>WiMAX</a:t>
            </a:r>
            <a:r>
              <a:rPr lang="zh-CN" altLang="en-US" dirty="0"/>
              <a:t>技术</a:t>
            </a:r>
            <a:endParaRPr lang="zh-CN" altLang="en-US" dirty="0"/>
          </a:p>
        </p:txBody>
      </p:sp>
      <p:sp>
        <p:nvSpPr>
          <p:cNvPr id="3" name="内容占位符 2"/>
          <p:cNvSpPr>
            <a:spLocks noGrp="1"/>
          </p:cNvSpPr>
          <p:nvPr>
            <p:ph idx="1"/>
          </p:nvPr>
        </p:nvSpPr>
        <p:spPr/>
        <p:txBody>
          <a:bodyPr/>
          <a:lstStyle/>
          <a:p>
            <a:r>
              <a:rPr lang="en-US" altLang="zh-CN" dirty="0" err="1"/>
              <a:t>WiMAX</a:t>
            </a:r>
            <a:r>
              <a:rPr lang="en-US" altLang="zh-CN" dirty="0"/>
              <a:t> (Worldwide Interoperability for Microwave Access)</a:t>
            </a:r>
            <a:r>
              <a:rPr lang="zh-CN" altLang="en-US" dirty="0"/>
              <a:t>全球微波接入互操作</a:t>
            </a:r>
            <a:endParaRPr lang="en-US" altLang="zh-CN" dirty="0"/>
          </a:p>
          <a:p>
            <a:pPr lvl="1"/>
            <a:r>
              <a:rPr lang="zh-CN" altLang="en-US" dirty="0"/>
              <a:t>又称</a:t>
            </a:r>
            <a:r>
              <a:rPr lang="en-US" altLang="zh-CN" dirty="0"/>
              <a:t>802.16</a:t>
            </a:r>
            <a:r>
              <a:rPr lang="zh-CN" altLang="en-US" dirty="0"/>
              <a:t>标准，定位为广域无线宽带接入</a:t>
            </a:r>
            <a:endParaRPr lang="en-US" altLang="zh-CN" dirty="0"/>
          </a:p>
          <a:p>
            <a:pPr lvl="1"/>
            <a:r>
              <a:rPr lang="zh-CN" altLang="en-US" dirty="0"/>
              <a:t>基于</a:t>
            </a:r>
            <a:r>
              <a:rPr lang="en-US" altLang="zh-CN" dirty="0"/>
              <a:t>OFDM</a:t>
            </a:r>
            <a:r>
              <a:rPr lang="zh-CN" altLang="en-US" dirty="0"/>
              <a:t>原理，与</a:t>
            </a:r>
            <a:r>
              <a:rPr lang="en-US" altLang="zh-CN" dirty="0"/>
              <a:t>4G LTE</a:t>
            </a:r>
            <a:r>
              <a:rPr lang="zh-CN" altLang="en-US" dirty="0"/>
              <a:t>原理相同，</a:t>
            </a:r>
            <a:r>
              <a:rPr lang="en-US" altLang="zh-CN" dirty="0"/>
              <a:t>Intel</a:t>
            </a:r>
            <a:r>
              <a:rPr lang="zh-CN" altLang="en-US" dirty="0"/>
              <a:t>主导</a:t>
            </a:r>
            <a:endParaRPr lang="en-US" altLang="zh-CN" dirty="0"/>
          </a:p>
          <a:p>
            <a:pPr lvl="1"/>
            <a:r>
              <a:rPr lang="zh-CN" altLang="en-US" dirty="0"/>
              <a:t>数十</a:t>
            </a:r>
            <a:r>
              <a:rPr lang="en-US" altLang="zh-CN" dirty="0"/>
              <a:t>Mbps</a:t>
            </a:r>
            <a:r>
              <a:rPr lang="zh-CN" altLang="en-US" dirty="0"/>
              <a:t>的速度，数十公里的通讯距离</a:t>
            </a:r>
            <a:endParaRPr lang="en-US" altLang="zh-CN" dirty="0"/>
          </a:p>
          <a:p>
            <a:pPr lvl="1"/>
            <a:r>
              <a:rPr lang="zh-CN" altLang="en-US" dirty="0"/>
              <a:t>原本与</a:t>
            </a:r>
            <a:r>
              <a:rPr lang="en-US" altLang="zh-CN" dirty="0"/>
              <a:t>LTE</a:t>
            </a:r>
            <a:r>
              <a:rPr lang="zh-CN" altLang="en-US" dirty="0"/>
              <a:t>竞争为</a:t>
            </a:r>
            <a:r>
              <a:rPr lang="en-US" altLang="zh-CN" dirty="0"/>
              <a:t>4G</a:t>
            </a:r>
            <a:r>
              <a:rPr lang="zh-CN" altLang="en-US" dirty="0"/>
              <a:t>标准，</a:t>
            </a:r>
            <a:r>
              <a:rPr lang="en-US" altLang="zh-CN" dirty="0"/>
              <a:t>5</a:t>
            </a:r>
            <a:r>
              <a:rPr lang="zh-CN" altLang="en-US" dirty="0"/>
              <a:t>年前很热门，但现已基本被淘汰</a:t>
            </a:r>
            <a:endParaRPr lang="en-US" altLang="zh-CN" dirty="0"/>
          </a:p>
          <a:p>
            <a:pPr lvl="2"/>
            <a:r>
              <a:rPr lang="zh-CN" altLang="en-US" dirty="0"/>
              <a:t>电信运营商从商业目的考虑选择</a:t>
            </a:r>
            <a:r>
              <a:rPr lang="en-US" altLang="zh-CN" dirty="0"/>
              <a:t>LTE</a:t>
            </a:r>
            <a:r>
              <a:rPr lang="zh-CN" altLang="en-US" dirty="0"/>
              <a:t>，不与</a:t>
            </a:r>
            <a:r>
              <a:rPr lang="en-US" altLang="zh-CN" dirty="0"/>
              <a:t>Intel</a:t>
            </a:r>
            <a:r>
              <a:rPr lang="zh-CN" altLang="en-US" dirty="0"/>
              <a:t>合作</a:t>
            </a:r>
            <a:endParaRPr lang="en-US" altLang="zh-CN" dirty="0"/>
          </a:p>
          <a:p>
            <a:pPr lvl="2"/>
            <a:r>
              <a:rPr lang="zh-CN" altLang="en-US" dirty="0"/>
              <a:t>与</a:t>
            </a:r>
            <a:r>
              <a:rPr lang="en-US" altLang="zh-CN" dirty="0"/>
              <a:t>2G/3G</a:t>
            </a:r>
            <a:r>
              <a:rPr lang="zh-CN" altLang="en-US" dirty="0"/>
              <a:t>的整合</a:t>
            </a:r>
            <a:endParaRPr lang="zh-CN" altLang="en-US" dirty="0"/>
          </a:p>
        </p:txBody>
      </p:sp>
      <p:sp>
        <p:nvSpPr>
          <p:cNvPr id="4" name="日期占位符 3"/>
          <p:cNvSpPr>
            <a:spLocks noGrp="1"/>
          </p:cNvSpPr>
          <p:nvPr>
            <p:ph type="dt" sz="half" idx="10"/>
          </p:nvPr>
        </p:nvSpPr>
        <p:spPr/>
        <p:txBody>
          <a:bodyPr/>
          <a:lstStyle/>
          <a:p>
            <a:pPr>
              <a:defRPr/>
            </a:pPr>
            <a:r>
              <a:rPr lang="en-US" altLang="zh-CN"/>
              <a:t>2016</a:t>
            </a:r>
            <a:r>
              <a:rPr lang="zh-CN" altLang="en-US"/>
              <a:t>秋</a:t>
            </a:r>
            <a:endParaRPr lang="en-US" altLang="zh-CN" dirty="0"/>
          </a:p>
        </p:txBody>
      </p:sp>
      <p:sp>
        <p:nvSpPr>
          <p:cNvPr id="5" name="灯片编号占位符 4"/>
          <p:cNvSpPr>
            <a:spLocks noGrp="1"/>
          </p:cNvSpPr>
          <p:nvPr>
            <p:ph type="sldNum" sz="quarter" idx="12"/>
          </p:nvPr>
        </p:nvSpPr>
        <p:spPr/>
        <p:txBody>
          <a:bodyPr/>
          <a:lstStyle/>
          <a:p>
            <a:pPr>
              <a:defRPr/>
            </a:pPr>
            <a:fld id="{6D6F5F14-156A-4FD9-AF26-61247F68A297}" type="slidenum">
              <a:rPr lang="en-US" altLang="zh-CN" smtClean="0"/>
            </a:fld>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reeform 2"/>
          <p:cNvSpPr/>
          <p:nvPr>
            <p:custDataLst>
              <p:tags r:id="rId1"/>
            </p:custDataLst>
          </p:nvPr>
        </p:nvSpPr>
        <p:spPr bwMode="auto">
          <a:xfrm>
            <a:off x="1612900" y="2616200"/>
            <a:ext cx="1866900" cy="1589088"/>
          </a:xfrm>
          <a:custGeom>
            <a:avLst/>
            <a:gdLst>
              <a:gd name="T0" fmla="*/ 2147483646 w 1340"/>
              <a:gd name="T1" fmla="*/ 2147483646 h 1191"/>
              <a:gd name="T2" fmla="*/ 2147483646 w 1340"/>
              <a:gd name="T3" fmla="*/ 2147483646 h 1191"/>
              <a:gd name="T4" fmla="*/ 2147483646 w 1340"/>
              <a:gd name="T5" fmla="*/ 2147483646 h 1191"/>
              <a:gd name="T6" fmla="*/ 2147483646 w 1340"/>
              <a:gd name="T7" fmla="*/ 2147483646 h 1191"/>
              <a:gd name="T8" fmla="*/ 2147483646 w 1340"/>
              <a:gd name="T9" fmla="*/ 2147483646 h 1191"/>
              <a:gd name="T10" fmla="*/ 2147483646 w 1340"/>
              <a:gd name="T11" fmla="*/ 2147483646 h 1191"/>
              <a:gd name="T12" fmla="*/ 2147483646 w 1340"/>
              <a:gd name="T13" fmla="*/ 2147483646 h 1191"/>
              <a:gd name="T14" fmla="*/ 2147483646 w 1340"/>
              <a:gd name="T15" fmla="*/ 2147483646 h 1191"/>
              <a:gd name="T16" fmla="*/ 2147483646 w 1340"/>
              <a:gd name="T17" fmla="*/ 2147483646 h 1191"/>
              <a:gd name="T18" fmla="*/ 2147483646 w 1340"/>
              <a:gd name="T19" fmla="*/ 2147483646 h 1191"/>
              <a:gd name="T20" fmla="*/ 2147483646 w 1340"/>
              <a:gd name="T21" fmla="*/ 2147483646 h 1191"/>
              <a:gd name="T22" fmla="*/ 2147483646 w 1340"/>
              <a:gd name="T23" fmla="*/ 2147483646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pSp>
        <p:nvGrpSpPr>
          <p:cNvPr id="30723" name="Group 3"/>
          <p:cNvGrpSpPr/>
          <p:nvPr>
            <p:custDataLst>
              <p:tags r:id="rId2"/>
            </p:custDataLst>
          </p:nvPr>
        </p:nvGrpSpPr>
        <p:grpSpPr bwMode="auto">
          <a:xfrm>
            <a:off x="2668588" y="3609975"/>
            <a:ext cx="501650" cy="233363"/>
            <a:chOff x="3600" y="219"/>
            <a:chExt cx="360" cy="175"/>
          </a:xfrm>
        </p:grpSpPr>
        <p:sp>
          <p:nvSpPr>
            <p:cNvPr id="30863" name="Oval 4"/>
            <p:cNvSpPr>
              <a:spLocks noChangeArrowheads="1"/>
            </p:cNvSpPr>
            <p:nvPr>
              <p:custDataLst>
                <p:tags r:id="rId3"/>
              </p:custDataLst>
            </p:nvPr>
          </p:nvSpPr>
          <p:spPr bwMode="auto">
            <a:xfrm>
              <a:off x="3603" y="297"/>
              <a:ext cx="357" cy="97"/>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0864" name="Line 5"/>
            <p:cNvSpPr>
              <a:spLocks noChangeShapeType="1"/>
            </p:cNvSpPr>
            <p:nvPr>
              <p:custDataLst>
                <p:tags r:id="rId4"/>
              </p:custDataLst>
            </p:nvPr>
          </p:nvSpPr>
          <p:spPr bwMode="auto">
            <a:xfrm>
              <a:off x="3603"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865" name="Line 6"/>
            <p:cNvSpPr>
              <a:spLocks noChangeShapeType="1"/>
            </p:cNvSpPr>
            <p:nvPr>
              <p:custDataLst>
                <p:tags r:id="rId5"/>
              </p:custDataLst>
            </p:nvPr>
          </p:nvSpPr>
          <p:spPr bwMode="auto">
            <a:xfrm>
              <a:off x="3960"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866" name="Rectangle 7"/>
            <p:cNvSpPr>
              <a:spLocks noChangeArrowheads="1"/>
            </p:cNvSpPr>
            <p:nvPr>
              <p:custDataLst>
                <p:tags r:id="rId6"/>
              </p:custDataLst>
            </p:nvPr>
          </p:nvSpPr>
          <p:spPr bwMode="auto">
            <a:xfrm>
              <a:off x="3603" y="284"/>
              <a:ext cx="231" cy="6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zh-CN" altLang="zh-CN">
                <a:solidFill>
                  <a:srgbClr val="000000"/>
                </a:solidFill>
              </a:endParaRPr>
            </a:p>
          </p:txBody>
        </p:sp>
        <p:sp>
          <p:nvSpPr>
            <p:cNvPr id="30867" name="Oval 8"/>
            <p:cNvSpPr>
              <a:spLocks noChangeArrowheads="1"/>
            </p:cNvSpPr>
            <p:nvPr>
              <p:custDataLst>
                <p:tags r:id="rId7"/>
              </p:custDataLst>
            </p:nvPr>
          </p:nvSpPr>
          <p:spPr bwMode="auto">
            <a:xfrm>
              <a:off x="3600" y="219"/>
              <a:ext cx="357" cy="113"/>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0868" name="Group 9"/>
            <p:cNvGrpSpPr/>
            <p:nvPr/>
          </p:nvGrpSpPr>
          <p:grpSpPr bwMode="auto">
            <a:xfrm>
              <a:off x="3686" y="244"/>
              <a:ext cx="177" cy="66"/>
              <a:chOff x="2848" y="848"/>
              <a:chExt cx="140" cy="98"/>
            </a:xfrm>
          </p:grpSpPr>
          <p:sp>
            <p:nvSpPr>
              <p:cNvPr id="30873" name="Line 10"/>
              <p:cNvSpPr>
                <a:spLocks noChangeShapeType="1"/>
              </p:cNvSpPr>
              <p:nvPr>
                <p:custDataLst>
                  <p:tags r:id="rId8"/>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874" name="Line 11"/>
              <p:cNvSpPr>
                <a:spLocks noChangeShapeType="1"/>
              </p:cNvSpPr>
              <p:nvPr>
                <p:custDataLst>
                  <p:tags r:id="rId9"/>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875" name="Line 12"/>
              <p:cNvSpPr>
                <a:spLocks noChangeShapeType="1"/>
              </p:cNvSpPr>
              <p:nvPr>
                <p:custDataLst>
                  <p:tags r:id="rId10"/>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nvGrpSpPr>
            <p:cNvPr id="30869" name="Group 13"/>
            <p:cNvGrpSpPr/>
            <p:nvPr/>
          </p:nvGrpSpPr>
          <p:grpSpPr bwMode="auto">
            <a:xfrm flipV="1">
              <a:off x="3686" y="243"/>
              <a:ext cx="177" cy="66"/>
              <a:chOff x="2848" y="848"/>
              <a:chExt cx="140" cy="98"/>
            </a:xfrm>
          </p:grpSpPr>
          <p:sp>
            <p:nvSpPr>
              <p:cNvPr id="30870" name="Line 14"/>
              <p:cNvSpPr>
                <a:spLocks noChangeShapeType="1"/>
              </p:cNvSpPr>
              <p:nvPr>
                <p:custDataLst>
                  <p:tags r:id="rId11"/>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871" name="Line 15"/>
              <p:cNvSpPr>
                <a:spLocks noChangeShapeType="1"/>
              </p:cNvSpPr>
              <p:nvPr>
                <p:custDataLst>
                  <p:tags r:id="rId12"/>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872" name="Line 16"/>
              <p:cNvSpPr>
                <a:spLocks noChangeShapeType="1"/>
              </p:cNvSpPr>
              <p:nvPr>
                <p:custDataLst>
                  <p:tags r:id="rId13"/>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grpSp>
        <p:nvGrpSpPr>
          <p:cNvPr id="30724" name="Group 17"/>
          <p:cNvGrpSpPr/>
          <p:nvPr>
            <p:custDataLst>
              <p:tags r:id="rId14"/>
            </p:custDataLst>
          </p:nvPr>
        </p:nvGrpSpPr>
        <p:grpSpPr bwMode="auto">
          <a:xfrm>
            <a:off x="1771650" y="3263900"/>
            <a:ext cx="1333500" cy="342900"/>
            <a:chOff x="8025" y="5070"/>
            <a:chExt cx="2100" cy="540"/>
          </a:xfrm>
        </p:grpSpPr>
        <p:sp>
          <p:nvSpPr>
            <p:cNvPr id="30860" name="Line 18"/>
            <p:cNvSpPr>
              <a:spLocks noChangeShapeType="1"/>
            </p:cNvSpPr>
            <p:nvPr>
              <p:custDataLst>
                <p:tags r:id="rId15"/>
              </p:custDataLst>
            </p:nvPr>
          </p:nvSpPr>
          <p:spPr bwMode="auto">
            <a:xfrm>
              <a:off x="8025" y="5325"/>
              <a:ext cx="210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0861" name="Line 19"/>
            <p:cNvSpPr>
              <a:spLocks noChangeShapeType="1"/>
            </p:cNvSpPr>
            <p:nvPr>
              <p:custDataLst>
                <p:tags r:id="rId16"/>
              </p:custDataLst>
            </p:nvPr>
          </p:nvSpPr>
          <p:spPr bwMode="auto">
            <a:xfrm>
              <a:off x="8355" y="5070"/>
              <a:ext cx="0" cy="27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0862" name="Line 20"/>
            <p:cNvSpPr>
              <a:spLocks noChangeShapeType="1"/>
            </p:cNvSpPr>
            <p:nvPr>
              <p:custDataLst>
                <p:tags r:id="rId17"/>
              </p:custDataLst>
            </p:nvPr>
          </p:nvSpPr>
          <p:spPr bwMode="auto">
            <a:xfrm>
              <a:off x="9765" y="5340"/>
              <a:ext cx="0" cy="27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sp>
        <p:nvSpPr>
          <p:cNvPr id="30725" name="Rectangle 21"/>
          <p:cNvSpPr>
            <a:spLocks noGrp="1" noChangeArrowheads="1"/>
          </p:cNvSpPr>
          <p:nvPr>
            <p:ph type="title"/>
            <p:custDataLst>
              <p:tags r:id="rId18"/>
            </p:custDataLst>
          </p:nvPr>
        </p:nvSpPr>
        <p:spPr>
          <a:xfrm>
            <a:off x="457200" y="274638"/>
            <a:ext cx="8229600" cy="993775"/>
          </a:xfrm>
        </p:spPr>
        <p:txBody>
          <a:bodyPr/>
          <a:lstStyle/>
          <a:p>
            <a:r>
              <a:rPr lang="zh-CN" altLang="en-US"/>
              <a:t>移动节点的间接选路</a:t>
            </a:r>
            <a:endParaRPr lang="en-US" altLang="zh-CN"/>
          </a:p>
        </p:txBody>
      </p:sp>
      <p:sp>
        <p:nvSpPr>
          <p:cNvPr id="2" name="日期占位符 1"/>
          <p:cNvSpPr>
            <a:spLocks noGrp="1"/>
          </p:cNvSpPr>
          <p:nvPr>
            <p:ph type="dt" sz="quarter" idx="10"/>
            <p:custDataLst>
              <p:tags r:id="rId19"/>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a:t>
            </a:r>
            <a:endParaRPr lang="en-US" altLang="zh-CN">
              <a:solidFill>
                <a:srgbClr val="000000">
                  <a:tint val="75000"/>
                </a:srgbClr>
              </a:solidFill>
            </a:endParaRPr>
          </a:p>
        </p:txBody>
      </p:sp>
      <p:sp>
        <p:nvSpPr>
          <p:cNvPr id="30727" name="灯片编号占位符 156"/>
          <p:cNvSpPr>
            <a:spLocks noGrp="1"/>
          </p:cNvSpPr>
          <p:nvPr>
            <p:ph type="sldNum" sz="quarter" idx="12"/>
            <p:custDataLst>
              <p:tags r:id="rId20"/>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fld id="{3337AB5D-42C4-413B-BC56-6447D4052FBD}" type="slidenum">
              <a:rPr lang="en-US" altLang="zh-CN" sz="1200">
                <a:solidFill>
                  <a:srgbClr val="000000"/>
                </a:solidFill>
                <a:latin typeface="Arial Black" panose="020B0A04020102020204" pitchFamily="34" charset="0"/>
              </a:rPr>
            </a:fld>
            <a:endParaRPr lang="en-US" altLang="zh-CN" sz="1200">
              <a:solidFill>
                <a:srgbClr val="000000"/>
              </a:solidFill>
              <a:latin typeface="Arial Black" panose="020B0A04020102020204" pitchFamily="34" charset="0"/>
            </a:endParaRPr>
          </a:p>
        </p:txBody>
      </p:sp>
      <p:grpSp>
        <p:nvGrpSpPr>
          <p:cNvPr id="30728" name="Group 22"/>
          <p:cNvGrpSpPr/>
          <p:nvPr>
            <p:custDataLst>
              <p:tags r:id="rId21"/>
            </p:custDataLst>
          </p:nvPr>
        </p:nvGrpSpPr>
        <p:grpSpPr bwMode="auto">
          <a:xfrm>
            <a:off x="1520825" y="2822575"/>
            <a:ext cx="914400" cy="590550"/>
            <a:chOff x="10665" y="3225"/>
            <a:chExt cx="1440" cy="930"/>
          </a:xfrm>
        </p:grpSpPr>
        <p:sp>
          <p:nvSpPr>
            <p:cNvPr id="30790" name="Oval 23"/>
            <p:cNvSpPr>
              <a:spLocks noChangeArrowheads="1"/>
            </p:cNvSpPr>
            <p:nvPr>
              <p:custDataLst>
                <p:tags r:id="rId22"/>
              </p:custDataLst>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0791" name="Group 24"/>
            <p:cNvGrpSpPr/>
            <p:nvPr/>
          </p:nvGrpSpPr>
          <p:grpSpPr bwMode="auto">
            <a:xfrm>
              <a:off x="11038" y="3281"/>
              <a:ext cx="618" cy="667"/>
              <a:chOff x="8023" y="4451"/>
              <a:chExt cx="618" cy="667"/>
            </a:xfrm>
          </p:grpSpPr>
          <p:sp>
            <p:nvSpPr>
              <p:cNvPr id="30792" name="Freeform 25"/>
              <p:cNvSpPr/>
              <p:nvPr>
                <p:custDataLst>
                  <p:tags r:id="rId23"/>
                </p:custDataLst>
              </p:nvPr>
            </p:nvSpPr>
            <p:spPr bwMode="auto">
              <a:xfrm>
                <a:off x="8279" y="4653"/>
                <a:ext cx="263" cy="380"/>
              </a:xfrm>
              <a:custGeom>
                <a:avLst/>
                <a:gdLst>
                  <a:gd name="T0" fmla="*/ 0 w 788"/>
                  <a:gd name="T1" fmla="*/ 0 h 1138"/>
                  <a:gd name="T2" fmla="*/ 0 w 788"/>
                  <a:gd name="T3" fmla="*/ 0 h 1138"/>
                  <a:gd name="T4" fmla="*/ 0 w 788"/>
                  <a:gd name="T5" fmla="*/ 0 h 1138"/>
                  <a:gd name="T6" fmla="*/ 0 w 788"/>
                  <a:gd name="T7" fmla="*/ 0 h 1138"/>
                  <a:gd name="T8" fmla="*/ 0 w 788"/>
                  <a:gd name="T9" fmla="*/ 0 h 1138"/>
                  <a:gd name="T10" fmla="*/ 0 w 788"/>
                  <a:gd name="T11" fmla="*/ 0 h 1138"/>
                  <a:gd name="T12" fmla="*/ 0 w 788"/>
                  <a:gd name="T13" fmla="*/ 0 h 1138"/>
                  <a:gd name="T14" fmla="*/ 0 w 788"/>
                  <a:gd name="T15" fmla="*/ 0 h 1138"/>
                  <a:gd name="T16" fmla="*/ 0 w 788"/>
                  <a:gd name="T17" fmla="*/ 0 h 1138"/>
                  <a:gd name="T18" fmla="*/ 0 w 788"/>
                  <a:gd name="T19" fmla="*/ 0 h 1138"/>
                  <a:gd name="T20" fmla="*/ 0 w 788"/>
                  <a:gd name="T21" fmla="*/ 0 h 1138"/>
                  <a:gd name="T22" fmla="*/ 0 w 788"/>
                  <a:gd name="T23" fmla="*/ 0 h 1138"/>
                  <a:gd name="T24" fmla="*/ 0 w 788"/>
                  <a:gd name="T25" fmla="*/ 0 h 1138"/>
                  <a:gd name="T26" fmla="*/ 0 w 788"/>
                  <a:gd name="T27" fmla="*/ 0 h 1138"/>
                  <a:gd name="T28" fmla="*/ 0 w 788"/>
                  <a:gd name="T29" fmla="*/ 0 h 1138"/>
                  <a:gd name="T30" fmla="*/ 0 w 788"/>
                  <a:gd name="T31" fmla="*/ 0 h 1138"/>
                  <a:gd name="T32" fmla="*/ 0 w 788"/>
                  <a:gd name="T33" fmla="*/ 0 h 1138"/>
                  <a:gd name="T34" fmla="*/ 0 w 788"/>
                  <a:gd name="T35" fmla="*/ 0 h 1138"/>
                  <a:gd name="T36" fmla="*/ 0 w 788"/>
                  <a:gd name="T37" fmla="*/ 0 h 1138"/>
                  <a:gd name="T38" fmla="*/ 0 w 788"/>
                  <a:gd name="T39" fmla="*/ 0 h 1138"/>
                  <a:gd name="T40" fmla="*/ 0 w 788"/>
                  <a:gd name="T41" fmla="*/ 0 h 1138"/>
                  <a:gd name="T42" fmla="*/ 0 w 788"/>
                  <a:gd name="T43" fmla="*/ 0 h 1138"/>
                  <a:gd name="T44" fmla="*/ 0 w 788"/>
                  <a:gd name="T45" fmla="*/ 0 h 1138"/>
                  <a:gd name="T46" fmla="*/ 0 w 788"/>
                  <a:gd name="T47" fmla="*/ 0 h 1138"/>
                  <a:gd name="T48" fmla="*/ 0 w 788"/>
                  <a:gd name="T49" fmla="*/ 0 h 1138"/>
                  <a:gd name="T50" fmla="*/ 0 w 788"/>
                  <a:gd name="T51" fmla="*/ 0 h 1138"/>
                  <a:gd name="T52" fmla="*/ 0 w 788"/>
                  <a:gd name="T53" fmla="*/ 0 h 1138"/>
                  <a:gd name="T54" fmla="*/ 0 w 788"/>
                  <a:gd name="T55" fmla="*/ 0 h 1138"/>
                  <a:gd name="T56" fmla="*/ 0 w 788"/>
                  <a:gd name="T57" fmla="*/ 0 h 1138"/>
                  <a:gd name="T58" fmla="*/ 0 w 788"/>
                  <a:gd name="T59" fmla="*/ 0 h 1138"/>
                  <a:gd name="T60" fmla="*/ 0 w 788"/>
                  <a:gd name="T61" fmla="*/ 0 h 1138"/>
                  <a:gd name="T62" fmla="*/ 0 w 788"/>
                  <a:gd name="T63" fmla="*/ 0 h 1138"/>
                  <a:gd name="T64" fmla="*/ 0 w 788"/>
                  <a:gd name="T65" fmla="*/ 0 h 1138"/>
                  <a:gd name="T66" fmla="*/ 0 w 788"/>
                  <a:gd name="T67" fmla="*/ 0 h 1138"/>
                  <a:gd name="T68" fmla="*/ 0 w 788"/>
                  <a:gd name="T69" fmla="*/ 0 h 1138"/>
                  <a:gd name="T70" fmla="*/ 0 w 788"/>
                  <a:gd name="T71" fmla="*/ 0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ln>
            </p:spPr>
            <p:txBody>
              <a:bodyPr/>
              <a:lstStyle/>
              <a:p>
                <a:pPr eaLnBrk="0" hangingPunct="0"/>
                <a:endParaRPr lang="zh-CN" altLang="en-US">
                  <a:solidFill>
                    <a:srgbClr val="000000"/>
                  </a:solidFill>
                </a:endParaRPr>
              </a:p>
            </p:txBody>
          </p:sp>
          <p:sp>
            <p:nvSpPr>
              <p:cNvPr id="30793" name="Freeform 26"/>
              <p:cNvSpPr/>
              <p:nvPr>
                <p:custDataLst>
                  <p:tags r:id="rId24"/>
                </p:custDataLst>
              </p:nvPr>
            </p:nvSpPr>
            <p:spPr bwMode="auto">
              <a:xfrm>
                <a:off x="8264" y="4707"/>
                <a:ext cx="142" cy="312"/>
              </a:xfrm>
              <a:custGeom>
                <a:avLst/>
                <a:gdLst>
                  <a:gd name="T0" fmla="*/ 0 w 425"/>
                  <a:gd name="T1" fmla="*/ 0 h 936"/>
                  <a:gd name="T2" fmla="*/ 0 w 425"/>
                  <a:gd name="T3" fmla="*/ 0 h 936"/>
                  <a:gd name="T4" fmla="*/ 0 w 425"/>
                  <a:gd name="T5" fmla="*/ 0 h 936"/>
                  <a:gd name="T6" fmla="*/ 0 w 425"/>
                  <a:gd name="T7" fmla="*/ 0 h 936"/>
                  <a:gd name="T8" fmla="*/ 0 w 425"/>
                  <a:gd name="T9" fmla="*/ 0 h 936"/>
                  <a:gd name="T10" fmla="*/ 0 w 425"/>
                  <a:gd name="T11" fmla="*/ 0 h 936"/>
                  <a:gd name="T12" fmla="*/ 0 w 425"/>
                  <a:gd name="T13" fmla="*/ 0 h 936"/>
                  <a:gd name="T14" fmla="*/ 0 w 425"/>
                  <a:gd name="T15" fmla="*/ 0 h 936"/>
                  <a:gd name="T16" fmla="*/ 0 w 425"/>
                  <a:gd name="T17" fmla="*/ 0 h 936"/>
                  <a:gd name="T18" fmla="*/ 0 w 425"/>
                  <a:gd name="T19" fmla="*/ 0 h 936"/>
                  <a:gd name="T20" fmla="*/ 0 w 425"/>
                  <a:gd name="T21" fmla="*/ 0 h 936"/>
                  <a:gd name="T22" fmla="*/ 0 w 425"/>
                  <a:gd name="T23" fmla="*/ 0 h 936"/>
                  <a:gd name="T24" fmla="*/ 0 w 425"/>
                  <a:gd name="T25" fmla="*/ 0 h 936"/>
                  <a:gd name="T26" fmla="*/ 0 w 425"/>
                  <a:gd name="T27" fmla="*/ 0 h 936"/>
                  <a:gd name="T28" fmla="*/ 0 w 425"/>
                  <a:gd name="T29" fmla="*/ 0 h 936"/>
                  <a:gd name="T30" fmla="*/ 0 w 425"/>
                  <a:gd name="T31" fmla="*/ 0 h 936"/>
                  <a:gd name="T32" fmla="*/ 0 w 425"/>
                  <a:gd name="T33" fmla="*/ 0 h 936"/>
                  <a:gd name="T34" fmla="*/ 0 w 425"/>
                  <a:gd name="T35" fmla="*/ 0 h 936"/>
                  <a:gd name="T36" fmla="*/ 0 w 425"/>
                  <a:gd name="T37" fmla="*/ 0 h 936"/>
                  <a:gd name="T38" fmla="*/ 0 w 425"/>
                  <a:gd name="T39" fmla="*/ 0 h 936"/>
                  <a:gd name="T40" fmla="*/ 0 w 425"/>
                  <a:gd name="T41" fmla="*/ 0 h 936"/>
                  <a:gd name="T42" fmla="*/ 0 w 425"/>
                  <a:gd name="T43" fmla="*/ 0 h 936"/>
                  <a:gd name="T44" fmla="*/ 0 w 425"/>
                  <a:gd name="T45" fmla="*/ 0 h 936"/>
                  <a:gd name="T46" fmla="*/ 0 w 425"/>
                  <a:gd name="T47" fmla="*/ 0 h 936"/>
                  <a:gd name="T48" fmla="*/ 0 w 425"/>
                  <a:gd name="T49" fmla="*/ 0 h 936"/>
                  <a:gd name="T50" fmla="*/ 0 w 425"/>
                  <a:gd name="T51" fmla="*/ 0 h 936"/>
                  <a:gd name="T52" fmla="*/ 0 w 425"/>
                  <a:gd name="T53" fmla="*/ 0 h 936"/>
                  <a:gd name="T54" fmla="*/ 0 w 425"/>
                  <a:gd name="T55" fmla="*/ 0 h 936"/>
                  <a:gd name="T56" fmla="*/ 0 w 425"/>
                  <a:gd name="T57" fmla="*/ 0 h 936"/>
                  <a:gd name="T58" fmla="*/ 0 w 425"/>
                  <a:gd name="T59" fmla="*/ 0 h 936"/>
                  <a:gd name="T60" fmla="*/ 0 w 425"/>
                  <a:gd name="T61" fmla="*/ 0 h 936"/>
                  <a:gd name="T62" fmla="*/ 0 w 425"/>
                  <a:gd name="T63" fmla="*/ 0 h 936"/>
                  <a:gd name="T64" fmla="*/ 0 w 425"/>
                  <a:gd name="T65" fmla="*/ 0 h 936"/>
                  <a:gd name="T66" fmla="*/ 0 w 425"/>
                  <a:gd name="T67" fmla="*/ 0 h 936"/>
                  <a:gd name="T68" fmla="*/ 0 w 425"/>
                  <a:gd name="T69" fmla="*/ 0 h 936"/>
                  <a:gd name="T70" fmla="*/ 0 w 425"/>
                  <a:gd name="T71" fmla="*/ 0 h 936"/>
                  <a:gd name="T72" fmla="*/ 0 w 425"/>
                  <a:gd name="T73" fmla="*/ 0 h 936"/>
                  <a:gd name="T74" fmla="*/ 0 w 425"/>
                  <a:gd name="T75" fmla="*/ 0 h 936"/>
                  <a:gd name="T76" fmla="*/ 0 w 425"/>
                  <a:gd name="T77" fmla="*/ 0 h 936"/>
                  <a:gd name="T78" fmla="*/ 0 w 425"/>
                  <a:gd name="T79" fmla="*/ 0 h 936"/>
                  <a:gd name="T80" fmla="*/ 0 w 425"/>
                  <a:gd name="T81" fmla="*/ 0 h 936"/>
                  <a:gd name="T82" fmla="*/ 0 w 425"/>
                  <a:gd name="T83" fmla="*/ 0 h 936"/>
                  <a:gd name="T84" fmla="*/ 0 w 425"/>
                  <a:gd name="T85" fmla="*/ 0 h 936"/>
                  <a:gd name="T86" fmla="*/ 0 w 425"/>
                  <a:gd name="T87" fmla="*/ 0 h 936"/>
                  <a:gd name="T88" fmla="*/ 0 w 425"/>
                  <a:gd name="T89" fmla="*/ 0 h 936"/>
                  <a:gd name="T90" fmla="*/ 0 w 425"/>
                  <a:gd name="T91" fmla="*/ 0 h 936"/>
                  <a:gd name="T92" fmla="*/ 0 w 425"/>
                  <a:gd name="T93" fmla="*/ 0 h 936"/>
                  <a:gd name="T94" fmla="*/ 0 w 425"/>
                  <a:gd name="T95" fmla="*/ 0 h 936"/>
                  <a:gd name="T96" fmla="*/ 0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30794" name="Freeform 27"/>
              <p:cNvSpPr/>
              <p:nvPr>
                <p:custDataLst>
                  <p:tags r:id="rId25"/>
                </p:custDataLst>
              </p:nvPr>
            </p:nvSpPr>
            <p:spPr bwMode="auto">
              <a:xfrm>
                <a:off x="8310" y="4696"/>
                <a:ext cx="64" cy="69"/>
              </a:xfrm>
              <a:custGeom>
                <a:avLst/>
                <a:gdLst>
                  <a:gd name="T0" fmla="*/ 0 w 192"/>
                  <a:gd name="T1" fmla="*/ 0 h 208"/>
                  <a:gd name="T2" fmla="*/ 0 w 192"/>
                  <a:gd name="T3" fmla="*/ 0 h 208"/>
                  <a:gd name="T4" fmla="*/ 0 w 192"/>
                  <a:gd name="T5" fmla="*/ 0 h 208"/>
                  <a:gd name="T6" fmla="*/ 0 w 192"/>
                  <a:gd name="T7" fmla="*/ 0 h 208"/>
                  <a:gd name="T8" fmla="*/ 0 w 192"/>
                  <a:gd name="T9" fmla="*/ 0 h 208"/>
                  <a:gd name="T10" fmla="*/ 0 w 192"/>
                  <a:gd name="T11" fmla="*/ 0 h 208"/>
                  <a:gd name="T12" fmla="*/ 0 w 192"/>
                  <a:gd name="T13" fmla="*/ 0 h 208"/>
                  <a:gd name="T14" fmla="*/ 0 w 192"/>
                  <a:gd name="T15" fmla="*/ 0 h 208"/>
                  <a:gd name="T16" fmla="*/ 0 w 192"/>
                  <a:gd name="T17" fmla="*/ 0 h 208"/>
                  <a:gd name="T18" fmla="*/ 0 w 192"/>
                  <a:gd name="T19" fmla="*/ 0 h 208"/>
                  <a:gd name="T20" fmla="*/ 0 w 192"/>
                  <a:gd name="T21" fmla="*/ 0 h 208"/>
                  <a:gd name="T22" fmla="*/ 0 w 192"/>
                  <a:gd name="T23" fmla="*/ 0 h 208"/>
                  <a:gd name="T24" fmla="*/ 0 w 192"/>
                  <a:gd name="T25" fmla="*/ 0 h 208"/>
                  <a:gd name="T26" fmla="*/ 0 w 192"/>
                  <a:gd name="T27" fmla="*/ 0 h 208"/>
                  <a:gd name="T28" fmla="*/ 0 w 192"/>
                  <a:gd name="T29" fmla="*/ 0 h 208"/>
                  <a:gd name="T30" fmla="*/ 0 w 192"/>
                  <a:gd name="T31" fmla="*/ 0 h 208"/>
                  <a:gd name="T32" fmla="*/ 0 w 192"/>
                  <a:gd name="T33" fmla="*/ 0 h 208"/>
                  <a:gd name="T34" fmla="*/ 0 w 192"/>
                  <a:gd name="T35" fmla="*/ 0 h 208"/>
                  <a:gd name="T36" fmla="*/ 0 w 192"/>
                  <a:gd name="T37" fmla="*/ 0 h 208"/>
                  <a:gd name="T38" fmla="*/ 0 w 192"/>
                  <a:gd name="T39" fmla="*/ 0 h 208"/>
                  <a:gd name="T40" fmla="*/ 0 w 192"/>
                  <a:gd name="T41" fmla="*/ 0 h 208"/>
                  <a:gd name="T42" fmla="*/ 0 w 192"/>
                  <a:gd name="T43" fmla="*/ 0 h 208"/>
                  <a:gd name="T44" fmla="*/ 0 w 192"/>
                  <a:gd name="T45" fmla="*/ 0 h 208"/>
                  <a:gd name="T46" fmla="*/ 0 w 192"/>
                  <a:gd name="T47" fmla="*/ 0 h 208"/>
                  <a:gd name="T48" fmla="*/ 0 w 192"/>
                  <a:gd name="T49" fmla="*/ 0 h 208"/>
                  <a:gd name="T50" fmla="*/ 0 w 192"/>
                  <a:gd name="T51" fmla="*/ 0 h 208"/>
                  <a:gd name="T52" fmla="*/ 0 w 192"/>
                  <a:gd name="T53" fmla="*/ 0 h 208"/>
                  <a:gd name="T54" fmla="*/ 0 w 192"/>
                  <a:gd name="T55" fmla="*/ 0 h 208"/>
                  <a:gd name="T56" fmla="*/ 0 w 192"/>
                  <a:gd name="T57" fmla="*/ 0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30795" name="Freeform 28"/>
              <p:cNvSpPr/>
              <p:nvPr>
                <p:custDataLst>
                  <p:tags r:id="rId26"/>
                </p:custDataLst>
              </p:nvPr>
            </p:nvSpPr>
            <p:spPr bwMode="auto">
              <a:xfrm>
                <a:off x="8406" y="4895"/>
                <a:ext cx="82" cy="84"/>
              </a:xfrm>
              <a:custGeom>
                <a:avLst/>
                <a:gdLst>
                  <a:gd name="T0" fmla="*/ 0 w 247"/>
                  <a:gd name="T1" fmla="*/ 0 h 251"/>
                  <a:gd name="T2" fmla="*/ 0 w 247"/>
                  <a:gd name="T3" fmla="*/ 0 h 251"/>
                  <a:gd name="T4" fmla="*/ 0 w 247"/>
                  <a:gd name="T5" fmla="*/ 0 h 251"/>
                  <a:gd name="T6" fmla="*/ 0 w 247"/>
                  <a:gd name="T7" fmla="*/ 0 h 251"/>
                  <a:gd name="T8" fmla="*/ 0 w 247"/>
                  <a:gd name="T9" fmla="*/ 0 h 251"/>
                  <a:gd name="T10" fmla="*/ 0 w 247"/>
                  <a:gd name="T11" fmla="*/ 0 h 251"/>
                  <a:gd name="T12" fmla="*/ 0 w 247"/>
                  <a:gd name="T13" fmla="*/ 0 h 251"/>
                  <a:gd name="T14" fmla="*/ 0 w 247"/>
                  <a:gd name="T15" fmla="*/ 0 h 251"/>
                  <a:gd name="T16" fmla="*/ 0 w 247"/>
                  <a:gd name="T17" fmla="*/ 0 h 251"/>
                  <a:gd name="T18" fmla="*/ 0 w 247"/>
                  <a:gd name="T19" fmla="*/ 0 h 251"/>
                  <a:gd name="T20" fmla="*/ 0 w 247"/>
                  <a:gd name="T21" fmla="*/ 0 h 251"/>
                  <a:gd name="T22" fmla="*/ 0 w 247"/>
                  <a:gd name="T23" fmla="*/ 0 h 251"/>
                  <a:gd name="T24" fmla="*/ 0 w 247"/>
                  <a:gd name="T25" fmla="*/ 0 h 251"/>
                  <a:gd name="T26" fmla="*/ 0 w 247"/>
                  <a:gd name="T27" fmla="*/ 0 h 251"/>
                  <a:gd name="T28" fmla="*/ 0 w 247"/>
                  <a:gd name="T29" fmla="*/ 0 h 251"/>
                  <a:gd name="T30" fmla="*/ 0 w 247"/>
                  <a:gd name="T31" fmla="*/ 0 h 251"/>
                  <a:gd name="T32" fmla="*/ 0 w 247"/>
                  <a:gd name="T33" fmla="*/ 0 h 251"/>
                  <a:gd name="T34" fmla="*/ 0 w 247"/>
                  <a:gd name="T35" fmla="*/ 0 h 251"/>
                  <a:gd name="T36" fmla="*/ 0 w 247"/>
                  <a:gd name="T37" fmla="*/ 0 h 251"/>
                  <a:gd name="T38" fmla="*/ 0 w 247"/>
                  <a:gd name="T39" fmla="*/ 0 h 251"/>
                  <a:gd name="T40" fmla="*/ 0 w 247"/>
                  <a:gd name="T41" fmla="*/ 0 h 251"/>
                  <a:gd name="T42" fmla="*/ 0 w 247"/>
                  <a:gd name="T43" fmla="*/ 0 h 251"/>
                  <a:gd name="T44" fmla="*/ 0 w 247"/>
                  <a:gd name="T45" fmla="*/ 0 h 251"/>
                  <a:gd name="T46" fmla="*/ 0 w 247"/>
                  <a:gd name="T47" fmla="*/ 0 h 251"/>
                  <a:gd name="T48" fmla="*/ 0 w 247"/>
                  <a:gd name="T49" fmla="*/ 0 h 251"/>
                  <a:gd name="T50" fmla="*/ 0 w 247"/>
                  <a:gd name="T51" fmla="*/ 0 h 251"/>
                  <a:gd name="T52" fmla="*/ 0 w 247"/>
                  <a:gd name="T53" fmla="*/ 0 h 251"/>
                  <a:gd name="T54" fmla="*/ 0 w 247"/>
                  <a:gd name="T55" fmla="*/ 0 h 251"/>
                  <a:gd name="T56" fmla="*/ 0 w 247"/>
                  <a:gd name="T57" fmla="*/ 0 h 251"/>
                  <a:gd name="T58" fmla="*/ 0 w 247"/>
                  <a:gd name="T59" fmla="*/ 0 h 251"/>
                  <a:gd name="T60" fmla="*/ 0 w 247"/>
                  <a:gd name="T61" fmla="*/ 0 h 251"/>
                  <a:gd name="T62" fmla="*/ 0 w 247"/>
                  <a:gd name="T63" fmla="*/ 0 h 251"/>
                  <a:gd name="T64" fmla="*/ 0 w 247"/>
                  <a:gd name="T65" fmla="*/ 0 h 251"/>
                  <a:gd name="T66" fmla="*/ 0 w 247"/>
                  <a:gd name="T67" fmla="*/ 0 h 251"/>
                  <a:gd name="T68" fmla="*/ 0 w 247"/>
                  <a:gd name="T69" fmla="*/ 0 h 251"/>
                  <a:gd name="T70" fmla="*/ 0 w 247"/>
                  <a:gd name="T71" fmla="*/ 0 h 251"/>
                  <a:gd name="T72" fmla="*/ 0 w 247"/>
                  <a:gd name="T73" fmla="*/ 0 h 251"/>
                  <a:gd name="T74" fmla="*/ 0 w 247"/>
                  <a:gd name="T75" fmla="*/ 0 h 251"/>
                  <a:gd name="T76" fmla="*/ 0 w 247"/>
                  <a:gd name="T77" fmla="*/ 0 h 251"/>
                  <a:gd name="T78" fmla="*/ 0 w 247"/>
                  <a:gd name="T79" fmla="*/ 0 h 251"/>
                  <a:gd name="T80" fmla="*/ 0 w 247"/>
                  <a:gd name="T81" fmla="*/ 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30796" name="Freeform 29"/>
              <p:cNvSpPr/>
              <p:nvPr>
                <p:custDataLst>
                  <p:tags r:id="rId27"/>
                </p:custDataLst>
              </p:nvPr>
            </p:nvSpPr>
            <p:spPr bwMode="auto">
              <a:xfrm>
                <a:off x="8313" y="4687"/>
                <a:ext cx="75" cy="80"/>
              </a:xfrm>
              <a:custGeom>
                <a:avLst/>
                <a:gdLst>
                  <a:gd name="T0" fmla="*/ 0 w 226"/>
                  <a:gd name="T1" fmla="*/ 0 h 240"/>
                  <a:gd name="T2" fmla="*/ 0 w 226"/>
                  <a:gd name="T3" fmla="*/ 0 h 240"/>
                  <a:gd name="T4" fmla="*/ 0 w 226"/>
                  <a:gd name="T5" fmla="*/ 0 h 240"/>
                  <a:gd name="T6" fmla="*/ 0 w 226"/>
                  <a:gd name="T7" fmla="*/ 0 h 240"/>
                  <a:gd name="T8" fmla="*/ 0 w 226"/>
                  <a:gd name="T9" fmla="*/ 0 h 240"/>
                  <a:gd name="T10" fmla="*/ 0 w 226"/>
                  <a:gd name="T11" fmla="*/ 0 h 240"/>
                  <a:gd name="T12" fmla="*/ 0 w 226"/>
                  <a:gd name="T13" fmla="*/ 0 h 240"/>
                  <a:gd name="T14" fmla="*/ 0 w 226"/>
                  <a:gd name="T15" fmla="*/ 0 h 240"/>
                  <a:gd name="T16" fmla="*/ 0 w 226"/>
                  <a:gd name="T17" fmla="*/ 0 h 240"/>
                  <a:gd name="T18" fmla="*/ 0 w 226"/>
                  <a:gd name="T19" fmla="*/ 0 h 240"/>
                  <a:gd name="T20" fmla="*/ 0 w 226"/>
                  <a:gd name="T21" fmla="*/ 0 h 240"/>
                  <a:gd name="T22" fmla="*/ 0 w 226"/>
                  <a:gd name="T23" fmla="*/ 0 h 240"/>
                  <a:gd name="T24" fmla="*/ 0 w 226"/>
                  <a:gd name="T25" fmla="*/ 0 h 240"/>
                  <a:gd name="T26" fmla="*/ 0 w 226"/>
                  <a:gd name="T27" fmla="*/ 0 h 240"/>
                  <a:gd name="T28" fmla="*/ 0 w 226"/>
                  <a:gd name="T29" fmla="*/ 0 h 240"/>
                  <a:gd name="T30" fmla="*/ 0 w 226"/>
                  <a:gd name="T31" fmla="*/ 0 h 240"/>
                  <a:gd name="T32" fmla="*/ 0 w 226"/>
                  <a:gd name="T33" fmla="*/ 0 h 240"/>
                  <a:gd name="T34" fmla="*/ 0 w 226"/>
                  <a:gd name="T35" fmla="*/ 0 h 240"/>
                  <a:gd name="T36" fmla="*/ 0 w 226"/>
                  <a:gd name="T37" fmla="*/ 0 h 240"/>
                  <a:gd name="T38" fmla="*/ 0 w 226"/>
                  <a:gd name="T39" fmla="*/ 0 h 240"/>
                  <a:gd name="T40" fmla="*/ 0 w 226"/>
                  <a:gd name="T41" fmla="*/ 0 h 240"/>
                  <a:gd name="T42" fmla="*/ 0 w 226"/>
                  <a:gd name="T43" fmla="*/ 0 h 240"/>
                  <a:gd name="T44" fmla="*/ 0 w 226"/>
                  <a:gd name="T45" fmla="*/ 0 h 240"/>
                  <a:gd name="T46" fmla="*/ 0 w 226"/>
                  <a:gd name="T47" fmla="*/ 0 h 240"/>
                  <a:gd name="T48" fmla="*/ 0 w 226"/>
                  <a:gd name="T49" fmla="*/ 0 h 240"/>
                  <a:gd name="T50" fmla="*/ 0 w 226"/>
                  <a:gd name="T51" fmla="*/ 0 h 240"/>
                  <a:gd name="T52" fmla="*/ 0 w 226"/>
                  <a:gd name="T53" fmla="*/ 0 h 240"/>
                  <a:gd name="T54" fmla="*/ 0 w 226"/>
                  <a:gd name="T55" fmla="*/ 0 h 240"/>
                  <a:gd name="T56" fmla="*/ 0 w 226"/>
                  <a:gd name="T57" fmla="*/ 0 h 240"/>
                  <a:gd name="T58" fmla="*/ 0 w 226"/>
                  <a:gd name="T59" fmla="*/ 0 h 240"/>
                  <a:gd name="T60" fmla="*/ 0 w 226"/>
                  <a:gd name="T61" fmla="*/ 0 h 240"/>
                  <a:gd name="T62" fmla="*/ 0 w 226"/>
                  <a:gd name="T63" fmla="*/ 0 h 240"/>
                  <a:gd name="T64" fmla="*/ 0 w 226"/>
                  <a:gd name="T65" fmla="*/ 0 h 240"/>
                  <a:gd name="T66" fmla="*/ 0 w 226"/>
                  <a:gd name="T67" fmla="*/ 0 h 240"/>
                  <a:gd name="T68" fmla="*/ 0 w 226"/>
                  <a:gd name="T69" fmla="*/ 0 h 240"/>
                  <a:gd name="T70" fmla="*/ 0 w 226"/>
                  <a:gd name="T71" fmla="*/ 0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0797" name="Freeform 30"/>
              <p:cNvSpPr/>
              <p:nvPr>
                <p:custDataLst>
                  <p:tags r:id="rId28"/>
                </p:custDataLst>
              </p:nvPr>
            </p:nvSpPr>
            <p:spPr bwMode="auto">
              <a:xfrm>
                <a:off x="8412" y="4892"/>
                <a:ext cx="93" cy="90"/>
              </a:xfrm>
              <a:custGeom>
                <a:avLst/>
                <a:gdLst>
                  <a:gd name="T0" fmla="*/ 0 w 279"/>
                  <a:gd name="T1" fmla="*/ 0 h 270"/>
                  <a:gd name="T2" fmla="*/ 0 w 279"/>
                  <a:gd name="T3" fmla="*/ 0 h 270"/>
                  <a:gd name="T4" fmla="*/ 0 w 279"/>
                  <a:gd name="T5" fmla="*/ 0 h 270"/>
                  <a:gd name="T6" fmla="*/ 0 w 279"/>
                  <a:gd name="T7" fmla="*/ 0 h 270"/>
                  <a:gd name="T8" fmla="*/ 0 w 279"/>
                  <a:gd name="T9" fmla="*/ 0 h 270"/>
                  <a:gd name="T10" fmla="*/ 0 w 279"/>
                  <a:gd name="T11" fmla="*/ 0 h 270"/>
                  <a:gd name="T12" fmla="*/ 0 w 279"/>
                  <a:gd name="T13" fmla="*/ 0 h 270"/>
                  <a:gd name="T14" fmla="*/ 0 w 279"/>
                  <a:gd name="T15" fmla="*/ 0 h 270"/>
                  <a:gd name="T16" fmla="*/ 0 w 279"/>
                  <a:gd name="T17" fmla="*/ 0 h 270"/>
                  <a:gd name="T18" fmla="*/ 0 w 279"/>
                  <a:gd name="T19" fmla="*/ 0 h 270"/>
                  <a:gd name="T20" fmla="*/ 0 w 279"/>
                  <a:gd name="T21" fmla="*/ 0 h 270"/>
                  <a:gd name="T22" fmla="*/ 0 w 279"/>
                  <a:gd name="T23" fmla="*/ 0 h 270"/>
                  <a:gd name="T24" fmla="*/ 0 w 279"/>
                  <a:gd name="T25" fmla="*/ 0 h 270"/>
                  <a:gd name="T26" fmla="*/ 0 w 279"/>
                  <a:gd name="T27" fmla="*/ 0 h 270"/>
                  <a:gd name="T28" fmla="*/ 0 w 279"/>
                  <a:gd name="T29" fmla="*/ 0 h 270"/>
                  <a:gd name="T30" fmla="*/ 0 w 279"/>
                  <a:gd name="T31" fmla="*/ 0 h 270"/>
                  <a:gd name="T32" fmla="*/ 0 w 279"/>
                  <a:gd name="T33" fmla="*/ 0 h 270"/>
                  <a:gd name="T34" fmla="*/ 0 w 279"/>
                  <a:gd name="T35" fmla="*/ 0 h 270"/>
                  <a:gd name="T36" fmla="*/ 0 w 279"/>
                  <a:gd name="T37" fmla="*/ 0 h 270"/>
                  <a:gd name="T38" fmla="*/ 0 w 279"/>
                  <a:gd name="T39" fmla="*/ 0 h 270"/>
                  <a:gd name="T40" fmla="*/ 0 w 279"/>
                  <a:gd name="T41" fmla="*/ 0 h 270"/>
                  <a:gd name="T42" fmla="*/ 0 w 279"/>
                  <a:gd name="T43" fmla="*/ 0 h 270"/>
                  <a:gd name="T44" fmla="*/ 0 w 279"/>
                  <a:gd name="T45" fmla="*/ 0 h 270"/>
                  <a:gd name="T46" fmla="*/ 0 w 279"/>
                  <a:gd name="T47" fmla="*/ 0 h 270"/>
                  <a:gd name="T48" fmla="*/ 0 w 279"/>
                  <a:gd name="T49" fmla="*/ 0 h 270"/>
                  <a:gd name="T50" fmla="*/ 0 w 279"/>
                  <a:gd name="T51" fmla="*/ 0 h 270"/>
                  <a:gd name="T52" fmla="*/ 0 w 279"/>
                  <a:gd name="T53" fmla="*/ 0 h 270"/>
                  <a:gd name="T54" fmla="*/ 0 w 279"/>
                  <a:gd name="T55" fmla="*/ 0 h 270"/>
                  <a:gd name="T56" fmla="*/ 0 w 279"/>
                  <a:gd name="T57" fmla="*/ 0 h 270"/>
                  <a:gd name="T58" fmla="*/ 0 w 279"/>
                  <a:gd name="T59" fmla="*/ 0 h 270"/>
                  <a:gd name="T60" fmla="*/ 0 w 279"/>
                  <a:gd name="T61" fmla="*/ 0 h 270"/>
                  <a:gd name="T62" fmla="*/ 0 w 279"/>
                  <a:gd name="T63" fmla="*/ 0 h 270"/>
                  <a:gd name="T64" fmla="*/ 0 w 279"/>
                  <a:gd name="T65" fmla="*/ 0 h 270"/>
                  <a:gd name="T66" fmla="*/ 0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0798" name="Freeform 31"/>
              <p:cNvSpPr/>
              <p:nvPr>
                <p:custDataLst>
                  <p:tags r:id="rId29"/>
                </p:custDataLst>
              </p:nvPr>
            </p:nvSpPr>
            <p:spPr bwMode="auto">
              <a:xfrm>
                <a:off x="8347" y="4786"/>
                <a:ext cx="24" cy="25"/>
              </a:xfrm>
              <a:custGeom>
                <a:avLst/>
                <a:gdLst>
                  <a:gd name="T0" fmla="*/ 0 w 72"/>
                  <a:gd name="T1" fmla="*/ 0 h 75"/>
                  <a:gd name="T2" fmla="*/ 0 w 72"/>
                  <a:gd name="T3" fmla="*/ 0 h 75"/>
                  <a:gd name="T4" fmla="*/ 0 w 72"/>
                  <a:gd name="T5" fmla="*/ 0 h 75"/>
                  <a:gd name="T6" fmla="*/ 0 w 72"/>
                  <a:gd name="T7" fmla="*/ 0 h 75"/>
                  <a:gd name="T8" fmla="*/ 0 w 72"/>
                  <a:gd name="T9" fmla="*/ 0 h 75"/>
                  <a:gd name="T10" fmla="*/ 0 w 72"/>
                  <a:gd name="T11" fmla="*/ 0 h 75"/>
                  <a:gd name="T12" fmla="*/ 0 w 72"/>
                  <a:gd name="T13" fmla="*/ 0 h 75"/>
                  <a:gd name="T14" fmla="*/ 0 w 72"/>
                  <a:gd name="T15" fmla="*/ 0 h 75"/>
                  <a:gd name="T16" fmla="*/ 0 w 72"/>
                  <a:gd name="T17" fmla="*/ 0 h 75"/>
                  <a:gd name="T18" fmla="*/ 0 w 72"/>
                  <a:gd name="T19" fmla="*/ 0 h 75"/>
                  <a:gd name="T20" fmla="*/ 0 w 72"/>
                  <a:gd name="T21" fmla="*/ 0 h 75"/>
                  <a:gd name="T22" fmla="*/ 0 w 72"/>
                  <a:gd name="T23" fmla="*/ 0 h 75"/>
                  <a:gd name="T24" fmla="*/ 0 w 72"/>
                  <a:gd name="T25" fmla="*/ 0 h 75"/>
                  <a:gd name="T26" fmla="*/ 0 w 72"/>
                  <a:gd name="T27" fmla="*/ 0 h 75"/>
                  <a:gd name="T28" fmla="*/ 0 w 72"/>
                  <a:gd name="T29" fmla="*/ 0 h 75"/>
                  <a:gd name="T30" fmla="*/ 0 w 72"/>
                  <a:gd name="T31" fmla="*/ 0 h 75"/>
                  <a:gd name="T32" fmla="*/ 0 w 72"/>
                  <a:gd name="T33" fmla="*/ 0 h 75"/>
                  <a:gd name="T34" fmla="*/ 0 w 72"/>
                  <a:gd name="T35" fmla="*/ 0 h 75"/>
                  <a:gd name="T36" fmla="*/ 0 w 72"/>
                  <a:gd name="T37" fmla="*/ 0 h 75"/>
                  <a:gd name="T38" fmla="*/ 0 w 72"/>
                  <a:gd name="T39" fmla="*/ 0 h 75"/>
                  <a:gd name="T40" fmla="*/ 0 w 72"/>
                  <a:gd name="T41" fmla="*/ 0 h 75"/>
                  <a:gd name="T42" fmla="*/ 0 w 72"/>
                  <a:gd name="T43" fmla="*/ 0 h 75"/>
                  <a:gd name="T44" fmla="*/ 0 w 72"/>
                  <a:gd name="T45" fmla="*/ 0 h 75"/>
                  <a:gd name="T46" fmla="*/ 0 w 72"/>
                  <a:gd name="T47" fmla="*/ 0 h 75"/>
                  <a:gd name="T48" fmla="*/ 0 w 72"/>
                  <a:gd name="T49" fmla="*/ 0 h 75"/>
                  <a:gd name="T50" fmla="*/ 0 w 72"/>
                  <a:gd name="T51" fmla="*/ 0 h 75"/>
                  <a:gd name="T52" fmla="*/ 0 w 72"/>
                  <a:gd name="T53" fmla="*/ 0 h 75"/>
                  <a:gd name="T54" fmla="*/ 0 w 72"/>
                  <a:gd name="T55" fmla="*/ 0 h 75"/>
                  <a:gd name="T56" fmla="*/ 0 w 72"/>
                  <a:gd name="T57" fmla="*/ 0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0799" name="Freeform 32"/>
              <p:cNvSpPr/>
              <p:nvPr>
                <p:custDataLst>
                  <p:tags r:id="rId30"/>
                </p:custDataLst>
              </p:nvPr>
            </p:nvSpPr>
            <p:spPr bwMode="auto">
              <a:xfrm>
                <a:off x="8370" y="4780"/>
                <a:ext cx="23" cy="20"/>
              </a:xfrm>
              <a:custGeom>
                <a:avLst/>
                <a:gdLst>
                  <a:gd name="T0" fmla="*/ 0 w 70"/>
                  <a:gd name="T1" fmla="*/ 0 h 59"/>
                  <a:gd name="T2" fmla="*/ 0 w 70"/>
                  <a:gd name="T3" fmla="*/ 0 h 59"/>
                  <a:gd name="T4" fmla="*/ 0 w 70"/>
                  <a:gd name="T5" fmla="*/ 0 h 59"/>
                  <a:gd name="T6" fmla="*/ 0 w 70"/>
                  <a:gd name="T7" fmla="*/ 0 h 59"/>
                  <a:gd name="T8" fmla="*/ 0 w 70"/>
                  <a:gd name="T9" fmla="*/ 0 h 59"/>
                  <a:gd name="T10" fmla="*/ 0 w 70"/>
                  <a:gd name="T11" fmla="*/ 0 h 59"/>
                  <a:gd name="T12" fmla="*/ 0 w 70"/>
                  <a:gd name="T13" fmla="*/ 0 h 59"/>
                  <a:gd name="T14" fmla="*/ 0 w 70"/>
                  <a:gd name="T15" fmla="*/ 0 h 59"/>
                  <a:gd name="T16" fmla="*/ 0 w 70"/>
                  <a:gd name="T17" fmla="*/ 0 h 59"/>
                  <a:gd name="T18" fmla="*/ 0 w 70"/>
                  <a:gd name="T19" fmla="*/ 0 h 59"/>
                  <a:gd name="T20" fmla="*/ 0 w 70"/>
                  <a:gd name="T21" fmla="*/ 0 h 59"/>
                  <a:gd name="T22" fmla="*/ 0 w 70"/>
                  <a:gd name="T23" fmla="*/ 0 h 59"/>
                  <a:gd name="T24" fmla="*/ 0 w 70"/>
                  <a:gd name="T25" fmla="*/ 0 h 59"/>
                  <a:gd name="T26" fmla="*/ 0 w 70"/>
                  <a:gd name="T27" fmla="*/ 0 h 59"/>
                  <a:gd name="T28" fmla="*/ 0 w 70"/>
                  <a:gd name="T29" fmla="*/ 0 h 59"/>
                  <a:gd name="T30" fmla="*/ 0 w 70"/>
                  <a:gd name="T31" fmla="*/ 0 h 59"/>
                  <a:gd name="T32" fmla="*/ 0 w 70"/>
                  <a:gd name="T33" fmla="*/ 0 h 59"/>
                  <a:gd name="T34" fmla="*/ 0 w 70"/>
                  <a:gd name="T35" fmla="*/ 0 h 59"/>
                  <a:gd name="T36" fmla="*/ 0 w 70"/>
                  <a:gd name="T37" fmla="*/ 0 h 59"/>
                  <a:gd name="T38" fmla="*/ 0 w 70"/>
                  <a:gd name="T39" fmla="*/ 0 h 59"/>
                  <a:gd name="T40" fmla="*/ 0 w 70"/>
                  <a:gd name="T41" fmla="*/ 0 h 59"/>
                  <a:gd name="T42" fmla="*/ 0 w 70"/>
                  <a:gd name="T43" fmla="*/ 0 h 59"/>
                  <a:gd name="T44" fmla="*/ 0 w 70"/>
                  <a:gd name="T45" fmla="*/ 0 h 59"/>
                  <a:gd name="T46" fmla="*/ 0 w 70"/>
                  <a:gd name="T47" fmla="*/ 0 h 59"/>
                  <a:gd name="T48" fmla="*/ 0 w 70"/>
                  <a:gd name="T49" fmla="*/ 0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0800" name="Freeform 33"/>
              <p:cNvSpPr/>
              <p:nvPr>
                <p:custDataLst>
                  <p:tags r:id="rId31"/>
                </p:custDataLst>
              </p:nvPr>
            </p:nvSpPr>
            <p:spPr bwMode="auto">
              <a:xfrm>
                <a:off x="8390" y="4771"/>
                <a:ext cx="22" cy="20"/>
              </a:xfrm>
              <a:custGeom>
                <a:avLst/>
                <a:gdLst>
                  <a:gd name="T0" fmla="*/ 0 w 65"/>
                  <a:gd name="T1" fmla="*/ 0 h 60"/>
                  <a:gd name="T2" fmla="*/ 0 w 65"/>
                  <a:gd name="T3" fmla="*/ 0 h 60"/>
                  <a:gd name="T4" fmla="*/ 0 w 65"/>
                  <a:gd name="T5" fmla="*/ 0 h 60"/>
                  <a:gd name="T6" fmla="*/ 0 w 65"/>
                  <a:gd name="T7" fmla="*/ 0 h 60"/>
                  <a:gd name="T8" fmla="*/ 0 w 65"/>
                  <a:gd name="T9" fmla="*/ 0 h 60"/>
                  <a:gd name="T10" fmla="*/ 0 w 65"/>
                  <a:gd name="T11" fmla="*/ 0 h 60"/>
                  <a:gd name="T12" fmla="*/ 0 w 65"/>
                  <a:gd name="T13" fmla="*/ 0 h 60"/>
                  <a:gd name="T14" fmla="*/ 0 w 65"/>
                  <a:gd name="T15" fmla="*/ 0 h 60"/>
                  <a:gd name="T16" fmla="*/ 0 w 65"/>
                  <a:gd name="T17" fmla="*/ 0 h 60"/>
                  <a:gd name="T18" fmla="*/ 0 w 65"/>
                  <a:gd name="T19" fmla="*/ 0 h 60"/>
                  <a:gd name="T20" fmla="*/ 0 w 65"/>
                  <a:gd name="T21" fmla="*/ 0 h 60"/>
                  <a:gd name="T22" fmla="*/ 0 w 65"/>
                  <a:gd name="T23" fmla="*/ 0 h 60"/>
                  <a:gd name="T24" fmla="*/ 0 w 65"/>
                  <a:gd name="T25" fmla="*/ 0 h 60"/>
                  <a:gd name="T26" fmla="*/ 0 w 65"/>
                  <a:gd name="T27" fmla="*/ 0 h 60"/>
                  <a:gd name="T28" fmla="*/ 0 w 65"/>
                  <a:gd name="T29" fmla="*/ 0 h 60"/>
                  <a:gd name="T30" fmla="*/ 0 w 65"/>
                  <a:gd name="T31" fmla="*/ 0 h 60"/>
                  <a:gd name="T32" fmla="*/ 0 w 65"/>
                  <a:gd name="T33" fmla="*/ 0 h 60"/>
                  <a:gd name="T34" fmla="*/ 0 w 65"/>
                  <a:gd name="T35" fmla="*/ 0 h 60"/>
                  <a:gd name="T36" fmla="*/ 0 w 65"/>
                  <a:gd name="T37" fmla="*/ 0 h 60"/>
                  <a:gd name="T38" fmla="*/ 0 w 65"/>
                  <a:gd name="T39" fmla="*/ 0 h 60"/>
                  <a:gd name="T40" fmla="*/ 0 w 65"/>
                  <a:gd name="T41" fmla="*/ 0 h 60"/>
                  <a:gd name="T42" fmla="*/ 0 w 65"/>
                  <a:gd name="T43" fmla="*/ 0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0801" name="Freeform 34"/>
              <p:cNvSpPr/>
              <p:nvPr>
                <p:custDataLst>
                  <p:tags r:id="rId32"/>
                </p:custDataLst>
              </p:nvPr>
            </p:nvSpPr>
            <p:spPr bwMode="auto">
              <a:xfrm>
                <a:off x="8362" y="4825"/>
                <a:ext cx="23"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w 69"/>
                  <a:gd name="T23" fmla="*/ 0 h 47"/>
                  <a:gd name="T24" fmla="*/ 0 w 69"/>
                  <a:gd name="T25" fmla="*/ 0 h 47"/>
                  <a:gd name="T26" fmla="*/ 0 w 69"/>
                  <a:gd name="T27" fmla="*/ 0 h 47"/>
                  <a:gd name="T28" fmla="*/ 0 w 69"/>
                  <a:gd name="T29" fmla="*/ 0 h 47"/>
                  <a:gd name="T30" fmla="*/ 0 w 69"/>
                  <a:gd name="T31" fmla="*/ 0 h 47"/>
                  <a:gd name="T32" fmla="*/ 0 w 69"/>
                  <a:gd name="T33" fmla="*/ 0 h 47"/>
                  <a:gd name="T34" fmla="*/ 0 w 69"/>
                  <a:gd name="T35" fmla="*/ 0 h 47"/>
                  <a:gd name="T36" fmla="*/ 0 w 69"/>
                  <a:gd name="T37" fmla="*/ 0 h 47"/>
                  <a:gd name="T38" fmla="*/ 0 w 69"/>
                  <a:gd name="T39" fmla="*/ 0 h 47"/>
                  <a:gd name="T40" fmla="*/ 0 w 69"/>
                  <a:gd name="T41" fmla="*/ 0 h 47"/>
                  <a:gd name="T42" fmla="*/ 0 w 69"/>
                  <a:gd name="T43" fmla="*/ 0 h 47"/>
                  <a:gd name="T44" fmla="*/ 0 w 69"/>
                  <a:gd name="T45" fmla="*/ 0 h 47"/>
                  <a:gd name="T46" fmla="*/ 0 w 69"/>
                  <a:gd name="T47" fmla="*/ 0 h 47"/>
                  <a:gd name="T48" fmla="*/ 0 w 69"/>
                  <a:gd name="T49" fmla="*/ 0 h 47"/>
                  <a:gd name="T50" fmla="*/ 0 w 69"/>
                  <a:gd name="T51" fmla="*/ 0 h 47"/>
                  <a:gd name="T52" fmla="*/ 0 w 69"/>
                  <a:gd name="T53" fmla="*/ 0 h 47"/>
                  <a:gd name="T54" fmla="*/ 0 w 69"/>
                  <a:gd name="T55" fmla="*/ 0 h 47"/>
                  <a:gd name="T56" fmla="*/ 0 w 69"/>
                  <a:gd name="T57" fmla="*/ 0 h 47"/>
                  <a:gd name="T58" fmla="*/ 0 w 69"/>
                  <a:gd name="T59" fmla="*/ 0 h 47"/>
                  <a:gd name="T60" fmla="*/ 0 w 69"/>
                  <a:gd name="T61" fmla="*/ 0 h 47"/>
                  <a:gd name="T62" fmla="*/ 0 w 69"/>
                  <a:gd name="T63" fmla="*/ 0 h 47"/>
                  <a:gd name="T64" fmla="*/ 0 w 6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0802" name="Freeform 35"/>
              <p:cNvSpPr/>
              <p:nvPr>
                <p:custDataLst>
                  <p:tags r:id="rId33"/>
                </p:custDataLst>
              </p:nvPr>
            </p:nvSpPr>
            <p:spPr bwMode="auto">
              <a:xfrm>
                <a:off x="8390" y="4813"/>
                <a:ext cx="20" cy="20"/>
              </a:xfrm>
              <a:custGeom>
                <a:avLst/>
                <a:gdLst>
                  <a:gd name="T0" fmla="*/ 0 w 60"/>
                  <a:gd name="T1" fmla="*/ 0 h 58"/>
                  <a:gd name="T2" fmla="*/ 0 w 60"/>
                  <a:gd name="T3" fmla="*/ 0 h 58"/>
                  <a:gd name="T4" fmla="*/ 0 w 60"/>
                  <a:gd name="T5" fmla="*/ 0 h 58"/>
                  <a:gd name="T6" fmla="*/ 0 w 60"/>
                  <a:gd name="T7" fmla="*/ 0 h 58"/>
                  <a:gd name="T8" fmla="*/ 0 w 60"/>
                  <a:gd name="T9" fmla="*/ 0 h 58"/>
                  <a:gd name="T10" fmla="*/ 0 w 60"/>
                  <a:gd name="T11" fmla="*/ 0 h 58"/>
                  <a:gd name="T12" fmla="*/ 0 w 60"/>
                  <a:gd name="T13" fmla="*/ 0 h 58"/>
                  <a:gd name="T14" fmla="*/ 0 w 60"/>
                  <a:gd name="T15" fmla="*/ 0 h 58"/>
                  <a:gd name="T16" fmla="*/ 0 w 60"/>
                  <a:gd name="T17" fmla="*/ 0 h 58"/>
                  <a:gd name="T18" fmla="*/ 0 w 60"/>
                  <a:gd name="T19" fmla="*/ 0 h 58"/>
                  <a:gd name="T20" fmla="*/ 0 w 60"/>
                  <a:gd name="T21" fmla="*/ 0 h 58"/>
                  <a:gd name="T22" fmla="*/ 0 w 60"/>
                  <a:gd name="T23" fmla="*/ 0 h 58"/>
                  <a:gd name="T24" fmla="*/ 0 w 60"/>
                  <a:gd name="T25" fmla="*/ 0 h 58"/>
                  <a:gd name="T26" fmla="*/ 0 w 60"/>
                  <a:gd name="T27" fmla="*/ 0 h 58"/>
                  <a:gd name="T28" fmla="*/ 0 w 60"/>
                  <a:gd name="T29" fmla="*/ 0 h 58"/>
                  <a:gd name="T30" fmla="*/ 0 w 60"/>
                  <a:gd name="T31" fmla="*/ 0 h 58"/>
                  <a:gd name="T32" fmla="*/ 0 w 60"/>
                  <a:gd name="T33" fmla="*/ 0 h 58"/>
                  <a:gd name="T34" fmla="*/ 0 w 60"/>
                  <a:gd name="T35" fmla="*/ 0 h 58"/>
                  <a:gd name="T36" fmla="*/ 0 w 60"/>
                  <a:gd name="T37" fmla="*/ 0 h 58"/>
                  <a:gd name="T38" fmla="*/ 0 w 60"/>
                  <a:gd name="T39" fmla="*/ 0 h 58"/>
                  <a:gd name="T40" fmla="*/ 0 w 60"/>
                  <a:gd name="T41" fmla="*/ 0 h 58"/>
                  <a:gd name="T42" fmla="*/ 0 w 60"/>
                  <a:gd name="T43" fmla="*/ 0 h 58"/>
                  <a:gd name="T44" fmla="*/ 0 w 60"/>
                  <a:gd name="T45" fmla="*/ 0 h 58"/>
                  <a:gd name="T46" fmla="*/ 0 w 60"/>
                  <a:gd name="T47" fmla="*/ 0 h 58"/>
                  <a:gd name="T48" fmla="*/ 0 w 60"/>
                  <a:gd name="T49" fmla="*/ 0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0803" name="Freeform 36"/>
              <p:cNvSpPr/>
              <p:nvPr>
                <p:custDataLst>
                  <p:tags r:id="rId34"/>
                </p:custDataLst>
              </p:nvPr>
            </p:nvSpPr>
            <p:spPr bwMode="auto">
              <a:xfrm>
                <a:off x="8411" y="4806"/>
                <a:ext cx="20" cy="18"/>
              </a:xfrm>
              <a:custGeom>
                <a:avLst/>
                <a:gdLst>
                  <a:gd name="T0" fmla="*/ 0 w 59"/>
                  <a:gd name="T1" fmla="*/ 0 h 55"/>
                  <a:gd name="T2" fmla="*/ 0 w 59"/>
                  <a:gd name="T3" fmla="*/ 0 h 55"/>
                  <a:gd name="T4" fmla="*/ 0 w 59"/>
                  <a:gd name="T5" fmla="*/ 0 h 55"/>
                  <a:gd name="T6" fmla="*/ 0 w 59"/>
                  <a:gd name="T7" fmla="*/ 0 h 55"/>
                  <a:gd name="T8" fmla="*/ 0 w 59"/>
                  <a:gd name="T9" fmla="*/ 0 h 55"/>
                  <a:gd name="T10" fmla="*/ 0 w 59"/>
                  <a:gd name="T11" fmla="*/ 0 h 55"/>
                  <a:gd name="T12" fmla="*/ 0 w 59"/>
                  <a:gd name="T13" fmla="*/ 0 h 55"/>
                  <a:gd name="T14" fmla="*/ 0 w 59"/>
                  <a:gd name="T15" fmla="*/ 0 h 55"/>
                  <a:gd name="T16" fmla="*/ 0 w 59"/>
                  <a:gd name="T17" fmla="*/ 0 h 55"/>
                  <a:gd name="T18" fmla="*/ 0 w 59"/>
                  <a:gd name="T19" fmla="*/ 0 h 55"/>
                  <a:gd name="T20" fmla="*/ 0 w 59"/>
                  <a:gd name="T21" fmla="*/ 0 h 55"/>
                  <a:gd name="T22" fmla="*/ 0 w 59"/>
                  <a:gd name="T23" fmla="*/ 0 h 55"/>
                  <a:gd name="T24" fmla="*/ 0 w 59"/>
                  <a:gd name="T25" fmla="*/ 0 h 55"/>
                  <a:gd name="T26" fmla="*/ 0 w 59"/>
                  <a:gd name="T27" fmla="*/ 0 h 55"/>
                  <a:gd name="T28" fmla="*/ 0 w 59"/>
                  <a:gd name="T29" fmla="*/ 0 h 55"/>
                  <a:gd name="T30" fmla="*/ 0 w 59"/>
                  <a:gd name="T31" fmla="*/ 0 h 55"/>
                  <a:gd name="T32" fmla="*/ 0 w 59"/>
                  <a:gd name="T33" fmla="*/ 0 h 55"/>
                  <a:gd name="T34" fmla="*/ 0 w 59"/>
                  <a:gd name="T35" fmla="*/ 0 h 55"/>
                  <a:gd name="T36" fmla="*/ 0 w 59"/>
                  <a:gd name="T37" fmla="*/ 0 h 55"/>
                  <a:gd name="T38" fmla="*/ 0 w 59"/>
                  <a:gd name="T39" fmla="*/ 0 h 55"/>
                  <a:gd name="T40" fmla="*/ 0 w 59"/>
                  <a:gd name="T41" fmla="*/ 0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0804" name="Freeform 37"/>
              <p:cNvSpPr/>
              <p:nvPr>
                <p:custDataLst>
                  <p:tags r:id="rId35"/>
                </p:custDataLst>
              </p:nvPr>
            </p:nvSpPr>
            <p:spPr bwMode="auto">
              <a:xfrm>
                <a:off x="8374" y="4857"/>
                <a:ext cx="27" cy="25"/>
              </a:xfrm>
              <a:custGeom>
                <a:avLst/>
                <a:gdLst>
                  <a:gd name="T0" fmla="*/ 0 w 82"/>
                  <a:gd name="T1" fmla="*/ 0 h 76"/>
                  <a:gd name="T2" fmla="*/ 0 w 82"/>
                  <a:gd name="T3" fmla="*/ 0 h 76"/>
                  <a:gd name="T4" fmla="*/ 0 w 82"/>
                  <a:gd name="T5" fmla="*/ 0 h 76"/>
                  <a:gd name="T6" fmla="*/ 0 w 82"/>
                  <a:gd name="T7" fmla="*/ 0 h 76"/>
                  <a:gd name="T8" fmla="*/ 0 w 82"/>
                  <a:gd name="T9" fmla="*/ 0 h 76"/>
                  <a:gd name="T10" fmla="*/ 0 w 82"/>
                  <a:gd name="T11" fmla="*/ 0 h 76"/>
                  <a:gd name="T12" fmla="*/ 0 w 82"/>
                  <a:gd name="T13" fmla="*/ 0 h 76"/>
                  <a:gd name="T14" fmla="*/ 0 w 82"/>
                  <a:gd name="T15" fmla="*/ 0 h 76"/>
                  <a:gd name="T16" fmla="*/ 0 w 82"/>
                  <a:gd name="T17" fmla="*/ 0 h 76"/>
                  <a:gd name="T18" fmla="*/ 0 w 82"/>
                  <a:gd name="T19" fmla="*/ 0 h 76"/>
                  <a:gd name="T20" fmla="*/ 0 w 82"/>
                  <a:gd name="T21" fmla="*/ 0 h 76"/>
                  <a:gd name="T22" fmla="*/ 0 w 82"/>
                  <a:gd name="T23" fmla="*/ 0 h 76"/>
                  <a:gd name="T24" fmla="*/ 0 w 82"/>
                  <a:gd name="T25" fmla="*/ 0 h 76"/>
                  <a:gd name="T26" fmla="*/ 0 w 82"/>
                  <a:gd name="T27" fmla="*/ 0 h 76"/>
                  <a:gd name="T28" fmla="*/ 0 w 82"/>
                  <a:gd name="T29" fmla="*/ 0 h 76"/>
                  <a:gd name="T30" fmla="*/ 0 w 82"/>
                  <a:gd name="T31" fmla="*/ 0 h 76"/>
                  <a:gd name="T32" fmla="*/ 0 w 82"/>
                  <a:gd name="T33" fmla="*/ 0 h 76"/>
                  <a:gd name="T34" fmla="*/ 0 w 82"/>
                  <a:gd name="T35" fmla="*/ 0 h 76"/>
                  <a:gd name="T36" fmla="*/ 0 w 82"/>
                  <a:gd name="T37" fmla="*/ 0 h 76"/>
                  <a:gd name="T38" fmla="*/ 0 w 82"/>
                  <a:gd name="T39" fmla="*/ 0 h 76"/>
                  <a:gd name="T40" fmla="*/ 0 w 82"/>
                  <a:gd name="T41" fmla="*/ 0 h 76"/>
                  <a:gd name="T42" fmla="*/ 0 w 82"/>
                  <a:gd name="T43" fmla="*/ 0 h 76"/>
                  <a:gd name="T44" fmla="*/ 0 w 82"/>
                  <a:gd name="T45" fmla="*/ 0 h 76"/>
                  <a:gd name="T46" fmla="*/ 0 w 82"/>
                  <a:gd name="T47" fmla="*/ 0 h 76"/>
                  <a:gd name="T48" fmla="*/ 0 w 82"/>
                  <a:gd name="T49" fmla="*/ 0 h 76"/>
                  <a:gd name="T50" fmla="*/ 0 w 82"/>
                  <a:gd name="T51" fmla="*/ 0 h 76"/>
                  <a:gd name="T52" fmla="*/ 0 w 82"/>
                  <a:gd name="T53" fmla="*/ 0 h 76"/>
                  <a:gd name="T54" fmla="*/ 0 w 82"/>
                  <a:gd name="T55" fmla="*/ 0 h 76"/>
                  <a:gd name="T56" fmla="*/ 0 w 82"/>
                  <a:gd name="T57" fmla="*/ 0 h 76"/>
                  <a:gd name="T58" fmla="*/ 0 w 82"/>
                  <a:gd name="T59" fmla="*/ 0 h 76"/>
                  <a:gd name="T60" fmla="*/ 0 w 82"/>
                  <a:gd name="T61" fmla="*/ 0 h 76"/>
                  <a:gd name="T62" fmla="*/ 0 w 82"/>
                  <a:gd name="T63" fmla="*/ 0 h 76"/>
                  <a:gd name="T64" fmla="*/ 0 w 82"/>
                  <a:gd name="T65" fmla="*/ 0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0805" name="Freeform 38"/>
              <p:cNvSpPr/>
              <p:nvPr>
                <p:custDataLst>
                  <p:tags r:id="rId36"/>
                </p:custDataLst>
              </p:nvPr>
            </p:nvSpPr>
            <p:spPr bwMode="auto">
              <a:xfrm>
                <a:off x="8404" y="4847"/>
                <a:ext cx="25" cy="22"/>
              </a:xfrm>
              <a:custGeom>
                <a:avLst/>
                <a:gdLst>
                  <a:gd name="T0" fmla="*/ 0 w 75"/>
                  <a:gd name="T1" fmla="*/ 0 h 66"/>
                  <a:gd name="T2" fmla="*/ 0 w 75"/>
                  <a:gd name="T3" fmla="*/ 0 h 66"/>
                  <a:gd name="T4" fmla="*/ 0 w 75"/>
                  <a:gd name="T5" fmla="*/ 0 h 66"/>
                  <a:gd name="T6" fmla="*/ 0 w 75"/>
                  <a:gd name="T7" fmla="*/ 0 h 66"/>
                  <a:gd name="T8" fmla="*/ 0 w 75"/>
                  <a:gd name="T9" fmla="*/ 0 h 66"/>
                  <a:gd name="T10" fmla="*/ 0 w 75"/>
                  <a:gd name="T11" fmla="*/ 0 h 66"/>
                  <a:gd name="T12" fmla="*/ 0 w 75"/>
                  <a:gd name="T13" fmla="*/ 0 h 66"/>
                  <a:gd name="T14" fmla="*/ 0 w 75"/>
                  <a:gd name="T15" fmla="*/ 0 h 66"/>
                  <a:gd name="T16" fmla="*/ 0 w 75"/>
                  <a:gd name="T17" fmla="*/ 0 h 66"/>
                  <a:gd name="T18" fmla="*/ 0 w 75"/>
                  <a:gd name="T19" fmla="*/ 0 h 66"/>
                  <a:gd name="T20" fmla="*/ 0 w 75"/>
                  <a:gd name="T21" fmla="*/ 0 h 66"/>
                  <a:gd name="T22" fmla="*/ 0 w 75"/>
                  <a:gd name="T23" fmla="*/ 0 h 66"/>
                  <a:gd name="T24" fmla="*/ 0 w 75"/>
                  <a:gd name="T25" fmla="*/ 0 h 66"/>
                  <a:gd name="T26" fmla="*/ 0 w 75"/>
                  <a:gd name="T27" fmla="*/ 0 h 66"/>
                  <a:gd name="T28" fmla="*/ 0 w 75"/>
                  <a:gd name="T29" fmla="*/ 0 h 66"/>
                  <a:gd name="T30" fmla="*/ 0 w 75"/>
                  <a:gd name="T31" fmla="*/ 0 h 66"/>
                  <a:gd name="T32" fmla="*/ 0 w 75"/>
                  <a:gd name="T33" fmla="*/ 0 h 66"/>
                  <a:gd name="T34" fmla="*/ 0 w 75"/>
                  <a:gd name="T35" fmla="*/ 0 h 66"/>
                  <a:gd name="T36" fmla="*/ 0 w 75"/>
                  <a:gd name="T37" fmla="*/ 0 h 66"/>
                  <a:gd name="T38" fmla="*/ 0 w 75"/>
                  <a:gd name="T39" fmla="*/ 0 h 66"/>
                  <a:gd name="T40" fmla="*/ 0 w 75"/>
                  <a:gd name="T41" fmla="*/ 0 h 66"/>
                  <a:gd name="T42" fmla="*/ 0 w 75"/>
                  <a:gd name="T43" fmla="*/ 0 h 66"/>
                  <a:gd name="T44" fmla="*/ 0 w 75"/>
                  <a:gd name="T45" fmla="*/ 0 h 66"/>
                  <a:gd name="T46" fmla="*/ 0 w 75"/>
                  <a:gd name="T47" fmla="*/ 0 h 66"/>
                  <a:gd name="T48" fmla="*/ 0 w 75"/>
                  <a:gd name="T49" fmla="*/ 0 h 66"/>
                  <a:gd name="T50" fmla="*/ 0 w 75"/>
                  <a:gd name="T51" fmla="*/ 0 h 66"/>
                  <a:gd name="T52" fmla="*/ 0 w 75"/>
                  <a:gd name="T53" fmla="*/ 0 h 66"/>
                  <a:gd name="T54" fmla="*/ 0 w 75"/>
                  <a:gd name="T55" fmla="*/ 0 h 66"/>
                  <a:gd name="T56" fmla="*/ 0 w 75"/>
                  <a:gd name="T57" fmla="*/ 0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0806" name="Freeform 39"/>
              <p:cNvSpPr/>
              <p:nvPr>
                <p:custDataLst>
                  <p:tags r:id="rId37"/>
                </p:custDataLst>
              </p:nvPr>
            </p:nvSpPr>
            <p:spPr bwMode="auto">
              <a:xfrm>
                <a:off x="8434" y="4844"/>
                <a:ext cx="25" cy="21"/>
              </a:xfrm>
              <a:custGeom>
                <a:avLst/>
                <a:gdLst>
                  <a:gd name="T0" fmla="*/ 0 w 75"/>
                  <a:gd name="T1" fmla="*/ 0 h 63"/>
                  <a:gd name="T2" fmla="*/ 0 w 75"/>
                  <a:gd name="T3" fmla="*/ 0 h 63"/>
                  <a:gd name="T4" fmla="*/ 0 w 75"/>
                  <a:gd name="T5" fmla="*/ 0 h 63"/>
                  <a:gd name="T6" fmla="*/ 0 w 75"/>
                  <a:gd name="T7" fmla="*/ 0 h 63"/>
                  <a:gd name="T8" fmla="*/ 0 w 75"/>
                  <a:gd name="T9" fmla="*/ 0 h 63"/>
                  <a:gd name="T10" fmla="*/ 0 w 75"/>
                  <a:gd name="T11" fmla="*/ 0 h 63"/>
                  <a:gd name="T12" fmla="*/ 0 w 75"/>
                  <a:gd name="T13" fmla="*/ 0 h 63"/>
                  <a:gd name="T14" fmla="*/ 0 w 75"/>
                  <a:gd name="T15" fmla="*/ 0 h 63"/>
                  <a:gd name="T16" fmla="*/ 0 w 75"/>
                  <a:gd name="T17" fmla="*/ 0 h 63"/>
                  <a:gd name="T18" fmla="*/ 0 w 75"/>
                  <a:gd name="T19" fmla="*/ 0 h 63"/>
                  <a:gd name="T20" fmla="*/ 0 w 75"/>
                  <a:gd name="T21" fmla="*/ 0 h 63"/>
                  <a:gd name="T22" fmla="*/ 0 w 75"/>
                  <a:gd name="T23" fmla="*/ 0 h 63"/>
                  <a:gd name="T24" fmla="*/ 0 w 75"/>
                  <a:gd name="T25" fmla="*/ 0 h 63"/>
                  <a:gd name="T26" fmla="*/ 0 w 75"/>
                  <a:gd name="T27" fmla="*/ 0 h 63"/>
                  <a:gd name="T28" fmla="*/ 0 w 75"/>
                  <a:gd name="T29" fmla="*/ 0 h 63"/>
                  <a:gd name="T30" fmla="*/ 0 w 75"/>
                  <a:gd name="T31" fmla="*/ 0 h 63"/>
                  <a:gd name="T32" fmla="*/ 0 w 75"/>
                  <a:gd name="T33" fmla="*/ 0 h 63"/>
                  <a:gd name="T34" fmla="*/ 0 w 75"/>
                  <a:gd name="T35" fmla="*/ 0 h 63"/>
                  <a:gd name="T36" fmla="*/ 0 w 75"/>
                  <a:gd name="T37" fmla="*/ 0 h 63"/>
                  <a:gd name="T38" fmla="*/ 0 w 75"/>
                  <a:gd name="T39" fmla="*/ 0 h 63"/>
                  <a:gd name="T40" fmla="*/ 0 w 75"/>
                  <a:gd name="T41" fmla="*/ 0 h 63"/>
                  <a:gd name="T42" fmla="*/ 0 w 75"/>
                  <a:gd name="T43" fmla="*/ 0 h 63"/>
                  <a:gd name="T44" fmla="*/ 0 w 75"/>
                  <a:gd name="T45" fmla="*/ 0 h 63"/>
                  <a:gd name="T46" fmla="*/ 0 w 75"/>
                  <a:gd name="T47" fmla="*/ 0 h 63"/>
                  <a:gd name="T48" fmla="*/ 0 w 75"/>
                  <a:gd name="T49" fmla="*/ 0 h 63"/>
                  <a:gd name="T50" fmla="*/ 0 w 75"/>
                  <a:gd name="T51" fmla="*/ 0 h 63"/>
                  <a:gd name="T52" fmla="*/ 0 w 75"/>
                  <a:gd name="T53" fmla="*/ 0 h 63"/>
                  <a:gd name="T54" fmla="*/ 0 w 75"/>
                  <a:gd name="T55" fmla="*/ 0 h 63"/>
                  <a:gd name="T56" fmla="*/ 0 w 75"/>
                  <a:gd name="T57" fmla="*/ 0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0807" name="Freeform 40"/>
              <p:cNvSpPr/>
              <p:nvPr>
                <p:custDataLst>
                  <p:tags r:id="rId38"/>
                </p:custDataLst>
              </p:nvPr>
            </p:nvSpPr>
            <p:spPr bwMode="auto">
              <a:xfrm>
                <a:off x="8126" y="4482"/>
                <a:ext cx="83" cy="97"/>
              </a:xfrm>
              <a:custGeom>
                <a:avLst/>
                <a:gdLst>
                  <a:gd name="T0" fmla="*/ 0 w 250"/>
                  <a:gd name="T1" fmla="*/ 0 h 290"/>
                  <a:gd name="T2" fmla="*/ 0 w 250"/>
                  <a:gd name="T3" fmla="*/ 0 h 290"/>
                  <a:gd name="T4" fmla="*/ 0 w 250"/>
                  <a:gd name="T5" fmla="*/ 0 h 290"/>
                  <a:gd name="T6" fmla="*/ 0 w 250"/>
                  <a:gd name="T7" fmla="*/ 0 h 290"/>
                  <a:gd name="T8" fmla="*/ 0 w 250"/>
                  <a:gd name="T9" fmla="*/ 0 h 290"/>
                  <a:gd name="T10" fmla="*/ 0 w 250"/>
                  <a:gd name="T11" fmla="*/ 0 h 290"/>
                  <a:gd name="T12" fmla="*/ 0 w 250"/>
                  <a:gd name="T13" fmla="*/ 0 h 290"/>
                  <a:gd name="T14" fmla="*/ 0 w 250"/>
                  <a:gd name="T15" fmla="*/ 0 h 290"/>
                  <a:gd name="T16" fmla="*/ 0 w 250"/>
                  <a:gd name="T17" fmla="*/ 0 h 290"/>
                  <a:gd name="T18" fmla="*/ 0 w 250"/>
                  <a:gd name="T19" fmla="*/ 0 h 290"/>
                  <a:gd name="T20" fmla="*/ 0 w 250"/>
                  <a:gd name="T21" fmla="*/ 0 h 290"/>
                  <a:gd name="T22" fmla="*/ 0 w 250"/>
                  <a:gd name="T23" fmla="*/ 0 h 290"/>
                  <a:gd name="T24" fmla="*/ 0 w 250"/>
                  <a:gd name="T25" fmla="*/ 0 h 290"/>
                  <a:gd name="T26" fmla="*/ 0 w 250"/>
                  <a:gd name="T27" fmla="*/ 0 h 290"/>
                  <a:gd name="T28" fmla="*/ 0 w 250"/>
                  <a:gd name="T29" fmla="*/ 0 h 290"/>
                  <a:gd name="T30" fmla="*/ 0 w 250"/>
                  <a:gd name="T31" fmla="*/ 0 h 290"/>
                  <a:gd name="T32" fmla="*/ 0 w 250"/>
                  <a:gd name="T33" fmla="*/ 0 h 290"/>
                  <a:gd name="T34" fmla="*/ 0 w 250"/>
                  <a:gd name="T35" fmla="*/ 0 h 290"/>
                  <a:gd name="T36" fmla="*/ 0 w 250"/>
                  <a:gd name="T37" fmla="*/ 0 h 290"/>
                  <a:gd name="T38" fmla="*/ 0 w 250"/>
                  <a:gd name="T39" fmla="*/ 0 h 290"/>
                  <a:gd name="T40" fmla="*/ 0 w 250"/>
                  <a:gd name="T41" fmla="*/ 0 h 290"/>
                  <a:gd name="T42" fmla="*/ 0 w 250"/>
                  <a:gd name="T43" fmla="*/ 0 h 290"/>
                  <a:gd name="T44" fmla="*/ 0 w 250"/>
                  <a:gd name="T45" fmla="*/ 0 h 290"/>
                  <a:gd name="T46" fmla="*/ 0 w 250"/>
                  <a:gd name="T47" fmla="*/ 0 h 290"/>
                  <a:gd name="T48" fmla="*/ 0 w 250"/>
                  <a:gd name="T49" fmla="*/ 0 h 290"/>
                  <a:gd name="T50" fmla="*/ 0 w 250"/>
                  <a:gd name="T51" fmla="*/ 0 h 290"/>
                  <a:gd name="T52" fmla="*/ 0 w 250"/>
                  <a:gd name="T53" fmla="*/ 0 h 290"/>
                  <a:gd name="T54" fmla="*/ 0 w 250"/>
                  <a:gd name="T55" fmla="*/ 0 h 290"/>
                  <a:gd name="T56" fmla="*/ 0 w 250"/>
                  <a:gd name="T57" fmla="*/ 0 h 290"/>
                  <a:gd name="T58" fmla="*/ 0 w 250"/>
                  <a:gd name="T59" fmla="*/ 0 h 290"/>
                  <a:gd name="T60" fmla="*/ 0 w 250"/>
                  <a:gd name="T61" fmla="*/ 0 h 290"/>
                  <a:gd name="T62" fmla="*/ 0 w 250"/>
                  <a:gd name="T63" fmla="*/ 0 h 290"/>
                  <a:gd name="T64" fmla="*/ 0 w 250"/>
                  <a:gd name="T65" fmla="*/ 0 h 290"/>
                  <a:gd name="T66" fmla="*/ 0 w 250"/>
                  <a:gd name="T67" fmla="*/ 0 h 290"/>
                  <a:gd name="T68" fmla="*/ 0 w 250"/>
                  <a:gd name="T69" fmla="*/ 0 h 290"/>
                  <a:gd name="T70" fmla="*/ 0 w 250"/>
                  <a:gd name="T71" fmla="*/ 0 h 290"/>
                  <a:gd name="T72" fmla="*/ 0 w 250"/>
                  <a:gd name="T73" fmla="*/ 0 h 290"/>
                  <a:gd name="T74" fmla="*/ 0 w 250"/>
                  <a:gd name="T75" fmla="*/ 0 h 290"/>
                  <a:gd name="T76" fmla="*/ 0 w 250"/>
                  <a:gd name="T77" fmla="*/ 0 h 290"/>
                  <a:gd name="T78" fmla="*/ 0 w 250"/>
                  <a:gd name="T79" fmla="*/ 0 h 290"/>
                  <a:gd name="T80" fmla="*/ 0 w 250"/>
                  <a:gd name="T81" fmla="*/ 0 h 290"/>
                  <a:gd name="T82" fmla="*/ 0 w 250"/>
                  <a:gd name="T83" fmla="*/ 0 h 290"/>
                  <a:gd name="T84" fmla="*/ 0 w 250"/>
                  <a:gd name="T85" fmla="*/ 0 h 290"/>
                  <a:gd name="T86" fmla="*/ 0 w 250"/>
                  <a:gd name="T87" fmla="*/ 0 h 290"/>
                  <a:gd name="T88" fmla="*/ 0 w 250"/>
                  <a:gd name="T89" fmla="*/ 0 h 290"/>
                  <a:gd name="T90" fmla="*/ 0 w 250"/>
                  <a:gd name="T91" fmla="*/ 0 h 290"/>
                  <a:gd name="T92" fmla="*/ 0 w 250"/>
                  <a:gd name="T93" fmla="*/ 0 h 290"/>
                  <a:gd name="T94" fmla="*/ 0 w 250"/>
                  <a:gd name="T95" fmla="*/ 0 h 290"/>
                  <a:gd name="T96" fmla="*/ 0 w 250"/>
                  <a:gd name="T97" fmla="*/ 0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08" name="Freeform 41"/>
              <p:cNvSpPr/>
              <p:nvPr>
                <p:custDataLst>
                  <p:tags r:id="rId39"/>
                </p:custDataLst>
              </p:nvPr>
            </p:nvSpPr>
            <p:spPr bwMode="auto">
              <a:xfrm>
                <a:off x="8268" y="4481"/>
                <a:ext cx="53" cy="75"/>
              </a:xfrm>
              <a:custGeom>
                <a:avLst/>
                <a:gdLst>
                  <a:gd name="T0" fmla="*/ 0 w 160"/>
                  <a:gd name="T1" fmla="*/ 0 h 225"/>
                  <a:gd name="T2" fmla="*/ 0 w 160"/>
                  <a:gd name="T3" fmla="*/ 0 h 225"/>
                  <a:gd name="T4" fmla="*/ 0 w 160"/>
                  <a:gd name="T5" fmla="*/ 0 h 225"/>
                  <a:gd name="T6" fmla="*/ 0 w 160"/>
                  <a:gd name="T7" fmla="*/ 0 h 225"/>
                  <a:gd name="T8" fmla="*/ 0 w 160"/>
                  <a:gd name="T9" fmla="*/ 0 h 225"/>
                  <a:gd name="T10" fmla="*/ 0 w 160"/>
                  <a:gd name="T11" fmla="*/ 0 h 225"/>
                  <a:gd name="T12" fmla="*/ 0 w 160"/>
                  <a:gd name="T13" fmla="*/ 0 h 225"/>
                  <a:gd name="T14" fmla="*/ 0 w 160"/>
                  <a:gd name="T15" fmla="*/ 0 h 225"/>
                  <a:gd name="T16" fmla="*/ 0 w 160"/>
                  <a:gd name="T17" fmla="*/ 0 h 225"/>
                  <a:gd name="T18" fmla="*/ 0 w 160"/>
                  <a:gd name="T19" fmla="*/ 0 h 225"/>
                  <a:gd name="T20" fmla="*/ 0 w 160"/>
                  <a:gd name="T21" fmla="*/ 0 h 225"/>
                  <a:gd name="T22" fmla="*/ 0 w 160"/>
                  <a:gd name="T23" fmla="*/ 0 h 225"/>
                  <a:gd name="T24" fmla="*/ 0 w 160"/>
                  <a:gd name="T25" fmla="*/ 0 h 225"/>
                  <a:gd name="T26" fmla="*/ 0 w 160"/>
                  <a:gd name="T27" fmla="*/ 0 h 225"/>
                  <a:gd name="T28" fmla="*/ 0 w 160"/>
                  <a:gd name="T29" fmla="*/ 0 h 225"/>
                  <a:gd name="T30" fmla="*/ 0 w 160"/>
                  <a:gd name="T31" fmla="*/ 0 h 225"/>
                  <a:gd name="T32" fmla="*/ 0 w 160"/>
                  <a:gd name="T33" fmla="*/ 0 h 225"/>
                  <a:gd name="T34" fmla="*/ 0 w 160"/>
                  <a:gd name="T35" fmla="*/ 0 h 225"/>
                  <a:gd name="T36" fmla="*/ 0 w 160"/>
                  <a:gd name="T37" fmla="*/ 0 h 225"/>
                  <a:gd name="T38" fmla="*/ 0 w 160"/>
                  <a:gd name="T39" fmla="*/ 0 h 225"/>
                  <a:gd name="T40" fmla="*/ 0 w 160"/>
                  <a:gd name="T41" fmla="*/ 0 h 225"/>
                  <a:gd name="T42" fmla="*/ 0 w 160"/>
                  <a:gd name="T43" fmla="*/ 0 h 225"/>
                  <a:gd name="T44" fmla="*/ 0 w 160"/>
                  <a:gd name="T45" fmla="*/ 0 h 225"/>
                  <a:gd name="T46" fmla="*/ 0 w 160"/>
                  <a:gd name="T47" fmla="*/ 0 h 225"/>
                  <a:gd name="T48" fmla="*/ 0 w 160"/>
                  <a:gd name="T49" fmla="*/ 0 h 225"/>
                  <a:gd name="T50" fmla="*/ 0 w 160"/>
                  <a:gd name="T51" fmla="*/ 0 h 225"/>
                  <a:gd name="T52" fmla="*/ 0 w 160"/>
                  <a:gd name="T53" fmla="*/ 0 h 225"/>
                  <a:gd name="T54" fmla="*/ 0 w 160"/>
                  <a:gd name="T55" fmla="*/ 0 h 225"/>
                  <a:gd name="T56" fmla="*/ 0 w 160"/>
                  <a:gd name="T57" fmla="*/ 0 h 225"/>
                  <a:gd name="T58" fmla="*/ 0 w 160"/>
                  <a:gd name="T59" fmla="*/ 0 h 225"/>
                  <a:gd name="T60" fmla="*/ 0 w 160"/>
                  <a:gd name="T61" fmla="*/ 0 h 225"/>
                  <a:gd name="T62" fmla="*/ 0 w 160"/>
                  <a:gd name="T63" fmla="*/ 0 h 225"/>
                  <a:gd name="T64" fmla="*/ 0 w 160"/>
                  <a:gd name="T65" fmla="*/ 0 h 225"/>
                  <a:gd name="T66" fmla="*/ 0 w 160"/>
                  <a:gd name="T67" fmla="*/ 0 h 225"/>
                  <a:gd name="T68" fmla="*/ 0 w 160"/>
                  <a:gd name="T69" fmla="*/ 0 h 225"/>
                  <a:gd name="T70" fmla="*/ 0 w 160"/>
                  <a:gd name="T71" fmla="*/ 0 h 225"/>
                  <a:gd name="T72" fmla="*/ 0 w 160"/>
                  <a:gd name="T73" fmla="*/ 0 h 225"/>
                  <a:gd name="T74" fmla="*/ 0 w 160"/>
                  <a:gd name="T75" fmla="*/ 0 h 225"/>
                  <a:gd name="T76" fmla="*/ 0 w 160"/>
                  <a:gd name="T77" fmla="*/ 0 h 225"/>
                  <a:gd name="T78" fmla="*/ 0 w 160"/>
                  <a:gd name="T79" fmla="*/ 0 h 225"/>
                  <a:gd name="T80" fmla="*/ 0 w 160"/>
                  <a:gd name="T81" fmla="*/ 0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09" name="Freeform 42"/>
              <p:cNvSpPr/>
              <p:nvPr>
                <p:custDataLst>
                  <p:tags r:id="rId40"/>
                </p:custDataLst>
              </p:nvPr>
            </p:nvSpPr>
            <p:spPr bwMode="auto">
              <a:xfrm>
                <a:off x="8073" y="4463"/>
                <a:ext cx="135" cy="158"/>
              </a:xfrm>
              <a:custGeom>
                <a:avLst/>
                <a:gdLst>
                  <a:gd name="T0" fmla="*/ 0 w 404"/>
                  <a:gd name="T1" fmla="*/ 0 h 472"/>
                  <a:gd name="T2" fmla="*/ 0 w 404"/>
                  <a:gd name="T3" fmla="*/ 0 h 472"/>
                  <a:gd name="T4" fmla="*/ 0 w 404"/>
                  <a:gd name="T5" fmla="*/ 0 h 472"/>
                  <a:gd name="T6" fmla="*/ 0 w 404"/>
                  <a:gd name="T7" fmla="*/ 0 h 472"/>
                  <a:gd name="T8" fmla="*/ 0 w 404"/>
                  <a:gd name="T9" fmla="*/ 0 h 472"/>
                  <a:gd name="T10" fmla="*/ 0 w 404"/>
                  <a:gd name="T11" fmla="*/ 0 h 472"/>
                  <a:gd name="T12" fmla="*/ 0 w 404"/>
                  <a:gd name="T13" fmla="*/ 0 h 472"/>
                  <a:gd name="T14" fmla="*/ 0 w 404"/>
                  <a:gd name="T15" fmla="*/ 0 h 472"/>
                  <a:gd name="T16" fmla="*/ 0 w 404"/>
                  <a:gd name="T17" fmla="*/ 0 h 472"/>
                  <a:gd name="T18" fmla="*/ 0 w 404"/>
                  <a:gd name="T19" fmla="*/ 0 h 472"/>
                  <a:gd name="T20" fmla="*/ 0 w 404"/>
                  <a:gd name="T21" fmla="*/ 0 h 472"/>
                  <a:gd name="T22" fmla="*/ 0 w 404"/>
                  <a:gd name="T23" fmla="*/ 0 h 472"/>
                  <a:gd name="T24" fmla="*/ 0 w 404"/>
                  <a:gd name="T25" fmla="*/ 0 h 472"/>
                  <a:gd name="T26" fmla="*/ 0 w 404"/>
                  <a:gd name="T27" fmla="*/ 0 h 472"/>
                  <a:gd name="T28" fmla="*/ 0 w 404"/>
                  <a:gd name="T29" fmla="*/ 0 h 472"/>
                  <a:gd name="T30" fmla="*/ 0 w 404"/>
                  <a:gd name="T31" fmla="*/ 0 h 472"/>
                  <a:gd name="T32" fmla="*/ 0 w 404"/>
                  <a:gd name="T33" fmla="*/ 0 h 472"/>
                  <a:gd name="T34" fmla="*/ 0 w 404"/>
                  <a:gd name="T35" fmla="*/ 0 h 472"/>
                  <a:gd name="T36" fmla="*/ 0 w 404"/>
                  <a:gd name="T37" fmla="*/ 0 h 472"/>
                  <a:gd name="T38" fmla="*/ 0 w 404"/>
                  <a:gd name="T39" fmla="*/ 0 h 472"/>
                  <a:gd name="T40" fmla="*/ 0 w 404"/>
                  <a:gd name="T41" fmla="*/ 0 h 472"/>
                  <a:gd name="T42" fmla="*/ 0 w 404"/>
                  <a:gd name="T43" fmla="*/ 0 h 472"/>
                  <a:gd name="T44" fmla="*/ 0 w 404"/>
                  <a:gd name="T45" fmla="*/ 0 h 472"/>
                  <a:gd name="T46" fmla="*/ 0 w 404"/>
                  <a:gd name="T47" fmla="*/ 0 h 472"/>
                  <a:gd name="T48" fmla="*/ 0 w 404"/>
                  <a:gd name="T49" fmla="*/ 0 h 472"/>
                  <a:gd name="T50" fmla="*/ 0 w 404"/>
                  <a:gd name="T51" fmla="*/ 0 h 472"/>
                  <a:gd name="T52" fmla="*/ 0 w 404"/>
                  <a:gd name="T53" fmla="*/ 0 h 472"/>
                  <a:gd name="T54" fmla="*/ 0 w 404"/>
                  <a:gd name="T55" fmla="*/ 0 h 472"/>
                  <a:gd name="T56" fmla="*/ 0 w 404"/>
                  <a:gd name="T57" fmla="*/ 0 h 472"/>
                  <a:gd name="T58" fmla="*/ 0 w 404"/>
                  <a:gd name="T59" fmla="*/ 0 h 472"/>
                  <a:gd name="T60" fmla="*/ 0 w 404"/>
                  <a:gd name="T61" fmla="*/ 0 h 472"/>
                  <a:gd name="T62" fmla="*/ 0 w 404"/>
                  <a:gd name="T63" fmla="*/ 0 h 472"/>
                  <a:gd name="T64" fmla="*/ 0 w 404"/>
                  <a:gd name="T65" fmla="*/ 0 h 472"/>
                  <a:gd name="T66" fmla="*/ 0 w 404"/>
                  <a:gd name="T67" fmla="*/ 0 h 472"/>
                  <a:gd name="T68" fmla="*/ 0 w 404"/>
                  <a:gd name="T69" fmla="*/ 0 h 472"/>
                  <a:gd name="T70" fmla="*/ 0 w 404"/>
                  <a:gd name="T71" fmla="*/ 0 h 472"/>
                  <a:gd name="T72" fmla="*/ 0 w 404"/>
                  <a:gd name="T73" fmla="*/ 0 h 472"/>
                  <a:gd name="T74" fmla="*/ 0 w 404"/>
                  <a:gd name="T75" fmla="*/ 0 h 472"/>
                  <a:gd name="T76" fmla="*/ 0 w 404"/>
                  <a:gd name="T77" fmla="*/ 0 h 472"/>
                  <a:gd name="T78" fmla="*/ 0 w 404"/>
                  <a:gd name="T79" fmla="*/ 0 h 472"/>
                  <a:gd name="T80" fmla="*/ 0 w 404"/>
                  <a:gd name="T81" fmla="*/ 0 h 472"/>
                  <a:gd name="T82" fmla="*/ 0 w 404"/>
                  <a:gd name="T83" fmla="*/ 0 h 472"/>
                  <a:gd name="T84" fmla="*/ 0 w 404"/>
                  <a:gd name="T85" fmla="*/ 0 h 472"/>
                  <a:gd name="T86" fmla="*/ 0 w 404"/>
                  <a:gd name="T87" fmla="*/ 0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10" name="Freeform 43"/>
              <p:cNvSpPr/>
              <p:nvPr>
                <p:custDataLst>
                  <p:tags r:id="rId41"/>
                </p:custDataLst>
              </p:nvPr>
            </p:nvSpPr>
            <p:spPr bwMode="auto">
              <a:xfrm>
                <a:off x="8263" y="4458"/>
                <a:ext cx="118" cy="105"/>
              </a:xfrm>
              <a:custGeom>
                <a:avLst/>
                <a:gdLst>
                  <a:gd name="T0" fmla="*/ 0 w 354"/>
                  <a:gd name="T1" fmla="*/ 0 h 315"/>
                  <a:gd name="T2" fmla="*/ 0 w 354"/>
                  <a:gd name="T3" fmla="*/ 0 h 315"/>
                  <a:gd name="T4" fmla="*/ 0 w 354"/>
                  <a:gd name="T5" fmla="*/ 0 h 315"/>
                  <a:gd name="T6" fmla="*/ 0 w 354"/>
                  <a:gd name="T7" fmla="*/ 0 h 315"/>
                  <a:gd name="T8" fmla="*/ 0 w 354"/>
                  <a:gd name="T9" fmla="*/ 0 h 315"/>
                  <a:gd name="T10" fmla="*/ 0 w 354"/>
                  <a:gd name="T11" fmla="*/ 0 h 315"/>
                  <a:gd name="T12" fmla="*/ 0 w 354"/>
                  <a:gd name="T13" fmla="*/ 0 h 315"/>
                  <a:gd name="T14" fmla="*/ 0 w 354"/>
                  <a:gd name="T15" fmla="*/ 0 h 315"/>
                  <a:gd name="T16" fmla="*/ 0 w 354"/>
                  <a:gd name="T17" fmla="*/ 0 h 315"/>
                  <a:gd name="T18" fmla="*/ 0 w 354"/>
                  <a:gd name="T19" fmla="*/ 0 h 315"/>
                  <a:gd name="T20" fmla="*/ 0 w 354"/>
                  <a:gd name="T21" fmla="*/ 0 h 315"/>
                  <a:gd name="T22" fmla="*/ 0 w 354"/>
                  <a:gd name="T23" fmla="*/ 0 h 315"/>
                  <a:gd name="T24" fmla="*/ 0 w 354"/>
                  <a:gd name="T25" fmla="*/ 0 h 315"/>
                  <a:gd name="T26" fmla="*/ 0 w 354"/>
                  <a:gd name="T27" fmla="*/ 0 h 315"/>
                  <a:gd name="T28" fmla="*/ 0 w 354"/>
                  <a:gd name="T29" fmla="*/ 0 h 315"/>
                  <a:gd name="T30" fmla="*/ 0 w 354"/>
                  <a:gd name="T31" fmla="*/ 0 h 315"/>
                  <a:gd name="T32" fmla="*/ 0 w 354"/>
                  <a:gd name="T33" fmla="*/ 0 h 315"/>
                  <a:gd name="T34" fmla="*/ 0 w 354"/>
                  <a:gd name="T35" fmla="*/ 0 h 315"/>
                  <a:gd name="T36" fmla="*/ 0 w 354"/>
                  <a:gd name="T37" fmla="*/ 0 h 315"/>
                  <a:gd name="T38" fmla="*/ 0 w 354"/>
                  <a:gd name="T39" fmla="*/ 0 h 315"/>
                  <a:gd name="T40" fmla="*/ 0 w 354"/>
                  <a:gd name="T41" fmla="*/ 0 h 315"/>
                  <a:gd name="T42" fmla="*/ 0 w 354"/>
                  <a:gd name="T43" fmla="*/ 0 h 315"/>
                  <a:gd name="T44" fmla="*/ 0 w 354"/>
                  <a:gd name="T45" fmla="*/ 0 h 315"/>
                  <a:gd name="T46" fmla="*/ 0 w 354"/>
                  <a:gd name="T47" fmla="*/ 0 h 315"/>
                  <a:gd name="T48" fmla="*/ 0 w 354"/>
                  <a:gd name="T49" fmla="*/ 0 h 315"/>
                  <a:gd name="T50" fmla="*/ 0 w 354"/>
                  <a:gd name="T51" fmla="*/ 0 h 315"/>
                  <a:gd name="T52" fmla="*/ 0 w 354"/>
                  <a:gd name="T53" fmla="*/ 0 h 315"/>
                  <a:gd name="T54" fmla="*/ 0 w 354"/>
                  <a:gd name="T55" fmla="*/ 0 h 315"/>
                  <a:gd name="T56" fmla="*/ 0 w 354"/>
                  <a:gd name="T57" fmla="*/ 0 h 315"/>
                  <a:gd name="T58" fmla="*/ 0 w 354"/>
                  <a:gd name="T59" fmla="*/ 0 h 315"/>
                  <a:gd name="T60" fmla="*/ 0 w 354"/>
                  <a:gd name="T61" fmla="*/ 0 h 315"/>
                  <a:gd name="T62" fmla="*/ 0 w 354"/>
                  <a:gd name="T63" fmla="*/ 0 h 315"/>
                  <a:gd name="T64" fmla="*/ 0 w 354"/>
                  <a:gd name="T65" fmla="*/ 0 h 315"/>
                  <a:gd name="T66" fmla="*/ 0 w 354"/>
                  <a:gd name="T67" fmla="*/ 0 h 315"/>
                  <a:gd name="T68" fmla="*/ 0 w 354"/>
                  <a:gd name="T69" fmla="*/ 0 h 315"/>
                  <a:gd name="T70" fmla="*/ 0 w 354"/>
                  <a:gd name="T71" fmla="*/ 0 h 315"/>
                  <a:gd name="T72" fmla="*/ 0 w 354"/>
                  <a:gd name="T73" fmla="*/ 0 h 315"/>
                  <a:gd name="T74" fmla="*/ 0 w 354"/>
                  <a:gd name="T75" fmla="*/ 0 h 315"/>
                  <a:gd name="T76" fmla="*/ 0 w 354"/>
                  <a:gd name="T77" fmla="*/ 0 h 315"/>
                  <a:gd name="T78" fmla="*/ 0 w 354"/>
                  <a:gd name="T79" fmla="*/ 0 h 315"/>
                  <a:gd name="T80" fmla="*/ 0 w 354"/>
                  <a:gd name="T81" fmla="*/ 0 h 315"/>
                  <a:gd name="T82" fmla="*/ 0 w 354"/>
                  <a:gd name="T83" fmla="*/ 0 h 315"/>
                  <a:gd name="T84" fmla="*/ 0 w 354"/>
                  <a:gd name="T85" fmla="*/ 0 h 315"/>
                  <a:gd name="T86" fmla="*/ 0 w 354"/>
                  <a:gd name="T87" fmla="*/ 0 h 315"/>
                  <a:gd name="T88" fmla="*/ 0 w 354"/>
                  <a:gd name="T89" fmla="*/ 0 h 315"/>
                  <a:gd name="T90" fmla="*/ 0 w 354"/>
                  <a:gd name="T91" fmla="*/ 0 h 315"/>
                  <a:gd name="T92" fmla="*/ 0 w 354"/>
                  <a:gd name="T93" fmla="*/ 0 h 315"/>
                  <a:gd name="T94" fmla="*/ 0 w 354"/>
                  <a:gd name="T95" fmla="*/ 0 h 315"/>
                  <a:gd name="T96" fmla="*/ 0 w 354"/>
                  <a:gd name="T97" fmla="*/ 0 h 315"/>
                  <a:gd name="T98" fmla="*/ 0 w 354"/>
                  <a:gd name="T99" fmla="*/ 0 h 315"/>
                  <a:gd name="T100" fmla="*/ 0 w 354"/>
                  <a:gd name="T101" fmla="*/ 0 h 315"/>
                  <a:gd name="T102" fmla="*/ 0 w 354"/>
                  <a:gd name="T103" fmla="*/ 0 h 315"/>
                  <a:gd name="T104" fmla="*/ 0 w 354"/>
                  <a:gd name="T105" fmla="*/ 0 h 315"/>
                  <a:gd name="T106" fmla="*/ 0 w 354"/>
                  <a:gd name="T107" fmla="*/ 0 h 315"/>
                  <a:gd name="T108" fmla="*/ 0 w 354"/>
                  <a:gd name="T109" fmla="*/ 0 h 315"/>
                  <a:gd name="T110" fmla="*/ 0 w 354"/>
                  <a:gd name="T111" fmla="*/ 0 h 315"/>
                  <a:gd name="T112" fmla="*/ 0 w 354"/>
                  <a:gd name="T113" fmla="*/ 0 h 315"/>
                  <a:gd name="T114" fmla="*/ 0 w 354"/>
                  <a:gd name="T115" fmla="*/ 0 h 315"/>
                  <a:gd name="T116" fmla="*/ 0 w 354"/>
                  <a:gd name="T117" fmla="*/ 0 h 315"/>
                  <a:gd name="T118" fmla="*/ 0 w 354"/>
                  <a:gd name="T119" fmla="*/ 0 h 315"/>
                  <a:gd name="T120" fmla="*/ 0 w 354"/>
                  <a:gd name="T121" fmla="*/ 0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a:noFill/>
              </a:ln>
              <a:extLst>
                <a:ext uri="{91240B29-F687-4F45-9708-019B960494DF}">
                  <a14:hiddenLine xmlns:a14="http://schemas.microsoft.com/office/drawing/2010/main" w="6350">
                    <a:solidFill>
                      <a:srgbClr val="000000"/>
                    </a:solidFill>
                    <a:round/>
                  </a14:hiddenLine>
                </a:ext>
              </a:extLst>
            </p:spPr>
            <p:txBody>
              <a:bodyPr/>
              <a:lstStyle/>
              <a:p>
                <a:pPr eaLnBrk="0" hangingPunct="0"/>
                <a:endParaRPr lang="zh-CN" altLang="en-US">
                  <a:solidFill>
                    <a:srgbClr val="000000"/>
                  </a:solidFill>
                </a:endParaRPr>
              </a:p>
            </p:txBody>
          </p:sp>
          <p:sp>
            <p:nvSpPr>
              <p:cNvPr id="30811" name="Freeform 44"/>
              <p:cNvSpPr/>
              <p:nvPr>
                <p:custDataLst>
                  <p:tags r:id="rId42"/>
                </p:custDataLst>
              </p:nvPr>
            </p:nvSpPr>
            <p:spPr bwMode="auto">
              <a:xfrm>
                <a:off x="8023" y="4506"/>
                <a:ext cx="47" cy="99"/>
              </a:xfrm>
              <a:custGeom>
                <a:avLst/>
                <a:gdLst>
                  <a:gd name="T0" fmla="*/ 0 w 143"/>
                  <a:gd name="T1" fmla="*/ 0 h 297"/>
                  <a:gd name="T2" fmla="*/ 0 w 143"/>
                  <a:gd name="T3" fmla="*/ 0 h 297"/>
                  <a:gd name="T4" fmla="*/ 0 w 143"/>
                  <a:gd name="T5" fmla="*/ 0 h 297"/>
                  <a:gd name="T6" fmla="*/ 0 w 143"/>
                  <a:gd name="T7" fmla="*/ 0 h 297"/>
                  <a:gd name="T8" fmla="*/ 0 w 143"/>
                  <a:gd name="T9" fmla="*/ 0 h 297"/>
                  <a:gd name="T10" fmla="*/ 0 w 143"/>
                  <a:gd name="T11" fmla="*/ 0 h 297"/>
                  <a:gd name="T12" fmla="*/ 0 w 143"/>
                  <a:gd name="T13" fmla="*/ 0 h 297"/>
                  <a:gd name="T14" fmla="*/ 0 w 143"/>
                  <a:gd name="T15" fmla="*/ 0 h 297"/>
                  <a:gd name="T16" fmla="*/ 0 w 143"/>
                  <a:gd name="T17" fmla="*/ 0 h 297"/>
                  <a:gd name="T18" fmla="*/ 0 w 143"/>
                  <a:gd name="T19" fmla="*/ 0 h 297"/>
                  <a:gd name="T20" fmla="*/ 0 w 143"/>
                  <a:gd name="T21" fmla="*/ 0 h 297"/>
                  <a:gd name="T22" fmla="*/ 0 w 143"/>
                  <a:gd name="T23" fmla="*/ 0 h 297"/>
                  <a:gd name="T24" fmla="*/ 0 w 143"/>
                  <a:gd name="T25" fmla="*/ 0 h 297"/>
                  <a:gd name="T26" fmla="*/ 0 w 143"/>
                  <a:gd name="T27" fmla="*/ 0 h 297"/>
                  <a:gd name="T28" fmla="*/ 0 w 143"/>
                  <a:gd name="T29" fmla="*/ 0 h 297"/>
                  <a:gd name="T30" fmla="*/ 0 w 143"/>
                  <a:gd name="T31" fmla="*/ 0 h 297"/>
                  <a:gd name="T32" fmla="*/ 0 w 143"/>
                  <a:gd name="T33" fmla="*/ 0 h 297"/>
                  <a:gd name="T34" fmla="*/ 0 w 143"/>
                  <a:gd name="T35" fmla="*/ 0 h 297"/>
                  <a:gd name="T36" fmla="*/ 0 w 143"/>
                  <a:gd name="T37" fmla="*/ 0 h 297"/>
                  <a:gd name="T38" fmla="*/ 0 w 143"/>
                  <a:gd name="T39" fmla="*/ 0 h 297"/>
                  <a:gd name="T40" fmla="*/ 0 w 143"/>
                  <a:gd name="T41" fmla="*/ 0 h 297"/>
                  <a:gd name="T42" fmla="*/ 0 w 143"/>
                  <a:gd name="T43" fmla="*/ 0 h 297"/>
                  <a:gd name="T44" fmla="*/ 0 w 143"/>
                  <a:gd name="T45" fmla="*/ 0 h 297"/>
                  <a:gd name="T46" fmla="*/ 0 w 143"/>
                  <a:gd name="T47" fmla="*/ 0 h 297"/>
                  <a:gd name="T48" fmla="*/ 0 w 143"/>
                  <a:gd name="T49" fmla="*/ 0 h 297"/>
                  <a:gd name="T50" fmla="*/ 0 w 143"/>
                  <a:gd name="T51" fmla="*/ 0 h 297"/>
                  <a:gd name="T52" fmla="*/ 0 w 143"/>
                  <a:gd name="T53" fmla="*/ 0 h 297"/>
                  <a:gd name="T54" fmla="*/ 0 w 143"/>
                  <a:gd name="T55" fmla="*/ 0 h 297"/>
                  <a:gd name="T56" fmla="*/ 0 w 143"/>
                  <a:gd name="T57" fmla="*/ 0 h 297"/>
                  <a:gd name="T58" fmla="*/ 0 w 143"/>
                  <a:gd name="T59" fmla="*/ 0 h 297"/>
                  <a:gd name="T60" fmla="*/ 0 w 143"/>
                  <a:gd name="T61" fmla="*/ 0 h 297"/>
                  <a:gd name="T62" fmla="*/ 0 w 143"/>
                  <a:gd name="T63" fmla="*/ 0 h 297"/>
                  <a:gd name="T64" fmla="*/ 0 w 143"/>
                  <a:gd name="T65" fmla="*/ 0 h 297"/>
                  <a:gd name="T66" fmla="*/ 0 w 143"/>
                  <a:gd name="T67" fmla="*/ 0 h 297"/>
                  <a:gd name="T68" fmla="*/ 0 w 143"/>
                  <a:gd name="T69" fmla="*/ 0 h 297"/>
                  <a:gd name="T70" fmla="*/ 0 w 143"/>
                  <a:gd name="T71" fmla="*/ 0 h 297"/>
                  <a:gd name="T72" fmla="*/ 0 w 143"/>
                  <a:gd name="T73" fmla="*/ 0 h 297"/>
                  <a:gd name="T74" fmla="*/ 0 w 143"/>
                  <a:gd name="T75" fmla="*/ 0 h 297"/>
                  <a:gd name="T76" fmla="*/ 0 w 143"/>
                  <a:gd name="T77" fmla="*/ 0 h 297"/>
                  <a:gd name="T78" fmla="*/ 0 w 143"/>
                  <a:gd name="T79" fmla="*/ 0 h 297"/>
                  <a:gd name="T80" fmla="*/ 0 w 143"/>
                  <a:gd name="T81" fmla="*/ 0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12" name="Freeform 45"/>
              <p:cNvSpPr/>
              <p:nvPr>
                <p:custDataLst>
                  <p:tags r:id="rId43"/>
                </p:custDataLst>
              </p:nvPr>
            </p:nvSpPr>
            <p:spPr bwMode="auto">
              <a:xfrm>
                <a:off x="8360" y="4451"/>
                <a:ext cx="103" cy="129"/>
              </a:xfrm>
              <a:custGeom>
                <a:avLst/>
                <a:gdLst>
                  <a:gd name="T0" fmla="*/ 0 w 309"/>
                  <a:gd name="T1" fmla="*/ 0 h 388"/>
                  <a:gd name="T2" fmla="*/ 0 w 309"/>
                  <a:gd name="T3" fmla="*/ 0 h 388"/>
                  <a:gd name="T4" fmla="*/ 0 w 309"/>
                  <a:gd name="T5" fmla="*/ 0 h 388"/>
                  <a:gd name="T6" fmla="*/ 0 w 309"/>
                  <a:gd name="T7" fmla="*/ 0 h 388"/>
                  <a:gd name="T8" fmla="*/ 0 w 309"/>
                  <a:gd name="T9" fmla="*/ 0 h 388"/>
                  <a:gd name="T10" fmla="*/ 0 w 309"/>
                  <a:gd name="T11" fmla="*/ 0 h 388"/>
                  <a:gd name="T12" fmla="*/ 0 w 309"/>
                  <a:gd name="T13" fmla="*/ 0 h 388"/>
                  <a:gd name="T14" fmla="*/ 0 w 309"/>
                  <a:gd name="T15" fmla="*/ 0 h 388"/>
                  <a:gd name="T16" fmla="*/ 0 w 309"/>
                  <a:gd name="T17" fmla="*/ 0 h 388"/>
                  <a:gd name="T18" fmla="*/ 0 w 309"/>
                  <a:gd name="T19" fmla="*/ 0 h 388"/>
                  <a:gd name="T20" fmla="*/ 0 w 309"/>
                  <a:gd name="T21" fmla="*/ 0 h 388"/>
                  <a:gd name="T22" fmla="*/ 0 w 309"/>
                  <a:gd name="T23" fmla="*/ 0 h 388"/>
                  <a:gd name="T24" fmla="*/ 0 w 309"/>
                  <a:gd name="T25" fmla="*/ 0 h 388"/>
                  <a:gd name="T26" fmla="*/ 0 w 309"/>
                  <a:gd name="T27" fmla="*/ 0 h 388"/>
                  <a:gd name="T28" fmla="*/ 0 w 309"/>
                  <a:gd name="T29" fmla="*/ 0 h 388"/>
                  <a:gd name="T30" fmla="*/ 0 w 309"/>
                  <a:gd name="T31" fmla="*/ 0 h 388"/>
                  <a:gd name="T32" fmla="*/ 0 w 309"/>
                  <a:gd name="T33" fmla="*/ 0 h 388"/>
                  <a:gd name="T34" fmla="*/ 0 w 309"/>
                  <a:gd name="T35" fmla="*/ 0 h 388"/>
                  <a:gd name="T36" fmla="*/ 0 w 309"/>
                  <a:gd name="T37" fmla="*/ 0 h 388"/>
                  <a:gd name="T38" fmla="*/ 0 w 309"/>
                  <a:gd name="T39" fmla="*/ 0 h 388"/>
                  <a:gd name="T40" fmla="*/ 0 w 309"/>
                  <a:gd name="T41" fmla="*/ 0 h 388"/>
                  <a:gd name="T42" fmla="*/ 0 w 309"/>
                  <a:gd name="T43" fmla="*/ 0 h 388"/>
                  <a:gd name="T44" fmla="*/ 0 w 309"/>
                  <a:gd name="T45" fmla="*/ 0 h 388"/>
                  <a:gd name="T46" fmla="*/ 0 w 309"/>
                  <a:gd name="T47" fmla="*/ 0 h 388"/>
                  <a:gd name="T48" fmla="*/ 0 w 309"/>
                  <a:gd name="T49" fmla="*/ 0 h 388"/>
                  <a:gd name="T50" fmla="*/ 0 w 309"/>
                  <a:gd name="T51" fmla="*/ 0 h 388"/>
                  <a:gd name="T52" fmla="*/ 0 w 309"/>
                  <a:gd name="T53" fmla="*/ 0 h 388"/>
                  <a:gd name="T54" fmla="*/ 0 w 309"/>
                  <a:gd name="T55" fmla="*/ 0 h 388"/>
                  <a:gd name="T56" fmla="*/ 0 w 309"/>
                  <a:gd name="T57" fmla="*/ 0 h 388"/>
                  <a:gd name="T58" fmla="*/ 0 w 309"/>
                  <a:gd name="T59" fmla="*/ 0 h 388"/>
                  <a:gd name="T60" fmla="*/ 0 w 309"/>
                  <a:gd name="T61" fmla="*/ 0 h 388"/>
                  <a:gd name="T62" fmla="*/ 0 w 309"/>
                  <a:gd name="T63" fmla="*/ 0 h 388"/>
                  <a:gd name="T64" fmla="*/ 0 w 309"/>
                  <a:gd name="T65" fmla="*/ 0 h 388"/>
                  <a:gd name="T66" fmla="*/ 0 w 309"/>
                  <a:gd name="T67" fmla="*/ 0 h 388"/>
                  <a:gd name="T68" fmla="*/ 0 w 309"/>
                  <a:gd name="T69" fmla="*/ 0 h 388"/>
                  <a:gd name="T70" fmla="*/ 0 w 309"/>
                  <a:gd name="T71" fmla="*/ 0 h 388"/>
                  <a:gd name="T72" fmla="*/ 0 w 309"/>
                  <a:gd name="T73" fmla="*/ 0 h 388"/>
                  <a:gd name="T74" fmla="*/ 0 w 309"/>
                  <a:gd name="T75" fmla="*/ 0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13" name="Freeform 46"/>
              <p:cNvSpPr/>
              <p:nvPr>
                <p:custDataLst>
                  <p:tags r:id="rId44"/>
                </p:custDataLst>
              </p:nvPr>
            </p:nvSpPr>
            <p:spPr bwMode="auto">
              <a:xfrm>
                <a:off x="8279" y="4648"/>
                <a:ext cx="135" cy="97"/>
              </a:xfrm>
              <a:custGeom>
                <a:avLst/>
                <a:gdLst>
                  <a:gd name="T0" fmla="*/ 0 w 406"/>
                  <a:gd name="T1" fmla="*/ 0 h 292"/>
                  <a:gd name="T2" fmla="*/ 0 w 406"/>
                  <a:gd name="T3" fmla="*/ 0 h 292"/>
                  <a:gd name="T4" fmla="*/ 0 w 406"/>
                  <a:gd name="T5" fmla="*/ 0 h 292"/>
                  <a:gd name="T6" fmla="*/ 0 w 406"/>
                  <a:gd name="T7" fmla="*/ 0 h 292"/>
                  <a:gd name="T8" fmla="*/ 0 w 406"/>
                  <a:gd name="T9" fmla="*/ 0 h 292"/>
                  <a:gd name="T10" fmla="*/ 0 w 406"/>
                  <a:gd name="T11" fmla="*/ 0 h 292"/>
                  <a:gd name="T12" fmla="*/ 0 w 406"/>
                  <a:gd name="T13" fmla="*/ 0 h 292"/>
                  <a:gd name="T14" fmla="*/ 0 w 406"/>
                  <a:gd name="T15" fmla="*/ 0 h 292"/>
                  <a:gd name="T16" fmla="*/ 0 w 406"/>
                  <a:gd name="T17" fmla="*/ 0 h 292"/>
                  <a:gd name="T18" fmla="*/ 0 w 406"/>
                  <a:gd name="T19" fmla="*/ 0 h 292"/>
                  <a:gd name="T20" fmla="*/ 0 w 406"/>
                  <a:gd name="T21" fmla="*/ 0 h 292"/>
                  <a:gd name="T22" fmla="*/ 0 w 406"/>
                  <a:gd name="T23" fmla="*/ 0 h 292"/>
                  <a:gd name="T24" fmla="*/ 0 w 406"/>
                  <a:gd name="T25" fmla="*/ 0 h 292"/>
                  <a:gd name="T26" fmla="*/ 0 w 406"/>
                  <a:gd name="T27" fmla="*/ 0 h 292"/>
                  <a:gd name="T28" fmla="*/ 0 w 406"/>
                  <a:gd name="T29" fmla="*/ 0 h 292"/>
                  <a:gd name="T30" fmla="*/ 0 w 406"/>
                  <a:gd name="T31" fmla="*/ 0 h 292"/>
                  <a:gd name="T32" fmla="*/ 0 w 406"/>
                  <a:gd name="T33" fmla="*/ 0 h 292"/>
                  <a:gd name="T34" fmla="*/ 0 w 406"/>
                  <a:gd name="T35" fmla="*/ 0 h 292"/>
                  <a:gd name="T36" fmla="*/ 0 w 406"/>
                  <a:gd name="T37" fmla="*/ 0 h 292"/>
                  <a:gd name="T38" fmla="*/ 0 w 406"/>
                  <a:gd name="T39" fmla="*/ 0 h 292"/>
                  <a:gd name="T40" fmla="*/ 0 w 406"/>
                  <a:gd name="T41" fmla="*/ 0 h 292"/>
                  <a:gd name="T42" fmla="*/ 0 w 406"/>
                  <a:gd name="T43" fmla="*/ 0 h 292"/>
                  <a:gd name="T44" fmla="*/ 0 w 406"/>
                  <a:gd name="T45" fmla="*/ 0 h 292"/>
                  <a:gd name="T46" fmla="*/ 0 w 406"/>
                  <a:gd name="T47" fmla="*/ 0 h 292"/>
                  <a:gd name="T48" fmla="*/ 0 w 406"/>
                  <a:gd name="T49" fmla="*/ 0 h 292"/>
                  <a:gd name="T50" fmla="*/ 0 w 406"/>
                  <a:gd name="T51" fmla="*/ 0 h 292"/>
                  <a:gd name="T52" fmla="*/ 0 w 406"/>
                  <a:gd name="T53" fmla="*/ 0 h 292"/>
                  <a:gd name="T54" fmla="*/ 0 w 406"/>
                  <a:gd name="T55" fmla="*/ 0 h 292"/>
                  <a:gd name="T56" fmla="*/ 0 w 406"/>
                  <a:gd name="T57" fmla="*/ 0 h 292"/>
                  <a:gd name="T58" fmla="*/ 0 w 406"/>
                  <a:gd name="T59" fmla="*/ 0 h 292"/>
                  <a:gd name="T60" fmla="*/ 0 w 406"/>
                  <a:gd name="T61" fmla="*/ 0 h 292"/>
                  <a:gd name="T62" fmla="*/ 0 w 406"/>
                  <a:gd name="T63" fmla="*/ 0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14" name="Freeform 47"/>
              <p:cNvSpPr/>
              <p:nvPr>
                <p:custDataLst>
                  <p:tags r:id="rId45"/>
                </p:custDataLst>
              </p:nvPr>
            </p:nvSpPr>
            <p:spPr bwMode="auto">
              <a:xfrm>
                <a:off x="8272" y="4697"/>
                <a:ext cx="146" cy="320"/>
              </a:xfrm>
              <a:custGeom>
                <a:avLst/>
                <a:gdLst>
                  <a:gd name="T0" fmla="*/ 0 w 439"/>
                  <a:gd name="T1" fmla="*/ 0 h 960"/>
                  <a:gd name="T2" fmla="*/ 0 w 439"/>
                  <a:gd name="T3" fmla="*/ 0 h 960"/>
                  <a:gd name="T4" fmla="*/ 0 w 439"/>
                  <a:gd name="T5" fmla="*/ 0 h 960"/>
                  <a:gd name="T6" fmla="*/ 0 w 439"/>
                  <a:gd name="T7" fmla="*/ 0 h 960"/>
                  <a:gd name="T8" fmla="*/ 0 w 439"/>
                  <a:gd name="T9" fmla="*/ 0 h 960"/>
                  <a:gd name="T10" fmla="*/ 0 w 439"/>
                  <a:gd name="T11" fmla="*/ 0 h 960"/>
                  <a:gd name="T12" fmla="*/ 0 w 439"/>
                  <a:gd name="T13" fmla="*/ 0 h 960"/>
                  <a:gd name="T14" fmla="*/ 0 w 439"/>
                  <a:gd name="T15" fmla="*/ 0 h 960"/>
                  <a:gd name="T16" fmla="*/ 0 w 439"/>
                  <a:gd name="T17" fmla="*/ 0 h 960"/>
                  <a:gd name="T18" fmla="*/ 0 w 439"/>
                  <a:gd name="T19" fmla="*/ 0 h 960"/>
                  <a:gd name="T20" fmla="*/ 0 w 439"/>
                  <a:gd name="T21" fmla="*/ 0 h 960"/>
                  <a:gd name="T22" fmla="*/ 0 w 439"/>
                  <a:gd name="T23" fmla="*/ 0 h 960"/>
                  <a:gd name="T24" fmla="*/ 0 w 439"/>
                  <a:gd name="T25" fmla="*/ 0 h 960"/>
                  <a:gd name="T26" fmla="*/ 0 w 439"/>
                  <a:gd name="T27" fmla="*/ 0 h 960"/>
                  <a:gd name="T28" fmla="*/ 0 w 439"/>
                  <a:gd name="T29" fmla="*/ 0 h 960"/>
                  <a:gd name="T30" fmla="*/ 0 w 439"/>
                  <a:gd name="T31" fmla="*/ 0 h 960"/>
                  <a:gd name="T32" fmla="*/ 0 w 439"/>
                  <a:gd name="T33" fmla="*/ 0 h 960"/>
                  <a:gd name="T34" fmla="*/ 0 w 439"/>
                  <a:gd name="T35" fmla="*/ 0 h 960"/>
                  <a:gd name="T36" fmla="*/ 0 w 439"/>
                  <a:gd name="T37" fmla="*/ 0 h 960"/>
                  <a:gd name="T38" fmla="*/ 0 w 439"/>
                  <a:gd name="T39" fmla="*/ 0 h 960"/>
                  <a:gd name="T40" fmla="*/ 0 w 439"/>
                  <a:gd name="T41" fmla="*/ 0 h 960"/>
                  <a:gd name="T42" fmla="*/ 0 w 439"/>
                  <a:gd name="T43" fmla="*/ 0 h 960"/>
                  <a:gd name="T44" fmla="*/ 0 w 439"/>
                  <a:gd name="T45" fmla="*/ 0 h 960"/>
                  <a:gd name="T46" fmla="*/ 0 w 439"/>
                  <a:gd name="T47" fmla="*/ 0 h 960"/>
                  <a:gd name="T48" fmla="*/ 0 w 439"/>
                  <a:gd name="T49" fmla="*/ 0 h 960"/>
                  <a:gd name="T50" fmla="*/ 0 w 439"/>
                  <a:gd name="T51" fmla="*/ 0 h 960"/>
                  <a:gd name="T52" fmla="*/ 0 w 439"/>
                  <a:gd name="T53" fmla="*/ 0 h 960"/>
                  <a:gd name="T54" fmla="*/ 0 w 439"/>
                  <a:gd name="T55" fmla="*/ 0 h 960"/>
                  <a:gd name="T56" fmla="*/ 0 w 439"/>
                  <a:gd name="T57" fmla="*/ 0 h 960"/>
                  <a:gd name="T58" fmla="*/ 0 w 439"/>
                  <a:gd name="T59" fmla="*/ 0 h 960"/>
                  <a:gd name="T60" fmla="*/ 0 w 439"/>
                  <a:gd name="T61" fmla="*/ 0 h 960"/>
                  <a:gd name="T62" fmla="*/ 0 w 439"/>
                  <a:gd name="T63" fmla="*/ 0 h 960"/>
                  <a:gd name="T64" fmla="*/ 0 w 439"/>
                  <a:gd name="T65" fmla="*/ 0 h 960"/>
                  <a:gd name="T66" fmla="*/ 0 w 439"/>
                  <a:gd name="T67" fmla="*/ 0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15" name="Freeform 48"/>
              <p:cNvSpPr/>
              <p:nvPr>
                <p:custDataLst>
                  <p:tags r:id="rId46"/>
                </p:custDataLst>
              </p:nvPr>
            </p:nvSpPr>
            <p:spPr bwMode="auto">
              <a:xfrm>
                <a:off x="8416" y="4972"/>
                <a:ext cx="128" cy="66"/>
              </a:xfrm>
              <a:custGeom>
                <a:avLst/>
                <a:gdLst>
                  <a:gd name="T0" fmla="*/ 0 w 382"/>
                  <a:gd name="T1" fmla="*/ 0 h 198"/>
                  <a:gd name="T2" fmla="*/ 0 w 382"/>
                  <a:gd name="T3" fmla="*/ 0 h 198"/>
                  <a:gd name="T4" fmla="*/ 0 w 382"/>
                  <a:gd name="T5" fmla="*/ 0 h 198"/>
                  <a:gd name="T6" fmla="*/ 0 w 382"/>
                  <a:gd name="T7" fmla="*/ 0 h 198"/>
                  <a:gd name="T8" fmla="*/ 0 w 382"/>
                  <a:gd name="T9" fmla="*/ 0 h 198"/>
                  <a:gd name="T10" fmla="*/ 0 w 382"/>
                  <a:gd name="T11" fmla="*/ 0 h 198"/>
                  <a:gd name="T12" fmla="*/ 0 w 382"/>
                  <a:gd name="T13" fmla="*/ 0 h 198"/>
                  <a:gd name="T14" fmla="*/ 0 w 382"/>
                  <a:gd name="T15" fmla="*/ 0 h 198"/>
                  <a:gd name="T16" fmla="*/ 0 w 382"/>
                  <a:gd name="T17" fmla="*/ 0 h 198"/>
                  <a:gd name="T18" fmla="*/ 0 w 382"/>
                  <a:gd name="T19" fmla="*/ 0 h 198"/>
                  <a:gd name="T20" fmla="*/ 0 w 382"/>
                  <a:gd name="T21" fmla="*/ 0 h 198"/>
                  <a:gd name="T22" fmla="*/ 0 w 382"/>
                  <a:gd name="T23" fmla="*/ 0 h 198"/>
                  <a:gd name="T24" fmla="*/ 0 w 382"/>
                  <a:gd name="T25" fmla="*/ 0 h 198"/>
                  <a:gd name="T26" fmla="*/ 0 w 382"/>
                  <a:gd name="T27" fmla="*/ 0 h 198"/>
                  <a:gd name="T28" fmla="*/ 0 w 382"/>
                  <a:gd name="T29" fmla="*/ 0 h 198"/>
                  <a:gd name="T30" fmla="*/ 0 w 382"/>
                  <a:gd name="T31" fmla="*/ 0 h 198"/>
                  <a:gd name="T32" fmla="*/ 0 w 382"/>
                  <a:gd name="T33" fmla="*/ 0 h 198"/>
                  <a:gd name="T34" fmla="*/ 0 w 382"/>
                  <a:gd name="T35" fmla="*/ 0 h 198"/>
                  <a:gd name="T36" fmla="*/ 0 w 382"/>
                  <a:gd name="T37" fmla="*/ 0 h 198"/>
                  <a:gd name="T38" fmla="*/ 0 w 382"/>
                  <a:gd name="T39" fmla="*/ 0 h 198"/>
                  <a:gd name="T40" fmla="*/ 0 w 382"/>
                  <a:gd name="T41" fmla="*/ 0 h 198"/>
                  <a:gd name="T42" fmla="*/ 0 w 382"/>
                  <a:gd name="T43" fmla="*/ 0 h 198"/>
                  <a:gd name="T44" fmla="*/ 0 w 382"/>
                  <a:gd name="T45" fmla="*/ 0 h 198"/>
                  <a:gd name="T46" fmla="*/ 0 w 382"/>
                  <a:gd name="T47" fmla="*/ 0 h 198"/>
                  <a:gd name="T48" fmla="*/ 0 w 382"/>
                  <a:gd name="T49" fmla="*/ 0 h 198"/>
                  <a:gd name="T50" fmla="*/ 0 w 382"/>
                  <a:gd name="T51" fmla="*/ 0 h 198"/>
                  <a:gd name="T52" fmla="*/ 0 w 382"/>
                  <a:gd name="T53" fmla="*/ 0 h 198"/>
                  <a:gd name="T54" fmla="*/ 0 w 382"/>
                  <a:gd name="T55" fmla="*/ 0 h 198"/>
                  <a:gd name="T56" fmla="*/ 0 w 382"/>
                  <a:gd name="T57" fmla="*/ 0 h 198"/>
                  <a:gd name="T58" fmla="*/ 0 w 382"/>
                  <a:gd name="T59" fmla="*/ 0 h 198"/>
                  <a:gd name="T60" fmla="*/ 0 w 382"/>
                  <a:gd name="T61" fmla="*/ 0 h 198"/>
                  <a:gd name="T62" fmla="*/ 0 w 382"/>
                  <a:gd name="T63" fmla="*/ 0 h 198"/>
                  <a:gd name="T64" fmla="*/ 0 w 382"/>
                  <a:gd name="T65" fmla="*/ 0 h 198"/>
                  <a:gd name="T66" fmla="*/ 0 w 382"/>
                  <a:gd name="T67" fmla="*/ 0 h 198"/>
                  <a:gd name="T68" fmla="*/ 0 w 382"/>
                  <a:gd name="T69" fmla="*/ 0 h 198"/>
                  <a:gd name="T70" fmla="*/ 0 w 382"/>
                  <a:gd name="T71" fmla="*/ 0 h 198"/>
                  <a:gd name="T72" fmla="*/ 0 w 382"/>
                  <a:gd name="T73" fmla="*/ 0 h 198"/>
                  <a:gd name="T74" fmla="*/ 0 w 382"/>
                  <a:gd name="T75" fmla="*/ 0 h 198"/>
                  <a:gd name="T76" fmla="*/ 0 w 382"/>
                  <a:gd name="T77" fmla="*/ 0 h 198"/>
                  <a:gd name="T78" fmla="*/ 0 w 382"/>
                  <a:gd name="T79" fmla="*/ 0 h 198"/>
                  <a:gd name="T80" fmla="*/ 0 w 382"/>
                  <a:gd name="T81" fmla="*/ 0 h 198"/>
                  <a:gd name="T82" fmla="*/ 0 w 382"/>
                  <a:gd name="T83" fmla="*/ 0 h 198"/>
                  <a:gd name="T84" fmla="*/ 0 w 382"/>
                  <a:gd name="T85" fmla="*/ 0 h 198"/>
                  <a:gd name="T86" fmla="*/ 0 w 382"/>
                  <a:gd name="T87" fmla="*/ 0 h 198"/>
                  <a:gd name="T88" fmla="*/ 0 w 382"/>
                  <a:gd name="T89" fmla="*/ 0 h 198"/>
                  <a:gd name="T90" fmla="*/ 0 w 382"/>
                  <a:gd name="T91" fmla="*/ 0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16" name="Freeform 49"/>
              <p:cNvSpPr/>
              <p:nvPr>
                <p:custDataLst>
                  <p:tags r:id="rId47"/>
                </p:custDataLst>
              </p:nvPr>
            </p:nvSpPr>
            <p:spPr bwMode="auto">
              <a:xfrm>
                <a:off x="8304" y="4693"/>
                <a:ext cx="76" cy="80"/>
              </a:xfrm>
              <a:custGeom>
                <a:avLst/>
                <a:gdLst>
                  <a:gd name="T0" fmla="*/ 0 w 229"/>
                  <a:gd name="T1" fmla="*/ 0 h 240"/>
                  <a:gd name="T2" fmla="*/ 0 w 229"/>
                  <a:gd name="T3" fmla="*/ 0 h 240"/>
                  <a:gd name="T4" fmla="*/ 0 w 229"/>
                  <a:gd name="T5" fmla="*/ 0 h 240"/>
                  <a:gd name="T6" fmla="*/ 0 w 229"/>
                  <a:gd name="T7" fmla="*/ 0 h 240"/>
                  <a:gd name="T8" fmla="*/ 0 w 229"/>
                  <a:gd name="T9" fmla="*/ 0 h 240"/>
                  <a:gd name="T10" fmla="*/ 0 w 229"/>
                  <a:gd name="T11" fmla="*/ 0 h 240"/>
                  <a:gd name="T12" fmla="*/ 0 w 229"/>
                  <a:gd name="T13" fmla="*/ 0 h 240"/>
                  <a:gd name="T14" fmla="*/ 0 w 229"/>
                  <a:gd name="T15" fmla="*/ 0 h 240"/>
                  <a:gd name="T16" fmla="*/ 0 w 229"/>
                  <a:gd name="T17" fmla="*/ 0 h 240"/>
                  <a:gd name="T18" fmla="*/ 0 w 229"/>
                  <a:gd name="T19" fmla="*/ 0 h 240"/>
                  <a:gd name="T20" fmla="*/ 0 w 229"/>
                  <a:gd name="T21" fmla="*/ 0 h 240"/>
                  <a:gd name="T22" fmla="*/ 0 w 229"/>
                  <a:gd name="T23" fmla="*/ 0 h 240"/>
                  <a:gd name="T24" fmla="*/ 0 w 229"/>
                  <a:gd name="T25" fmla="*/ 0 h 240"/>
                  <a:gd name="T26" fmla="*/ 0 w 229"/>
                  <a:gd name="T27" fmla="*/ 0 h 240"/>
                  <a:gd name="T28" fmla="*/ 0 w 229"/>
                  <a:gd name="T29" fmla="*/ 0 h 240"/>
                  <a:gd name="T30" fmla="*/ 0 w 229"/>
                  <a:gd name="T31" fmla="*/ 0 h 240"/>
                  <a:gd name="T32" fmla="*/ 0 w 229"/>
                  <a:gd name="T33" fmla="*/ 0 h 240"/>
                  <a:gd name="T34" fmla="*/ 0 w 229"/>
                  <a:gd name="T35" fmla="*/ 0 h 240"/>
                  <a:gd name="T36" fmla="*/ 0 w 229"/>
                  <a:gd name="T37" fmla="*/ 0 h 240"/>
                  <a:gd name="T38" fmla="*/ 0 w 229"/>
                  <a:gd name="T39" fmla="*/ 0 h 240"/>
                  <a:gd name="T40" fmla="*/ 0 w 229"/>
                  <a:gd name="T41" fmla="*/ 0 h 240"/>
                  <a:gd name="T42" fmla="*/ 0 w 229"/>
                  <a:gd name="T43" fmla="*/ 0 h 240"/>
                  <a:gd name="T44" fmla="*/ 0 w 229"/>
                  <a:gd name="T45" fmla="*/ 0 h 240"/>
                  <a:gd name="T46" fmla="*/ 0 w 229"/>
                  <a:gd name="T47" fmla="*/ 0 h 240"/>
                  <a:gd name="T48" fmla="*/ 0 w 229"/>
                  <a:gd name="T49" fmla="*/ 0 h 240"/>
                  <a:gd name="T50" fmla="*/ 0 w 229"/>
                  <a:gd name="T51" fmla="*/ 0 h 240"/>
                  <a:gd name="T52" fmla="*/ 0 w 229"/>
                  <a:gd name="T53" fmla="*/ 0 h 240"/>
                  <a:gd name="T54" fmla="*/ 0 w 229"/>
                  <a:gd name="T55" fmla="*/ 0 h 240"/>
                  <a:gd name="T56" fmla="*/ 0 w 229"/>
                  <a:gd name="T57" fmla="*/ 0 h 240"/>
                  <a:gd name="T58" fmla="*/ 0 w 229"/>
                  <a:gd name="T59" fmla="*/ 0 h 240"/>
                  <a:gd name="T60" fmla="*/ 0 w 229"/>
                  <a:gd name="T61" fmla="*/ 0 h 240"/>
                  <a:gd name="T62" fmla="*/ 0 w 229"/>
                  <a:gd name="T63" fmla="*/ 0 h 240"/>
                  <a:gd name="T64" fmla="*/ 0 w 229"/>
                  <a:gd name="T65" fmla="*/ 0 h 240"/>
                  <a:gd name="T66" fmla="*/ 0 w 229"/>
                  <a:gd name="T67" fmla="*/ 0 h 240"/>
                  <a:gd name="T68" fmla="*/ 0 w 229"/>
                  <a:gd name="T69" fmla="*/ 0 h 240"/>
                  <a:gd name="T70" fmla="*/ 0 w 229"/>
                  <a:gd name="T71" fmla="*/ 0 h 240"/>
                  <a:gd name="T72" fmla="*/ 0 w 229"/>
                  <a:gd name="T73" fmla="*/ 0 h 240"/>
                  <a:gd name="T74" fmla="*/ 0 w 229"/>
                  <a:gd name="T75" fmla="*/ 0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17" name="Freeform 50"/>
              <p:cNvSpPr/>
              <p:nvPr>
                <p:custDataLst>
                  <p:tags r:id="rId48"/>
                </p:custDataLst>
              </p:nvPr>
            </p:nvSpPr>
            <p:spPr bwMode="auto">
              <a:xfrm>
                <a:off x="8401" y="4895"/>
                <a:ext cx="93" cy="90"/>
              </a:xfrm>
              <a:custGeom>
                <a:avLst/>
                <a:gdLst>
                  <a:gd name="T0" fmla="*/ 0 w 281"/>
                  <a:gd name="T1" fmla="*/ 0 h 270"/>
                  <a:gd name="T2" fmla="*/ 0 w 281"/>
                  <a:gd name="T3" fmla="*/ 0 h 270"/>
                  <a:gd name="T4" fmla="*/ 0 w 281"/>
                  <a:gd name="T5" fmla="*/ 0 h 270"/>
                  <a:gd name="T6" fmla="*/ 0 w 281"/>
                  <a:gd name="T7" fmla="*/ 0 h 270"/>
                  <a:gd name="T8" fmla="*/ 0 w 281"/>
                  <a:gd name="T9" fmla="*/ 0 h 270"/>
                  <a:gd name="T10" fmla="*/ 0 w 281"/>
                  <a:gd name="T11" fmla="*/ 0 h 270"/>
                  <a:gd name="T12" fmla="*/ 0 w 281"/>
                  <a:gd name="T13" fmla="*/ 0 h 270"/>
                  <a:gd name="T14" fmla="*/ 0 w 281"/>
                  <a:gd name="T15" fmla="*/ 0 h 270"/>
                  <a:gd name="T16" fmla="*/ 0 w 281"/>
                  <a:gd name="T17" fmla="*/ 0 h 270"/>
                  <a:gd name="T18" fmla="*/ 0 w 281"/>
                  <a:gd name="T19" fmla="*/ 0 h 270"/>
                  <a:gd name="T20" fmla="*/ 0 w 281"/>
                  <a:gd name="T21" fmla="*/ 0 h 270"/>
                  <a:gd name="T22" fmla="*/ 0 w 281"/>
                  <a:gd name="T23" fmla="*/ 0 h 270"/>
                  <a:gd name="T24" fmla="*/ 0 w 281"/>
                  <a:gd name="T25" fmla="*/ 0 h 270"/>
                  <a:gd name="T26" fmla="*/ 0 w 281"/>
                  <a:gd name="T27" fmla="*/ 0 h 270"/>
                  <a:gd name="T28" fmla="*/ 0 w 281"/>
                  <a:gd name="T29" fmla="*/ 0 h 270"/>
                  <a:gd name="T30" fmla="*/ 0 w 281"/>
                  <a:gd name="T31" fmla="*/ 0 h 270"/>
                  <a:gd name="T32" fmla="*/ 0 w 281"/>
                  <a:gd name="T33" fmla="*/ 0 h 270"/>
                  <a:gd name="T34" fmla="*/ 0 w 281"/>
                  <a:gd name="T35" fmla="*/ 0 h 270"/>
                  <a:gd name="T36" fmla="*/ 0 w 281"/>
                  <a:gd name="T37" fmla="*/ 0 h 270"/>
                  <a:gd name="T38" fmla="*/ 0 w 281"/>
                  <a:gd name="T39" fmla="*/ 0 h 270"/>
                  <a:gd name="T40" fmla="*/ 0 w 281"/>
                  <a:gd name="T41" fmla="*/ 0 h 270"/>
                  <a:gd name="T42" fmla="*/ 0 w 281"/>
                  <a:gd name="T43" fmla="*/ 0 h 270"/>
                  <a:gd name="T44" fmla="*/ 0 w 281"/>
                  <a:gd name="T45" fmla="*/ 0 h 270"/>
                  <a:gd name="T46" fmla="*/ 0 w 281"/>
                  <a:gd name="T47" fmla="*/ 0 h 270"/>
                  <a:gd name="T48" fmla="*/ 0 w 281"/>
                  <a:gd name="T49" fmla="*/ 0 h 270"/>
                  <a:gd name="T50" fmla="*/ 0 w 281"/>
                  <a:gd name="T51" fmla="*/ 0 h 270"/>
                  <a:gd name="T52" fmla="*/ 0 w 281"/>
                  <a:gd name="T53" fmla="*/ 0 h 270"/>
                  <a:gd name="T54" fmla="*/ 0 w 281"/>
                  <a:gd name="T55" fmla="*/ 0 h 270"/>
                  <a:gd name="T56" fmla="*/ 0 w 281"/>
                  <a:gd name="T57" fmla="*/ 0 h 270"/>
                  <a:gd name="T58" fmla="*/ 0 w 281"/>
                  <a:gd name="T59" fmla="*/ 0 h 270"/>
                  <a:gd name="T60" fmla="*/ 0 w 281"/>
                  <a:gd name="T61" fmla="*/ 0 h 270"/>
                  <a:gd name="T62" fmla="*/ 0 w 281"/>
                  <a:gd name="T63" fmla="*/ 0 h 270"/>
                  <a:gd name="T64" fmla="*/ 0 w 281"/>
                  <a:gd name="T65" fmla="*/ 0 h 270"/>
                  <a:gd name="T66" fmla="*/ 0 w 281"/>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18" name="Freeform 51"/>
              <p:cNvSpPr/>
              <p:nvPr>
                <p:custDataLst>
                  <p:tags r:id="rId49"/>
                </p:custDataLst>
              </p:nvPr>
            </p:nvSpPr>
            <p:spPr bwMode="auto">
              <a:xfrm>
                <a:off x="8431" y="4921"/>
                <a:ext cx="5" cy="4"/>
              </a:xfrm>
              <a:custGeom>
                <a:avLst/>
                <a:gdLst>
                  <a:gd name="T0" fmla="*/ 0 w 15"/>
                  <a:gd name="T1" fmla="*/ 0 h 13"/>
                  <a:gd name="T2" fmla="*/ 0 w 15"/>
                  <a:gd name="T3" fmla="*/ 0 h 13"/>
                  <a:gd name="T4" fmla="*/ 0 w 15"/>
                  <a:gd name="T5" fmla="*/ 0 h 13"/>
                  <a:gd name="T6" fmla="*/ 0 w 15"/>
                  <a:gd name="T7" fmla="*/ 0 h 13"/>
                  <a:gd name="T8" fmla="*/ 0 w 15"/>
                  <a:gd name="T9" fmla="*/ 0 h 13"/>
                  <a:gd name="T10" fmla="*/ 0 w 15"/>
                  <a:gd name="T11" fmla="*/ 0 h 13"/>
                  <a:gd name="T12" fmla="*/ 0 w 15"/>
                  <a:gd name="T13" fmla="*/ 0 h 13"/>
                  <a:gd name="T14" fmla="*/ 0 w 15"/>
                  <a:gd name="T15" fmla="*/ 0 h 13"/>
                  <a:gd name="T16" fmla="*/ 0 w 15"/>
                  <a:gd name="T17" fmla="*/ 0 h 13"/>
                  <a:gd name="T18" fmla="*/ 0 w 15"/>
                  <a:gd name="T19" fmla="*/ 0 h 13"/>
                  <a:gd name="T20" fmla="*/ 0 w 15"/>
                  <a:gd name="T21" fmla="*/ 0 h 13"/>
                  <a:gd name="T22" fmla="*/ 0 w 15"/>
                  <a:gd name="T23" fmla="*/ 0 h 13"/>
                  <a:gd name="T24" fmla="*/ 0 w 15"/>
                  <a:gd name="T25" fmla="*/ 0 h 13"/>
                  <a:gd name="T26" fmla="*/ 0 w 15"/>
                  <a:gd name="T27" fmla="*/ 0 h 13"/>
                  <a:gd name="T28" fmla="*/ 0 w 15"/>
                  <a:gd name="T29" fmla="*/ 0 h 13"/>
                  <a:gd name="T30" fmla="*/ 0 w 15"/>
                  <a:gd name="T31" fmla="*/ 0 h 13"/>
                  <a:gd name="T32" fmla="*/ 0 w 15"/>
                  <a:gd name="T33" fmla="*/ 0 h 13"/>
                  <a:gd name="T34" fmla="*/ 0 w 15"/>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19" name="Freeform 52"/>
              <p:cNvSpPr/>
              <p:nvPr>
                <p:custDataLst>
                  <p:tags r:id="rId50"/>
                </p:custDataLst>
              </p:nvPr>
            </p:nvSpPr>
            <p:spPr bwMode="auto">
              <a:xfrm>
                <a:off x="8447" y="4911"/>
                <a:ext cx="6" cy="6"/>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20" name="Freeform 53"/>
              <p:cNvSpPr/>
              <p:nvPr>
                <p:custDataLst>
                  <p:tags r:id="rId51"/>
                </p:custDataLst>
              </p:nvPr>
            </p:nvSpPr>
            <p:spPr bwMode="auto">
              <a:xfrm>
                <a:off x="8468" y="4904"/>
                <a:ext cx="3" cy="3"/>
              </a:xfrm>
              <a:custGeom>
                <a:avLst/>
                <a:gdLst>
                  <a:gd name="T0" fmla="*/ 0 w 9"/>
                  <a:gd name="T1" fmla="*/ 0 h 9"/>
                  <a:gd name="T2" fmla="*/ 0 w 9"/>
                  <a:gd name="T3" fmla="*/ 0 h 9"/>
                  <a:gd name="T4" fmla="*/ 0 w 9"/>
                  <a:gd name="T5" fmla="*/ 0 h 9"/>
                  <a:gd name="T6" fmla="*/ 0 w 9"/>
                  <a:gd name="T7" fmla="*/ 0 h 9"/>
                  <a:gd name="T8" fmla="*/ 0 w 9"/>
                  <a:gd name="T9" fmla="*/ 0 h 9"/>
                  <a:gd name="T10" fmla="*/ 0 w 9"/>
                  <a:gd name="T11" fmla="*/ 0 h 9"/>
                  <a:gd name="T12" fmla="*/ 0 w 9"/>
                  <a:gd name="T13" fmla="*/ 0 h 9"/>
                  <a:gd name="T14" fmla="*/ 0 w 9"/>
                  <a:gd name="T15" fmla="*/ 0 h 9"/>
                  <a:gd name="T16" fmla="*/ 0 w 9"/>
                  <a:gd name="T17" fmla="*/ 0 h 9"/>
                  <a:gd name="T18" fmla="*/ 0 w 9"/>
                  <a:gd name="T19" fmla="*/ 0 h 9"/>
                  <a:gd name="T20" fmla="*/ 0 w 9"/>
                  <a:gd name="T21" fmla="*/ 0 h 9"/>
                  <a:gd name="T22" fmla="*/ 0 w 9"/>
                  <a:gd name="T23" fmla="*/ 0 h 9"/>
                  <a:gd name="T24" fmla="*/ 0 w 9"/>
                  <a:gd name="T25" fmla="*/ 0 h 9"/>
                  <a:gd name="T26" fmla="*/ 0 w 9"/>
                  <a:gd name="T27" fmla="*/ 0 h 9"/>
                  <a:gd name="T28" fmla="*/ 0 w 9"/>
                  <a:gd name="T29" fmla="*/ 0 h 9"/>
                  <a:gd name="T30" fmla="*/ 0 w 9"/>
                  <a:gd name="T31" fmla="*/ 0 h 9"/>
                  <a:gd name="T32" fmla="*/ 0 w 9"/>
                  <a:gd name="T33" fmla="*/ 0 h 9"/>
                  <a:gd name="T34" fmla="*/ 0 w 9"/>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21" name="Freeform 54"/>
              <p:cNvSpPr/>
              <p:nvPr>
                <p:custDataLst>
                  <p:tags r:id="rId52"/>
                </p:custDataLst>
              </p:nvPr>
            </p:nvSpPr>
            <p:spPr bwMode="auto">
              <a:xfrm>
                <a:off x="8459" y="4927"/>
                <a:ext cx="2" cy="3"/>
              </a:xfrm>
              <a:custGeom>
                <a:avLst/>
                <a:gdLst>
                  <a:gd name="T0" fmla="*/ 0 w 7"/>
                  <a:gd name="T1" fmla="*/ 0 h 8"/>
                  <a:gd name="T2" fmla="*/ 0 w 7"/>
                  <a:gd name="T3" fmla="*/ 0 h 8"/>
                  <a:gd name="T4" fmla="*/ 0 w 7"/>
                  <a:gd name="T5" fmla="*/ 0 h 8"/>
                  <a:gd name="T6" fmla="*/ 0 w 7"/>
                  <a:gd name="T7" fmla="*/ 0 h 8"/>
                  <a:gd name="T8" fmla="*/ 0 w 7"/>
                  <a:gd name="T9" fmla="*/ 0 h 8"/>
                  <a:gd name="T10" fmla="*/ 0 w 7"/>
                  <a:gd name="T11" fmla="*/ 0 h 8"/>
                  <a:gd name="T12" fmla="*/ 0 w 7"/>
                  <a:gd name="T13" fmla="*/ 0 h 8"/>
                  <a:gd name="T14" fmla="*/ 0 w 7"/>
                  <a:gd name="T15" fmla="*/ 0 h 8"/>
                  <a:gd name="T16" fmla="*/ 0 w 7"/>
                  <a:gd name="T17" fmla="*/ 0 h 8"/>
                  <a:gd name="T18" fmla="*/ 0 w 7"/>
                  <a:gd name="T19" fmla="*/ 0 h 8"/>
                  <a:gd name="T20" fmla="*/ 0 w 7"/>
                  <a:gd name="T21" fmla="*/ 0 h 8"/>
                  <a:gd name="T22" fmla="*/ 0 w 7"/>
                  <a:gd name="T23" fmla="*/ 0 h 8"/>
                  <a:gd name="T24" fmla="*/ 0 w 7"/>
                  <a:gd name="T25" fmla="*/ 0 h 8"/>
                  <a:gd name="T26" fmla="*/ 0 w 7"/>
                  <a:gd name="T27" fmla="*/ 0 h 8"/>
                  <a:gd name="T28" fmla="*/ 0 w 7"/>
                  <a:gd name="T29" fmla="*/ 0 h 8"/>
                  <a:gd name="T30" fmla="*/ 0 w 7"/>
                  <a:gd name="T31" fmla="*/ 0 h 8"/>
                  <a:gd name="T32" fmla="*/ 0 w 7"/>
                  <a:gd name="T33" fmla="*/ 0 h 8"/>
                  <a:gd name="T34" fmla="*/ 0 w 7"/>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22" name="Freeform 55"/>
              <p:cNvSpPr/>
              <p:nvPr>
                <p:custDataLst>
                  <p:tags r:id="rId53"/>
                </p:custDataLst>
              </p:nvPr>
            </p:nvSpPr>
            <p:spPr bwMode="auto">
              <a:xfrm>
                <a:off x="8443" y="4936"/>
                <a:ext cx="2" cy="3"/>
              </a:xfrm>
              <a:custGeom>
                <a:avLst/>
                <a:gdLst>
                  <a:gd name="T0" fmla="*/ 0 w 7"/>
                  <a:gd name="T1" fmla="*/ 0 h 9"/>
                  <a:gd name="T2" fmla="*/ 0 w 7"/>
                  <a:gd name="T3" fmla="*/ 0 h 9"/>
                  <a:gd name="T4" fmla="*/ 0 w 7"/>
                  <a:gd name="T5" fmla="*/ 0 h 9"/>
                  <a:gd name="T6" fmla="*/ 0 w 7"/>
                  <a:gd name="T7" fmla="*/ 0 h 9"/>
                  <a:gd name="T8" fmla="*/ 0 w 7"/>
                  <a:gd name="T9" fmla="*/ 0 h 9"/>
                  <a:gd name="T10" fmla="*/ 0 w 7"/>
                  <a:gd name="T11" fmla="*/ 0 h 9"/>
                  <a:gd name="T12" fmla="*/ 0 w 7"/>
                  <a:gd name="T13" fmla="*/ 0 h 9"/>
                  <a:gd name="T14" fmla="*/ 0 w 7"/>
                  <a:gd name="T15" fmla="*/ 0 h 9"/>
                  <a:gd name="T16" fmla="*/ 0 w 7"/>
                  <a:gd name="T17" fmla="*/ 0 h 9"/>
                  <a:gd name="T18" fmla="*/ 0 w 7"/>
                  <a:gd name="T19" fmla="*/ 0 h 9"/>
                  <a:gd name="T20" fmla="*/ 0 w 7"/>
                  <a:gd name="T21" fmla="*/ 0 h 9"/>
                  <a:gd name="T22" fmla="*/ 0 w 7"/>
                  <a:gd name="T23" fmla="*/ 0 h 9"/>
                  <a:gd name="T24" fmla="*/ 0 w 7"/>
                  <a:gd name="T25" fmla="*/ 0 h 9"/>
                  <a:gd name="T26" fmla="*/ 0 w 7"/>
                  <a:gd name="T27" fmla="*/ 0 h 9"/>
                  <a:gd name="T28" fmla="*/ 0 w 7"/>
                  <a:gd name="T29" fmla="*/ 0 h 9"/>
                  <a:gd name="T30" fmla="*/ 0 w 7"/>
                  <a:gd name="T31" fmla="*/ 0 h 9"/>
                  <a:gd name="T32" fmla="*/ 0 w 7"/>
                  <a:gd name="T33" fmla="*/ 0 h 9"/>
                  <a:gd name="T34" fmla="*/ 0 w 7"/>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23" name="Freeform 56"/>
              <p:cNvSpPr/>
              <p:nvPr>
                <p:custDataLst>
                  <p:tags r:id="rId54"/>
                </p:custDataLst>
              </p:nvPr>
            </p:nvSpPr>
            <p:spPr bwMode="auto">
              <a:xfrm>
                <a:off x="8474" y="4919"/>
                <a:ext cx="7" cy="6"/>
              </a:xfrm>
              <a:custGeom>
                <a:avLst/>
                <a:gdLst>
                  <a:gd name="T0" fmla="*/ 0 w 20"/>
                  <a:gd name="T1" fmla="*/ 0 h 20"/>
                  <a:gd name="T2" fmla="*/ 0 w 20"/>
                  <a:gd name="T3" fmla="*/ 0 h 20"/>
                  <a:gd name="T4" fmla="*/ 0 w 20"/>
                  <a:gd name="T5" fmla="*/ 0 h 20"/>
                  <a:gd name="T6" fmla="*/ 0 w 20"/>
                  <a:gd name="T7" fmla="*/ 0 h 20"/>
                  <a:gd name="T8" fmla="*/ 0 w 20"/>
                  <a:gd name="T9" fmla="*/ 0 h 20"/>
                  <a:gd name="T10" fmla="*/ 0 w 20"/>
                  <a:gd name="T11" fmla="*/ 0 h 20"/>
                  <a:gd name="T12" fmla="*/ 0 w 20"/>
                  <a:gd name="T13" fmla="*/ 0 h 20"/>
                  <a:gd name="T14" fmla="*/ 0 w 20"/>
                  <a:gd name="T15" fmla="*/ 0 h 20"/>
                  <a:gd name="T16" fmla="*/ 0 w 20"/>
                  <a:gd name="T17" fmla="*/ 0 h 20"/>
                  <a:gd name="T18" fmla="*/ 0 w 20"/>
                  <a:gd name="T19" fmla="*/ 0 h 20"/>
                  <a:gd name="T20" fmla="*/ 0 w 20"/>
                  <a:gd name="T21" fmla="*/ 0 h 20"/>
                  <a:gd name="T22" fmla="*/ 0 w 20"/>
                  <a:gd name="T23" fmla="*/ 0 h 20"/>
                  <a:gd name="T24" fmla="*/ 0 w 20"/>
                  <a:gd name="T25" fmla="*/ 0 h 20"/>
                  <a:gd name="T26" fmla="*/ 0 w 20"/>
                  <a:gd name="T27" fmla="*/ 0 h 20"/>
                  <a:gd name="T28" fmla="*/ 0 w 20"/>
                  <a:gd name="T29" fmla="*/ 0 h 20"/>
                  <a:gd name="T30" fmla="*/ 0 w 20"/>
                  <a:gd name="T31" fmla="*/ 0 h 20"/>
                  <a:gd name="T32" fmla="*/ 0 w 20"/>
                  <a:gd name="T33" fmla="*/ 0 h 20"/>
                  <a:gd name="T34" fmla="*/ 0 w 20"/>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24" name="Freeform 57"/>
              <p:cNvSpPr/>
              <p:nvPr>
                <p:custDataLst>
                  <p:tags r:id="rId55"/>
                </p:custDataLst>
              </p:nvPr>
            </p:nvSpPr>
            <p:spPr bwMode="auto">
              <a:xfrm>
                <a:off x="8332" y="4713"/>
                <a:ext cx="4" cy="4"/>
              </a:xfrm>
              <a:custGeom>
                <a:avLst/>
                <a:gdLst>
                  <a:gd name="T0" fmla="*/ 0 w 12"/>
                  <a:gd name="T1" fmla="*/ 0 h 13"/>
                  <a:gd name="T2" fmla="*/ 0 w 12"/>
                  <a:gd name="T3" fmla="*/ 0 h 13"/>
                  <a:gd name="T4" fmla="*/ 0 w 12"/>
                  <a:gd name="T5" fmla="*/ 0 h 13"/>
                  <a:gd name="T6" fmla="*/ 0 w 12"/>
                  <a:gd name="T7" fmla="*/ 0 h 13"/>
                  <a:gd name="T8" fmla="*/ 0 w 12"/>
                  <a:gd name="T9" fmla="*/ 0 h 13"/>
                  <a:gd name="T10" fmla="*/ 0 w 12"/>
                  <a:gd name="T11" fmla="*/ 0 h 13"/>
                  <a:gd name="T12" fmla="*/ 0 w 12"/>
                  <a:gd name="T13" fmla="*/ 0 h 13"/>
                  <a:gd name="T14" fmla="*/ 0 w 12"/>
                  <a:gd name="T15" fmla="*/ 0 h 13"/>
                  <a:gd name="T16" fmla="*/ 0 w 12"/>
                  <a:gd name="T17" fmla="*/ 0 h 13"/>
                  <a:gd name="T18" fmla="*/ 0 w 12"/>
                  <a:gd name="T19" fmla="*/ 0 h 13"/>
                  <a:gd name="T20" fmla="*/ 0 w 12"/>
                  <a:gd name="T21" fmla="*/ 0 h 13"/>
                  <a:gd name="T22" fmla="*/ 0 w 12"/>
                  <a:gd name="T23" fmla="*/ 0 h 13"/>
                  <a:gd name="T24" fmla="*/ 0 w 12"/>
                  <a:gd name="T25" fmla="*/ 0 h 13"/>
                  <a:gd name="T26" fmla="*/ 0 w 12"/>
                  <a:gd name="T27" fmla="*/ 0 h 13"/>
                  <a:gd name="T28" fmla="*/ 0 w 12"/>
                  <a:gd name="T29" fmla="*/ 0 h 13"/>
                  <a:gd name="T30" fmla="*/ 0 w 12"/>
                  <a:gd name="T31" fmla="*/ 0 h 13"/>
                  <a:gd name="T32" fmla="*/ 0 w 12"/>
                  <a:gd name="T33" fmla="*/ 0 h 13"/>
                  <a:gd name="T34" fmla="*/ 0 w 12"/>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25" name="Freeform 58"/>
              <p:cNvSpPr/>
              <p:nvPr>
                <p:custDataLst>
                  <p:tags r:id="rId56"/>
                </p:custDataLst>
              </p:nvPr>
            </p:nvSpPr>
            <p:spPr bwMode="auto">
              <a:xfrm>
                <a:off x="8349" y="4708"/>
                <a:ext cx="5" cy="4"/>
              </a:xfrm>
              <a:custGeom>
                <a:avLst/>
                <a:gdLst>
                  <a:gd name="T0" fmla="*/ 0 w 13"/>
                  <a:gd name="T1" fmla="*/ 0 h 12"/>
                  <a:gd name="T2" fmla="*/ 0 w 13"/>
                  <a:gd name="T3" fmla="*/ 0 h 12"/>
                  <a:gd name="T4" fmla="*/ 0 w 13"/>
                  <a:gd name="T5" fmla="*/ 0 h 12"/>
                  <a:gd name="T6" fmla="*/ 0 w 13"/>
                  <a:gd name="T7" fmla="*/ 0 h 12"/>
                  <a:gd name="T8" fmla="*/ 0 w 13"/>
                  <a:gd name="T9" fmla="*/ 0 h 12"/>
                  <a:gd name="T10" fmla="*/ 0 w 13"/>
                  <a:gd name="T11" fmla="*/ 0 h 12"/>
                  <a:gd name="T12" fmla="*/ 0 w 13"/>
                  <a:gd name="T13" fmla="*/ 0 h 12"/>
                  <a:gd name="T14" fmla="*/ 0 w 13"/>
                  <a:gd name="T15" fmla="*/ 0 h 12"/>
                  <a:gd name="T16" fmla="*/ 0 w 13"/>
                  <a:gd name="T17" fmla="*/ 0 h 12"/>
                  <a:gd name="T18" fmla="*/ 0 w 13"/>
                  <a:gd name="T19" fmla="*/ 0 h 12"/>
                  <a:gd name="T20" fmla="*/ 0 w 13"/>
                  <a:gd name="T21" fmla="*/ 0 h 12"/>
                  <a:gd name="T22" fmla="*/ 0 w 13"/>
                  <a:gd name="T23" fmla="*/ 0 h 12"/>
                  <a:gd name="T24" fmla="*/ 0 w 13"/>
                  <a:gd name="T25" fmla="*/ 0 h 12"/>
                  <a:gd name="T26" fmla="*/ 0 w 13"/>
                  <a:gd name="T27" fmla="*/ 0 h 12"/>
                  <a:gd name="T28" fmla="*/ 0 w 13"/>
                  <a:gd name="T29" fmla="*/ 0 h 12"/>
                  <a:gd name="T30" fmla="*/ 0 w 13"/>
                  <a:gd name="T31" fmla="*/ 0 h 12"/>
                  <a:gd name="T32" fmla="*/ 0 w 13"/>
                  <a:gd name="T33" fmla="*/ 0 h 12"/>
                  <a:gd name="T34" fmla="*/ 0 w 13"/>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26" name="Freeform 59"/>
              <p:cNvSpPr/>
              <p:nvPr>
                <p:custDataLst>
                  <p:tags r:id="rId57"/>
                </p:custDataLst>
              </p:nvPr>
            </p:nvSpPr>
            <p:spPr bwMode="auto">
              <a:xfrm>
                <a:off x="8366" y="4704"/>
                <a:ext cx="2" cy="2"/>
              </a:xfrm>
              <a:custGeom>
                <a:avLst/>
                <a:gdLst>
                  <a:gd name="T0" fmla="*/ 0 w 8"/>
                  <a:gd name="T1" fmla="*/ 0 h 7"/>
                  <a:gd name="T2" fmla="*/ 0 w 8"/>
                  <a:gd name="T3" fmla="*/ 0 h 7"/>
                  <a:gd name="T4" fmla="*/ 0 w 8"/>
                  <a:gd name="T5" fmla="*/ 0 h 7"/>
                  <a:gd name="T6" fmla="*/ 0 w 8"/>
                  <a:gd name="T7" fmla="*/ 0 h 7"/>
                  <a:gd name="T8" fmla="*/ 0 w 8"/>
                  <a:gd name="T9" fmla="*/ 0 h 7"/>
                  <a:gd name="T10" fmla="*/ 0 w 8"/>
                  <a:gd name="T11" fmla="*/ 0 h 7"/>
                  <a:gd name="T12" fmla="*/ 0 w 8"/>
                  <a:gd name="T13" fmla="*/ 0 h 7"/>
                  <a:gd name="T14" fmla="*/ 0 w 8"/>
                  <a:gd name="T15" fmla="*/ 0 h 7"/>
                  <a:gd name="T16" fmla="*/ 0 w 8"/>
                  <a:gd name="T17" fmla="*/ 0 h 7"/>
                  <a:gd name="T18" fmla="*/ 0 w 8"/>
                  <a:gd name="T19" fmla="*/ 0 h 7"/>
                  <a:gd name="T20" fmla="*/ 0 w 8"/>
                  <a:gd name="T21" fmla="*/ 0 h 7"/>
                  <a:gd name="T22" fmla="*/ 0 w 8"/>
                  <a:gd name="T23" fmla="*/ 0 h 7"/>
                  <a:gd name="T24" fmla="*/ 0 w 8"/>
                  <a:gd name="T25" fmla="*/ 0 h 7"/>
                  <a:gd name="T26" fmla="*/ 0 w 8"/>
                  <a:gd name="T27" fmla="*/ 0 h 7"/>
                  <a:gd name="T28" fmla="*/ 0 w 8"/>
                  <a:gd name="T29" fmla="*/ 0 h 7"/>
                  <a:gd name="T30" fmla="*/ 0 w 8"/>
                  <a:gd name="T31" fmla="*/ 0 h 7"/>
                  <a:gd name="T32" fmla="*/ 0 w 8"/>
                  <a:gd name="T33" fmla="*/ 0 h 7"/>
                  <a:gd name="T34" fmla="*/ 0 w 8"/>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27" name="Freeform 60"/>
              <p:cNvSpPr/>
              <p:nvPr>
                <p:custDataLst>
                  <p:tags r:id="rId58"/>
                </p:custDataLst>
              </p:nvPr>
            </p:nvSpPr>
            <p:spPr bwMode="auto">
              <a:xfrm>
                <a:off x="8338" y="4730"/>
                <a:ext cx="2" cy="3"/>
              </a:xfrm>
              <a:custGeom>
                <a:avLst/>
                <a:gdLst>
                  <a:gd name="T0" fmla="*/ 0 w 7"/>
                  <a:gd name="T1" fmla="*/ 0 h 8"/>
                  <a:gd name="T2" fmla="*/ 0 w 7"/>
                  <a:gd name="T3" fmla="*/ 0 h 8"/>
                  <a:gd name="T4" fmla="*/ 0 w 7"/>
                  <a:gd name="T5" fmla="*/ 0 h 8"/>
                  <a:gd name="T6" fmla="*/ 0 w 7"/>
                  <a:gd name="T7" fmla="*/ 0 h 8"/>
                  <a:gd name="T8" fmla="*/ 0 w 7"/>
                  <a:gd name="T9" fmla="*/ 0 h 8"/>
                  <a:gd name="T10" fmla="*/ 0 w 7"/>
                  <a:gd name="T11" fmla="*/ 0 h 8"/>
                  <a:gd name="T12" fmla="*/ 0 w 7"/>
                  <a:gd name="T13" fmla="*/ 0 h 8"/>
                  <a:gd name="T14" fmla="*/ 0 w 7"/>
                  <a:gd name="T15" fmla="*/ 0 h 8"/>
                  <a:gd name="T16" fmla="*/ 0 w 7"/>
                  <a:gd name="T17" fmla="*/ 0 h 8"/>
                  <a:gd name="T18" fmla="*/ 0 w 7"/>
                  <a:gd name="T19" fmla="*/ 0 h 8"/>
                  <a:gd name="T20" fmla="*/ 0 w 7"/>
                  <a:gd name="T21" fmla="*/ 0 h 8"/>
                  <a:gd name="T22" fmla="*/ 0 w 7"/>
                  <a:gd name="T23" fmla="*/ 0 h 8"/>
                  <a:gd name="T24" fmla="*/ 0 w 7"/>
                  <a:gd name="T25" fmla="*/ 0 h 8"/>
                  <a:gd name="T26" fmla="*/ 0 w 7"/>
                  <a:gd name="T27" fmla="*/ 0 h 8"/>
                  <a:gd name="T28" fmla="*/ 0 w 7"/>
                  <a:gd name="T29" fmla="*/ 0 h 8"/>
                  <a:gd name="T30" fmla="*/ 0 w 7"/>
                  <a:gd name="T31" fmla="*/ 0 h 8"/>
                  <a:gd name="T32" fmla="*/ 0 w 7"/>
                  <a:gd name="T33" fmla="*/ 0 h 8"/>
                  <a:gd name="T34" fmla="*/ 0 w 7"/>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28" name="Freeform 61"/>
              <p:cNvSpPr/>
              <p:nvPr>
                <p:custDataLst>
                  <p:tags r:id="rId59"/>
                </p:custDataLst>
              </p:nvPr>
            </p:nvSpPr>
            <p:spPr bwMode="auto">
              <a:xfrm>
                <a:off x="8370" y="4713"/>
                <a:ext cx="6" cy="6"/>
              </a:xfrm>
              <a:custGeom>
                <a:avLst/>
                <a:gdLst>
                  <a:gd name="T0" fmla="*/ 0 w 16"/>
                  <a:gd name="T1" fmla="*/ 0 h 17"/>
                  <a:gd name="T2" fmla="*/ 0 w 16"/>
                  <a:gd name="T3" fmla="*/ 0 h 17"/>
                  <a:gd name="T4" fmla="*/ 0 w 16"/>
                  <a:gd name="T5" fmla="*/ 0 h 17"/>
                  <a:gd name="T6" fmla="*/ 0 w 16"/>
                  <a:gd name="T7" fmla="*/ 0 h 17"/>
                  <a:gd name="T8" fmla="*/ 0 w 16"/>
                  <a:gd name="T9" fmla="*/ 0 h 17"/>
                  <a:gd name="T10" fmla="*/ 0 w 16"/>
                  <a:gd name="T11" fmla="*/ 0 h 17"/>
                  <a:gd name="T12" fmla="*/ 0 w 16"/>
                  <a:gd name="T13" fmla="*/ 0 h 17"/>
                  <a:gd name="T14" fmla="*/ 0 w 16"/>
                  <a:gd name="T15" fmla="*/ 0 h 17"/>
                  <a:gd name="T16" fmla="*/ 0 w 16"/>
                  <a:gd name="T17" fmla="*/ 0 h 17"/>
                  <a:gd name="T18" fmla="*/ 0 w 16"/>
                  <a:gd name="T19" fmla="*/ 0 h 17"/>
                  <a:gd name="T20" fmla="*/ 0 w 16"/>
                  <a:gd name="T21" fmla="*/ 0 h 17"/>
                  <a:gd name="T22" fmla="*/ 0 w 16"/>
                  <a:gd name="T23" fmla="*/ 0 h 17"/>
                  <a:gd name="T24" fmla="*/ 0 w 16"/>
                  <a:gd name="T25" fmla="*/ 0 h 17"/>
                  <a:gd name="T26" fmla="*/ 0 w 16"/>
                  <a:gd name="T27" fmla="*/ 0 h 17"/>
                  <a:gd name="T28" fmla="*/ 0 w 16"/>
                  <a:gd name="T29" fmla="*/ 0 h 17"/>
                  <a:gd name="T30" fmla="*/ 0 w 16"/>
                  <a:gd name="T31" fmla="*/ 0 h 17"/>
                  <a:gd name="T32" fmla="*/ 0 w 16"/>
                  <a:gd name="T33" fmla="*/ 0 h 17"/>
                  <a:gd name="T34" fmla="*/ 0 w 16"/>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29" name="Freeform 62"/>
              <p:cNvSpPr/>
              <p:nvPr>
                <p:custDataLst>
                  <p:tags r:id="rId60"/>
                </p:custDataLst>
              </p:nvPr>
            </p:nvSpPr>
            <p:spPr bwMode="auto">
              <a:xfrm>
                <a:off x="8353" y="4721"/>
                <a:ext cx="4" cy="4"/>
              </a:xfrm>
              <a:custGeom>
                <a:avLst/>
                <a:gdLst>
                  <a:gd name="T0" fmla="*/ 0 w 12"/>
                  <a:gd name="T1" fmla="*/ 0 h 12"/>
                  <a:gd name="T2" fmla="*/ 0 w 12"/>
                  <a:gd name="T3" fmla="*/ 0 h 12"/>
                  <a:gd name="T4" fmla="*/ 0 w 12"/>
                  <a:gd name="T5" fmla="*/ 0 h 12"/>
                  <a:gd name="T6" fmla="*/ 0 w 12"/>
                  <a:gd name="T7" fmla="*/ 0 h 12"/>
                  <a:gd name="T8" fmla="*/ 0 w 12"/>
                  <a:gd name="T9" fmla="*/ 0 h 12"/>
                  <a:gd name="T10" fmla="*/ 0 w 12"/>
                  <a:gd name="T11" fmla="*/ 0 h 12"/>
                  <a:gd name="T12" fmla="*/ 0 w 12"/>
                  <a:gd name="T13" fmla="*/ 0 h 12"/>
                  <a:gd name="T14" fmla="*/ 0 w 12"/>
                  <a:gd name="T15" fmla="*/ 0 h 12"/>
                  <a:gd name="T16" fmla="*/ 0 w 12"/>
                  <a:gd name="T17" fmla="*/ 0 h 12"/>
                  <a:gd name="T18" fmla="*/ 0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30" name="Freeform 63"/>
              <p:cNvSpPr/>
              <p:nvPr>
                <p:custDataLst>
                  <p:tags r:id="rId61"/>
                </p:custDataLst>
              </p:nvPr>
            </p:nvSpPr>
            <p:spPr bwMode="auto">
              <a:xfrm>
                <a:off x="8343" y="4794"/>
                <a:ext cx="25" cy="25"/>
              </a:xfrm>
              <a:custGeom>
                <a:avLst/>
                <a:gdLst>
                  <a:gd name="T0" fmla="*/ 0 w 74"/>
                  <a:gd name="T1" fmla="*/ 0 h 75"/>
                  <a:gd name="T2" fmla="*/ 0 w 74"/>
                  <a:gd name="T3" fmla="*/ 0 h 75"/>
                  <a:gd name="T4" fmla="*/ 0 w 74"/>
                  <a:gd name="T5" fmla="*/ 0 h 75"/>
                  <a:gd name="T6" fmla="*/ 0 w 74"/>
                  <a:gd name="T7" fmla="*/ 0 h 75"/>
                  <a:gd name="T8" fmla="*/ 0 w 74"/>
                  <a:gd name="T9" fmla="*/ 0 h 75"/>
                  <a:gd name="T10" fmla="*/ 0 w 74"/>
                  <a:gd name="T11" fmla="*/ 0 h 75"/>
                  <a:gd name="T12" fmla="*/ 0 w 74"/>
                  <a:gd name="T13" fmla="*/ 0 h 75"/>
                  <a:gd name="T14" fmla="*/ 0 w 74"/>
                  <a:gd name="T15" fmla="*/ 0 h 75"/>
                  <a:gd name="T16" fmla="*/ 0 w 74"/>
                  <a:gd name="T17" fmla="*/ 0 h 75"/>
                  <a:gd name="T18" fmla="*/ 0 w 74"/>
                  <a:gd name="T19" fmla="*/ 0 h 75"/>
                  <a:gd name="T20" fmla="*/ 0 w 74"/>
                  <a:gd name="T21" fmla="*/ 0 h 75"/>
                  <a:gd name="T22" fmla="*/ 0 w 74"/>
                  <a:gd name="T23" fmla="*/ 0 h 75"/>
                  <a:gd name="T24" fmla="*/ 0 w 74"/>
                  <a:gd name="T25" fmla="*/ 0 h 75"/>
                  <a:gd name="T26" fmla="*/ 0 w 74"/>
                  <a:gd name="T27" fmla="*/ 0 h 75"/>
                  <a:gd name="T28" fmla="*/ 0 w 74"/>
                  <a:gd name="T29" fmla="*/ 0 h 75"/>
                  <a:gd name="T30" fmla="*/ 0 w 74"/>
                  <a:gd name="T31" fmla="*/ 0 h 75"/>
                  <a:gd name="T32" fmla="*/ 0 w 74"/>
                  <a:gd name="T33" fmla="*/ 0 h 75"/>
                  <a:gd name="T34" fmla="*/ 0 w 74"/>
                  <a:gd name="T35" fmla="*/ 0 h 75"/>
                  <a:gd name="T36" fmla="*/ 0 w 74"/>
                  <a:gd name="T37" fmla="*/ 0 h 75"/>
                  <a:gd name="T38" fmla="*/ 0 w 74"/>
                  <a:gd name="T39" fmla="*/ 0 h 75"/>
                  <a:gd name="T40" fmla="*/ 0 w 74"/>
                  <a:gd name="T41" fmla="*/ 0 h 75"/>
                  <a:gd name="T42" fmla="*/ 0 w 74"/>
                  <a:gd name="T43" fmla="*/ 0 h 75"/>
                  <a:gd name="T44" fmla="*/ 0 w 74"/>
                  <a:gd name="T45" fmla="*/ 0 h 75"/>
                  <a:gd name="T46" fmla="*/ 0 w 74"/>
                  <a:gd name="T47" fmla="*/ 0 h 75"/>
                  <a:gd name="T48" fmla="*/ 0 w 74"/>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31" name="Freeform 64"/>
              <p:cNvSpPr/>
              <p:nvPr>
                <p:custDataLst>
                  <p:tags r:id="rId62"/>
                </p:custDataLst>
              </p:nvPr>
            </p:nvSpPr>
            <p:spPr bwMode="auto">
              <a:xfrm>
                <a:off x="8367" y="4788"/>
                <a:ext cx="23" cy="20"/>
              </a:xfrm>
              <a:custGeom>
                <a:avLst/>
                <a:gdLst>
                  <a:gd name="T0" fmla="*/ 0 w 69"/>
                  <a:gd name="T1" fmla="*/ 0 h 59"/>
                  <a:gd name="T2" fmla="*/ 0 w 69"/>
                  <a:gd name="T3" fmla="*/ 0 h 59"/>
                  <a:gd name="T4" fmla="*/ 0 w 69"/>
                  <a:gd name="T5" fmla="*/ 0 h 59"/>
                  <a:gd name="T6" fmla="*/ 0 w 69"/>
                  <a:gd name="T7" fmla="*/ 0 h 59"/>
                  <a:gd name="T8" fmla="*/ 0 w 69"/>
                  <a:gd name="T9" fmla="*/ 0 h 59"/>
                  <a:gd name="T10" fmla="*/ 0 w 69"/>
                  <a:gd name="T11" fmla="*/ 0 h 59"/>
                  <a:gd name="T12" fmla="*/ 0 w 69"/>
                  <a:gd name="T13" fmla="*/ 0 h 59"/>
                  <a:gd name="T14" fmla="*/ 0 w 69"/>
                  <a:gd name="T15" fmla="*/ 0 h 59"/>
                  <a:gd name="T16" fmla="*/ 0 w 69"/>
                  <a:gd name="T17" fmla="*/ 0 h 59"/>
                  <a:gd name="T18" fmla="*/ 0 w 69"/>
                  <a:gd name="T19" fmla="*/ 0 h 59"/>
                  <a:gd name="T20" fmla="*/ 0 w 69"/>
                  <a:gd name="T21" fmla="*/ 0 h 59"/>
                  <a:gd name="T22" fmla="*/ 0 w 69"/>
                  <a:gd name="T23" fmla="*/ 0 h 59"/>
                  <a:gd name="T24" fmla="*/ 0 w 69"/>
                  <a:gd name="T25" fmla="*/ 0 h 59"/>
                  <a:gd name="T26" fmla="*/ 0 w 69"/>
                  <a:gd name="T27" fmla="*/ 0 h 59"/>
                  <a:gd name="T28" fmla="*/ 0 w 69"/>
                  <a:gd name="T29" fmla="*/ 0 h 59"/>
                  <a:gd name="T30" fmla="*/ 0 w 69"/>
                  <a:gd name="T31" fmla="*/ 0 h 59"/>
                  <a:gd name="T32" fmla="*/ 0 w 69"/>
                  <a:gd name="T33" fmla="*/ 0 h 59"/>
                  <a:gd name="T34" fmla="*/ 0 w 69"/>
                  <a:gd name="T35" fmla="*/ 0 h 59"/>
                  <a:gd name="T36" fmla="*/ 0 w 69"/>
                  <a:gd name="T37" fmla="*/ 0 h 59"/>
                  <a:gd name="T38" fmla="*/ 0 w 69"/>
                  <a:gd name="T39" fmla="*/ 0 h 59"/>
                  <a:gd name="T40" fmla="*/ 0 w 69"/>
                  <a:gd name="T41" fmla="*/ 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32" name="Freeform 65"/>
              <p:cNvSpPr/>
              <p:nvPr>
                <p:custDataLst>
                  <p:tags r:id="rId63"/>
                </p:custDataLst>
              </p:nvPr>
            </p:nvSpPr>
            <p:spPr bwMode="auto">
              <a:xfrm>
                <a:off x="8386" y="4779"/>
                <a:ext cx="23" cy="20"/>
              </a:xfrm>
              <a:custGeom>
                <a:avLst/>
                <a:gdLst>
                  <a:gd name="T0" fmla="*/ 0 w 69"/>
                  <a:gd name="T1" fmla="*/ 0 h 60"/>
                  <a:gd name="T2" fmla="*/ 0 w 69"/>
                  <a:gd name="T3" fmla="*/ 0 h 60"/>
                  <a:gd name="T4" fmla="*/ 0 w 69"/>
                  <a:gd name="T5" fmla="*/ 0 h 60"/>
                  <a:gd name="T6" fmla="*/ 0 w 69"/>
                  <a:gd name="T7" fmla="*/ 0 h 60"/>
                  <a:gd name="T8" fmla="*/ 0 w 69"/>
                  <a:gd name="T9" fmla="*/ 0 h 60"/>
                  <a:gd name="T10" fmla="*/ 0 w 69"/>
                  <a:gd name="T11" fmla="*/ 0 h 60"/>
                  <a:gd name="T12" fmla="*/ 0 w 69"/>
                  <a:gd name="T13" fmla="*/ 0 h 60"/>
                  <a:gd name="T14" fmla="*/ 0 w 69"/>
                  <a:gd name="T15" fmla="*/ 0 h 60"/>
                  <a:gd name="T16" fmla="*/ 0 w 69"/>
                  <a:gd name="T17" fmla="*/ 0 h 60"/>
                  <a:gd name="T18" fmla="*/ 0 w 69"/>
                  <a:gd name="T19" fmla="*/ 0 h 60"/>
                  <a:gd name="T20" fmla="*/ 0 w 69"/>
                  <a:gd name="T21" fmla="*/ 0 h 60"/>
                  <a:gd name="T22" fmla="*/ 0 w 69"/>
                  <a:gd name="T23" fmla="*/ 0 h 60"/>
                  <a:gd name="T24" fmla="*/ 0 w 69"/>
                  <a:gd name="T25" fmla="*/ 0 h 60"/>
                  <a:gd name="T26" fmla="*/ 0 w 69"/>
                  <a:gd name="T27" fmla="*/ 0 h 60"/>
                  <a:gd name="T28" fmla="*/ 0 w 69"/>
                  <a:gd name="T29" fmla="*/ 0 h 60"/>
                  <a:gd name="T30" fmla="*/ 0 w 69"/>
                  <a:gd name="T31" fmla="*/ 0 h 60"/>
                  <a:gd name="T32" fmla="*/ 0 w 69"/>
                  <a:gd name="T33" fmla="*/ 0 h 60"/>
                  <a:gd name="T34" fmla="*/ 0 w 69"/>
                  <a:gd name="T35" fmla="*/ 0 h 60"/>
                  <a:gd name="T36" fmla="*/ 0 w 69"/>
                  <a:gd name="T37" fmla="*/ 0 h 60"/>
                  <a:gd name="T38" fmla="*/ 0 w 69"/>
                  <a:gd name="T39" fmla="*/ 0 h 60"/>
                  <a:gd name="T40" fmla="*/ 0 w 69"/>
                  <a:gd name="T41" fmla="*/ 0 h 60"/>
                  <a:gd name="T42" fmla="*/ 0 w 69"/>
                  <a:gd name="T43" fmla="*/ 0 h 60"/>
                  <a:gd name="T44" fmla="*/ 0 w 69"/>
                  <a:gd name="T45" fmla="*/ 0 h 60"/>
                  <a:gd name="T46" fmla="*/ 0 w 69"/>
                  <a:gd name="T47" fmla="*/ 0 h 60"/>
                  <a:gd name="T48" fmla="*/ 0 w 69"/>
                  <a:gd name="T49" fmla="*/ 0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33" name="Freeform 66"/>
              <p:cNvSpPr/>
              <p:nvPr>
                <p:custDataLst>
                  <p:tags r:id="rId64"/>
                </p:custDataLst>
              </p:nvPr>
            </p:nvSpPr>
            <p:spPr bwMode="auto">
              <a:xfrm>
                <a:off x="8357" y="4833"/>
                <a:ext cx="25" cy="16"/>
              </a:xfrm>
              <a:custGeom>
                <a:avLst/>
                <a:gdLst>
                  <a:gd name="T0" fmla="*/ 0 w 75"/>
                  <a:gd name="T1" fmla="*/ 0 h 48"/>
                  <a:gd name="T2" fmla="*/ 0 w 75"/>
                  <a:gd name="T3" fmla="*/ 0 h 48"/>
                  <a:gd name="T4" fmla="*/ 0 w 75"/>
                  <a:gd name="T5" fmla="*/ 0 h 48"/>
                  <a:gd name="T6" fmla="*/ 0 w 75"/>
                  <a:gd name="T7" fmla="*/ 0 h 48"/>
                  <a:gd name="T8" fmla="*/ 0 w 75"/>
                  <a:gd name="T9" fmla="*/ 0 h 48"/>
                  <a:gd name="T10" fmla="*/ 0 w 75"/>
                  <a:gd name="T11" fmla="*/ 0 h 48"/>
                  <a:gd name="T12" fmla="*/ 0 w 75"/>
                  <a:gd name="T13" fmla="*/ 0 h 48"/>
                  <a:gd name="T14" fmla="*/ 0 w 75"/>
                  <a:gd name="T15" fmla="*/ 0 h 48"/>
                  <a:gd name="T16" fmla="*/ 0 w 75"/>
                  <a:gd name="T17" fmla="*/ 0 h 48"/>
                  <a:gd name="T18" fmla="*/ 0 w 75"/>
                  <a:gd name="T19" fmla="*/ 0 h 48"/>
                  <a:gd name="T20" fmla="*/ 0 w 75"/>
                  <a:gd name="T21" fmla="*/ 0 h 48"/>
                  <a:gd name="T22" fmla="*/ 0 w 75"/>
                  <a:gd name="T23" fmla="*/ 0 h 48"/>
                  <a:gd name="T24" fmla="*/ 0 w 75"/>
                  <a:gd name="T25" fmla="*/ 0 h 48"/>
                  <a:gd name="T26" fmla="*/ 0 w 75"/>
                  <a:gd name="T27" fmla="*/ 0 h 48"/>
                  <a:gd name="T28" fmla="*/ 0 w 75"/>
                  <a:gd name="T29" fmla="*/ 0 h 48"/>
                  <a:gd name="T30" fmla="*/ 0 w 75"/>
                  <a:gd name="T31" fmla="*/ 0 h 48"/>
                  <a:gd name="T32" fmla="*/ 0 w 75"/>
                  <a:gd name="T33" fmla="*/ 0 h 48"/>
                  <a:gd name="T34" fmla="*/ 0 w 75"/>
                  <a:gd name="T35" fmla="*/ 0 h 48"/>
                  <a:gd name="T36" fmla="*/ 0 w 75"/>
                  <a:gd name="T37" fmla="*/ 0 h 48"/>
                  <a:gd name="T38" fmla="*/ 0 w 75"/>
                  <a:gd name="T39" fmla="*/ 0 h 48"/>
                  <a:gd name="T40" fmla="*/ 0 w 75"/>
                  <a:gd name="T41" fmla="*/ 0 h 48"/>
                  <a:gd name="T42" fmla="*/ 0 w 75"/>
                  <a:gd name="T43" fmla="*/ 0 h 48"/>
                  <a:gd name="T44" fmla="*/ 0 w 75"/>
                  <a:gd name="T45" fmla="*/ 0 h 48"/>
                  <a:gd name="T46" fmla="*/ 0 w 75"/>
                  <a:gd name="T47" fmla="*/ 0 h 48"/>
                  <a:gd name="T48" fmla="*/ 0 w 75"/>
                  <a:gd name="T49" fmla="*/ 0 h 48"/>
                  <a:gd name="T50" fmla="*/ 0 w 75"/>
                  <a:gd name="T51" fmla="*/ 0 h 48"/>
                  <a:gd name="T52" fmla="*/ 0 w 75"/>
                  <a:gd name="T53" fmla="*/ 0 h 48"/>
                  <a:gd name="T54" fmla="*/ 0 w 75"/>
                  <a:gd name="T55" fmla="*/ 0 h 48"/>
                  <a:gd name="T56" fmla="*/ 0 w 75"/>
                  <a:gd name="T57" fmla="*/ 0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34" name="Freeform 67"/>
              <p:cNvSpPr/>
              <p:nvPr>
                <p:custDataLst>
                  <p:tags r:id="rId65"/>
                </p:custDataLst>
              </p:nvPr>
            </p:nvSpPr>
            <p:spPr bwMode="auto">
              <a:xfrm>
                <a:off x="8385" y="4821"/>
                <a:ext cx="21" cy="19"/>
              </a:xfrm>
              <a:custGeom>
                <a:avLst/>
                <a:gdLst>
                  <a:gd name="T0" fmla="*/ 0 w 63"/>
                  <a:gd name="T1" fmla="*/ 0 h 57"/>
                  <a:gd name="T2" fmla="*/ 0 w 63"/>
                  <a:gd name="T3" fmla="*/ 0 h 57"/>
                  <a:gd name="T4" fmla="*/ 0 w 63"/>
                  <a:gd name="T5" fmla="*/ 0 h 57"/>
                  <a:gd name="T6" fmla="*/ 0 w 63"/>
                  <a:gd name="T7" fmla="*/ 0 h 57"/>
                  <a:gd name="T8" fmla="*/ 0 w 63"/>
                  <a:gd name="T9" fmla="*/ 0 h 57"/>
                  <a:gd name="T10" fmla="*/ 0 w 63"/>
                  <a:gd name="T11" fmla="*/ 0 h 57"/>
                  <a:gd name="T12" fmla="*/ 0 w 63"/>
                  <a:gd name="T13" fmla="*/ 0 h 57"/>
                  <a:gd name="T14" fmla="*/ 0 w 63"/>
                  <a:gd name="T15" fmla="*/ 0 h 57"/>
                  <a:gd name="T16" fmla="*/ 0 w 63"/>
                  <a:gd name="T17" fmla="*/ 0 h 57"/>
                  <a:gd name="T18" fmla="*/ 0 w 63"/>
                  <a:gd name="T19" fmla="*/ 0 h 57"/>
                  <a:gd name="T20" fmla="*/ 0 w 63"/>
                  <a:gd name="T21" fmla="*/ 0 h 57"/>
                  <a:gd name="T22" fmla="*/ 0 w 63"/>
                  <a:gd name="T23" fmla="*/ 0 h 57"/>
                  <a:gd name="T24" fmla="*/ 0 w 63"/>
                  <a:gd name="T25" fmla="*/ 0 h 57"/>
                  <a:gd name="T26" fmla="*/ 0 w 63"/>
                  <a:gd name="T27" fmla="*/ 0 h 57"/>
                  <a:gd name="T28" fmla="*/ 0 w 63"/>
                  <a:gd name="T29" fmla="*/ 0 h 57"/>
                  <a:gd name="T30" fmla="*/ 0 w 63"/>
                  <a:gd name="T31" fmla="*/ 0 h 57"/>
                  <a:gd name="T32" fmla="*/ 0 w 63"/>
                  <a:gd name="T33" fmla="*/ 0 h 57"/>
                  <a:gd name="T34" fmla="*/ 0 w 63"/>
                  <a:gd name="T35" fmla="*/ 0 h 57"/>
                  <a:gd name="T36" fmla="*/ 0 w 63"/>
                  <a:gd name="T37" fmla="*/ 0 h 57"/>
                  <a:gd name="T38" fmla="*/ 0 w 63"/>
                  <a:gd name="T39" fmla="*/ 0 h 57"/>
                  <a:gd name="T40" fmla="*/ 0 w 63"/>
                  <a:gd name="T41" fmla="*/ 0 h 57"/>
                  <a:gd name="T42" fmla="*/ 0 w 63"/>
                  <a:gd name="T43" fmla="*/ 0 h 57"/>
                  <a:gd name="T44" fmla="*/ 0 w 63"/>
                  <a:gd name="T45" fmla="*/ 0 h 57"/>
                  <a:gd name="T46" fmla="*/ 0 w 63"/>
                  <a:gd name="T47" fmla="*/ 0 h 57"/>
                  <a:gd name="T48" fmla="*/ 0 w 63"/>
                  <a:gd name="T49" fmla="*/ 0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35" name="Freeform 68"/>
              <p:cNvSpPr/>
              <p:nvPr>
                <p:custDataLst>
                  <p:tags r:id="rId66"/>
                </p:custDataLst>
              </p:nvPr>
            </p:nvSpPr>
            <p:spPr bwMode="auto">
              <a:xfrm>
                <a:off x="8406" y="4814"/>
                <a:ext cx="21" cy="19"/>
              </a:xfrm>
              <a:custGeom>
                <a:avLst/>
                <a:gdLst>
                  <a:gd name="T0" fmla="*/ 0 w 65"/>
                  <a:gd name="T1" fmla="*/ 0 h 57"/>
                  <a:gd name="T2" fmla="*/ 0 w 65"/>
                  <a:gd name="T3" fmla="*/ 0 h 57"/>
                  <a:gd name="T4" fmla="*/ 0 w 65"/>
                  <a:gd name="T5" fmla="*/ 0 h 57"/>
                  <a:gd name="T6" fmla="*/ 0 w 65"/>
                  <a:gd name="T7" fmla="*/ 0 h 57"/>
                  <a:gd name="T8" fmla="*/ 0 w 65"/>
                  <a:gd name="T9" fmla="*/ 0 h 57"/>
                  <a:gd name="T10" fmla="*/ 0 w 65"/>
                  <a:gd name="T11" fmla="*/ 0 h 57"/>
                  <a:gd name="T12" fmla="*/ 0 w 65"/>
                  <a:gd name="T13" fmla="*/ 0 h 57"/>
                  <a:gd name="T14" fmla="*/ 0 w 65"/>
                  <a:gd name="T15" fmla="*/ 0 h 57"/>
                  <a:gd name="T16" fmla="*/ 0 w 65"/>
                  <a:gd name="T17" fmla="*/ 0 h 57"/>
                  <a:gd name="T18" fmla="*/ 0 w 65"/>
                  <a:gd name="T19" fmla="*/ 0 h 57"/>
                  <a:gd name="T20" fmla="*/ 0 w 65"/>
                  <a:gd name="T21" fmla="*/ 0 h 57"/>
                  <a:gd name="T22" fmla="*/ 0 w 65"/>
                  <a:gd name="T23" fmla="*/ 0 h 57"/>
                  <a:gd name="T24" fmla="*/ 0 w 65"/>
                  <a:gd name="T25" fmla="*/ 0 h 57"/>
                  <a:gd name="T26" fmla="*/ 0 w 65"/>
                  <a:gd name="T27" fmla="*/ 0 h 57"/>
                  <a:gd name="T28" fmla="*/ 0 w 65"/>
                  <a:gd name="T29" fmla="*/ 0 h 57"/>
                  <a:gd name="T30" fmla="*/ 0 w 65"/>
                  <a:gd name="T31" fmla="*/ 0 h 57"/>
                  <a:gd name="T32" fmla="*/ 0 w 65"/>
                  <a:gd name="T33" fmla="*/ 0 h 57"/>
                  <a:gd name="T34" fmla="*/ 0 w 65"/>
                  <a:gd name="T35" fmla="*/ 0 h 57"/>
                  <a:gd name="T36" fmla="*/ 0 w 65"/>
                  <a:gd name="T37" fmla="*/ 0 h 57"/>
                  <a:gd name="T38" fmla="*/ 0 w 65"/>
                  <a:gd name="T39" fmla="*/ 0 h 57"/>
                  <a:gd name="T40" fmla="*/ 0 w 65"/>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36" name="Freeform 69"/>
              <p:cNvSpPr/>
              <p:nvPr>
                <p:custDataLst>
                  <p:tags r:id="rId67"/>
                </p:custDataLst>
              </p:nvPr>
            </p:nvSpPr>
            <p:spPr bwMode="auto">
              <a:xfrm>
                <a:off x="8371" y="4865"/>
                <a:ext cx="26" cy="26"/>
              </a:xfrm>
              <a:custGeom>
                <a:avLst/>
                <a:gdLst>
                  <a:gd name="T0" fmla="*/ 0 w 79"/>
                  <a:gd name="T1" fmla="*/ 0 h 80"/>
                  <a:gd name="T2" fmla="*/ 0 w 79"/>
                  <a:gd name="T3" fmla="*/ 0 h 80"/>
                  <a:gd name="T4" fmla="*/ 0 w 79"/>
                  <a:gd name="T5" fmla="*/ 0 h 80"/>
                  <a:gd name="T6" fmla="*/ 0 w 79"/>
                  <a:gd name="T7" fmla="*/ 0 h 80"/>
                  <a:gd name="T8" fmla="*/ 0 w 79"/>
                  <a:gd name="T9" fmla="*/ 0 h 80"/>
                  <a:gd name="T10" fmla="*/ 0 w 79"/>
                  <a:gd name="T11" fmla="*/ 0 h 80"/>
                  <a:gd name="T12" fmla="*/ 0 w 79"/>
                  <a:gd name="T13" fmla="*/ 0 h 80"/>
                  <a:gd name="T14" fmla="*/ 0 w 79"/>
                  <a:gd name="T15" fmla="*/ 0 h 80"/>
                  <a:gd name="T16" fmla="*/ 0 w 79"/>
                  <a:gd name="T17" fmla="*/ 0 h 80"/>
                  <a:gd name="T18" fmla="*/ 0 w 79"/>
                  <a:gd name="T19" fmla="*/ 0 h 80"/>
                  <a:gd name="T20" fmla="*/ 0 w 79"/>
                  <a:gd name="T21" fmla="*/ 0 h 80"/>
                  <a:gd name="T22" fmla="*/ 0 w 79"/>
                  <a:gd name="T23" fmla="*/ 0 h 80"/>
                  <a:gd name="T24" fmla="*/ 0 w 79"/>
                  <a:gd name="T25" fmla="*/ 0 h 80"/>
                  <a:gd name="T26" fmla="*/ 0 w 79"/>
                  <a:gd name="T27" fmla="*/ 0 h 80"/>
                  <a:gd name="T28" fmla="*/ 0 w 79"/>
                  <a:gd name="T29" fmla="*/ 0 h 80"/>
                  <a:gd name="T30" fmla="*/ 0 w 79"/>
                  <a:gd name="T31" fmla="*/ 0 h 80"/>
                  <a:gd name="T32" fmla="*/ 0 w 79"/>
                  <a:gd name="T33" fmla="*/ 0 h 80"/>
                  <a:gd name="T34" fmla="*/ 0 w 79"/>
                  <a:gd name="T35" fmla="*/ 0 h 80"/>
                  <a:gd name="T36" fmla="*/ 0 w 79"/>
                  <a:gd name="T37" fmla="*/ 0 h 80"/>
                  <a:gd name="T38" fmla="*/ 0 w 79"/>
                  <a:gd name="T39" fmla="*/ 0 h 80"/>
                  <a:gd name="T40" fmla="*/ 0 w 79"/>
                  <a:gd name="T41" fmla="*/ 0 h 80"/>
                  <a:gd name="T42" fmla="*/ 0 w 79"/>
                  <a:gd name="T43" fmla="*/ 0 h 80"/>
                  <a:gd name="T44" fmla="*/ 0 w 79"/>
                  <a:gd name="T45" fmla="*/ 0 h 80"/>
                  <a:gd name="T46" fmla="*/ 0 w 79"/>
                  <a:gd name="T47" fmla="*/ 0 h 80"/>
                  <a:gd name="T48" fmla="*/ 0 w 79"/>
                  <a:gd name="T49" fmla="*/ 0 h 80"/>
                  <a:gd name="T50" fmla="*/ 0 w 79"/>
                  <a:gd name="T51" fmla="*/ 0 h 80"/>
                  <a:gd name="T52" fmla="*/ 0 w 79"/>
                  <a:gd name="T53" fmla="*/ 0 h 80"/>
                  <a:gd name="T54" fmla="*/ 0 w 79"/>
                  <a:gd name="T55" fmla="*/ 0 h 80"/>
                  <a:gd name="T56" fmla="*/ 0 w 79"/>
                  <a:gd name="T57" fmla="*/ 0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37" name="Freeform 70"/>
              <p:cNvSpPr/>
              <p:nvPr>
                <p:custDataLst>
                  <p:tags r:id="rId68"/>
                </p:custDataLst>
              </p:nvPr>
            </p:nvSpPr>
            <p:spPr bwMode="auto">
              <a:xfrm>
                <a:off x="8399" y="4855"/>
                <a:ext cx="27" cy="22"/>
              </a:xfrm>
              <a:custGeom>
                <a:avLst/>
                <a:gdLst>
                  <a:gd name="T0" fmla="*/ 0 w 79"/>
                  <a:gd name="T1" fmla="*/ 0 h 67"/>
                  <a:gd name="T2" fmla="*/ 0 w 79"/>
                  <a:gd name="T3" fmla="*/ 0 h 67"/>
                  <a:gd name="T4" fmla="*/ 0 w 79"/>
                  <a:gd name="T5" fmla="*/ 0 h 67"/>
                  <a:gd name="T6" fmla="*/ 0 w 79"/>
                  <a:gd name="T7" fmla="*/ 0 h 67"/>
                  <a:gd name="T8" fmla="*/ 0 w 79"/>
                  <a:gd name="T9" fmla="*/ 0 h 67"/>
                  <a:gd name="T10" fmla="*/ 0 w 79"/>
                  <a:gd name="T11" fmla="*/ 0 h 67"/>
                  <a:gd name="T12" fmla="*/ 0 w 79"/>
                  <a:gd name="T13" fmla="*/ 0 h 67"/>
                  <a:gd name="T14" fmla="*/ 0 w 79"/>
                  <a:gd name="T15" fmla="*/ 0 h 67"/>
                  <a:gd name="T16" fmla="*/ 0 w 79"/>
                  <a:gd name="T17" fmla="*/ 0 h 67"/>
                  <a:gd name="T18" fmla="*/ 0 w 79"/>
                  <a:gd name="T19" fmla="*/ 0 h 67"/>
                  <a:gd name="T20" fmla="*/ 0 w 79"/>
                  <a:gd name="T21" fmla="*/ 0 h 67"/>
                  <a:gd name="T22" fmla="*/ 0 w 79"/>
                  <a:gd name="T23" fmla="*/ 0 h 67"/>
                  <a:gd name="T24" fmla="*/ 0 w 79"/>
                  <a:gd name="T25" fmla="*/ 0 h 67"/>
                  <a:gd name="T26" fmla="*/ 0 w 79"/>
                  <a:gd name="T27" fmla="*/ 0 h 67"/>
                  <a:gd name="T28" fmla="*/ 0 w 79"/>
                  <a:gd name="T29" fmla="*/ 0 h 67"/>
                  <a:gd name="T30" fmla="*/ 0 w 79"/>
                  <a:gd name="T31" fmla="*/ 0 h 67"/>
                  <a:gd name="T32" fmla="*/ 0 w 79"/>
                  <a:gd name="T33" fmla="*/ 0 h 67"/>
                  <a:gd name="T34" fmla="*/ 0 w 79"/>
                  <a:gd name="T35" fmla="*/ 0 h 67"/>
                  <a:gd name="T36" fmla="*/ 0 w 79"/>
                  <a:gd name="T37" fmla="*/ 0 h 67"/>
                  <a:gd name="T38" fmla="*/ 0 w 79"/>
                  <a:gd name="T39" fmla="*/ 0 h 67"/>
                  <a:gd name="T40" fmla="*/ 0 w 79"/>
                  <a:gd name="T41" fmla="*/ 0 h 67"/>
                  <a:gd name="T42" fmla="*/ 0 w 79"/>
                  <a:gd name="T43" fmla="*/ 0 h 67"/>
                  <a:gd name="T44" fmla="*/ 0 w 79"/>
                  <a:gd name="T45" fmla="*/ 0 h 67"/>
                  <a:gd name="T46" fmla="*/ 0 w 79"/>
                  <a:gd name="T47" fmla="*/ 0 h 67"/>
                  <a:gd name="T48" fmla="*/ 0 w 79"/>
                  <a:gd name="T49" fmla="*/ 0 h 67"/>
                  <a:gd name="T50" fmla="*/ 0 w 79"/>
                  <a:gd name="T51" fmla="*/ 0 h 67"/>
                  <a:gd name="T52" fmla="*/ 0 w 79"/>
                  <a:gd name="T53" fmla="*/ 0 h 67"/>
                  <a:gd name="T54" fmla="*/ 0 w 79"/>
                  <a:gd name="T55" fmla="*/ 0 h 67"/>
                  <a:gd name="T56" fmla="*/ 0 w 79"/>
                  <a:gd name="T57" fmla="*/ 0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38" name="Freeform 71"/>
              <p:cNvSpPr/>
              <p:nvPr>
                <p:custDataLst>
                  <p:tags r:id="rId69"/>
                </p:custDataLst>
              </p:nvPr>
            </p:nvSpPr>
            <p:spPr bwMode="auto">
              <a:xfrm>
                <a:off x="8429" y="4851"/>
                <a:ext cx="26" cy="20"/>
              </a:xfrm>
              <a:custGeom>
                <a:avLst/>
                <a:gdLst>
                  <a:gd name="T0" fmla="*/ 0 w 77"/>
                  <a:gd name="T1" fmla="*/ 0 h 62"/>
                  <a:gd name="T2" fmla="*/ 0 w 77"/>
                  <a:gd name="T3" fmla="*/ 0 h 62"/>
                  <a:gd name="T4" fmla="*/ 0 w 77"/>
                  <a:gd name="T5" fmla="*/ 0 h 62"/>
                  <a:gd name="T6" fmla="*/ 0 w 77"/>
                  <a:gd name="T7" fmla="*/ 0 h 62"/>
                  <a:gd name="T8" fmla="*/ 0 w 77"/>
                  <a:gd name="T9" fmla="*/ 0 h 62"/>
                  <a:gd name="T10" fmla="*/ 0 w 77"/>
                  <a:gd name="T11" fmla="*/ 0 h 62"/>
                  <a:gd name="T12" fmla="*/ 0 w 77"/>
                  <a:gd name="T13" fmla="*/ 0 h 62"/>
                  <a:gd name="T14" fmla="*/ 0 w 77"/>
                  <a:gd name="T15" fmla="*/ 0 h 62"/>
                  <a:gd name="T16" fmla="*/ 0 w 77"/>
                  <a:gd name="T17" fmla="*/ 0 h 62"/>
                  <a:gd name="T18" fmla="*/ 0 w 77"/>
                  <a:gd name="T19" fmla="*/ 0 h 62"/>
                  <a:gd name="T20" fmla="*/ 0 w 77"/>
                  <a:gd name="T21" fmla="*/ 0 h 62"/>
                  <a:gd name="T22" fmla="*/ 0 w 77"/>
                  <a:gd name="T23" fmla="*/ 0 h 62"/>
                  <a:gd name="T24" fmla="*/ 0 w 77"/>
                  <a:gd name="T25" fmla="*/ 0 h 62"/>
                  <a:gd name="T26" fmla="*/ 0 w 77"/>
                  <a:gd name="T27" fmla="*/ 0 h 62"/>
                  <a:gd name="T28" fmla="*/ 0 w 77"/>
                  <a:gd name="T29" fmla="*/ 0 h 62"/>
                  <a:gd name="T30" fmla="*/ 0 w 77"/>
                  <a:gd name="T31" fmla="*/ 0 h 62"/>
                  <a:gd name="T32" fmla="*/ 0 w 77"/>
                  <a:gd name="T33" fmla="*/ 0 h 62"/>
                  <a:gd name="T34" fmla="*/ 0 w 77"/>
                  <a:gd name="T35" fmla="*/ 0 h 62"/>
                  <a:gd name="T36" fmla="*/ 0 w 77"/>
                  <a:gd name="T37" fmla="*/ 0 h 62"/>
                  <a:gd name="T38" fmla="*/ 0 w 77"/>
                  <a:gd name="T39" fmla="*/ 0 h 62"/>
                  <a:gd name="T40" fmla="*/ 0 w 77"/>
                  <a:gd name="T41" fmla="*/ 0 h 62"/>
                  <a:gd name="T42" fmla="*/ 0 w 77"/>
                  <a:gd name="T43" fmla="*/ 0 h 62"/>
                  <a:gd name="T44" fmla="*/ 0 w 77"/>
                  <a:gd name="T45" fmla="*/ 0 h 62"/>
                  <a:gd name="T46" fmla="*/ 0 w 77"/>
                  <a:gd name="T47" fmla="*/ 0 h 62"/>
                  <a:gd name="T48" fmla="*/ 0 w 77"/>
                  <a:gd name="T49" fmla="*/ 0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39" name="Freeform 72"/>
              <p:cNvSpPr/>
              <p:nvPr>
                <p:custDataLst>
                  <p:tags r:id="rId70"/>
                </p:custDataLst>
              </p:nvPr>
            </p:nvSpPr>
            <p:spPr bwMode="auto">
              <a:xfrm>
                <a:off x="8258" y="4730"/>
                <a:ext cx="122" cy="281"/>
              </a:xfrm>
              <a:custGeom>
                <a:avLst/>
                <a:gdLst>
                  <a:gd name="T0" fmla="*/ 0 w 366"/>
                  <a:gd name="T1" fmla="*/ 0 h 845"/>
                  <a:gd name="T2" fmla="*/ 0 w 366"/>
                  <a:gd name="T3" fmla="*/ 0 h 845"/>
                  <a:gd name="T4" fmla="*/ 0 w 366"/>
                  <a:gd name="T5" fmla="*/ 0 h 845"/>
                  <a:gd name="T6" fmla="*/ 0 w 366"/>
                  <a:gd name="T7" fmla="*/ 0 h 845"/>
                  <a:gd name="T8" fmla="*/ 0 w 366"/>
                  <a:gd name="T9" fmla="*/ 0 h 845"/>
                  <a:gd name="T10" fmla="*/ 0 w 366"/>
                  <a:gd name="T11" fmla="*/ 0 h 845"/>
                  <a:gd name="T12" fmla="*/ 0 w 366"/>
                  <a:gd name="T13" fmla="*/ 0 h 845"/>
                  <a:gd name="T14" fmla="*/ 0 w 366"/>
                  <a:gd name="T15" fmla="*/ 0 h 845"/>
                  <a:gd name="T16" fmla="*/ 0 w 366"/>
                  <a:gd name="T17" fmla="*/ 0 h 845"/>
                  <a:gd name="T18" fmla="*/ 0 w 366"/>
                  <a:gd name="T19" fmla="*/ 0 h 845"/>
                  <a:gd name="T20" fmla="*/ 0 w 366"/>
                  <a:gd name="T21" fmla="*/ 0 h 845"/>
                  <a:gd name="T22" fmla="*/ 0 w 366"/>
                  <a:gd name="T23" fmla="*/ 0 h 845"/>
                  <a:gd name="T24" fmla="*/ 0 w 366"/>
                  <a:gd name="T25" fmla="*/ 0 h 845"/>
                  <a:gd name="T26" fmla="*/ 0 w 366"/>
                  <a:gd name="T27" fmla="*/ 0 h 845"/>
                  <a:gd name="T28" fmla="*/ 0 w 366"/>
                  <a:gd name="T29" fmla="*/ 0 h 845"/>
                  <a:gd name="T30" fmla="*/ 0 w 366"/>
                  <a:gd name="T31" fmla="*/ 0 h 845"/>
                  <a:gd name="T32" fmla="*/ 0 w 366"/>
                  <a:gd name="T33" fmla="*/ 0 h 845"/>
                  <a:gd name="T34" fmla="*/ 0 w 366"/>
                  <a:gd name="T35" fmla="*/ 0 h 845"/>
                  <a:gd name="T36" fmla="*/ 0 w 366"/>
                  <a:gd name="T37" fmla="*/ 0 h 845"/>
                  <a:gd name="T38" fmla="*/ 0 w 366"/>
                  <a:gd name="T39" fmla="*/ 0 h 845"/>
                  <a:gd name="T40" fmla="*/ 0 w 366"/>
                  <a:gd name="T41" fmla="*/ 0 h 845"/>
                  <a:gd name="T42" fmla="*/ 0 w 366"/>
                  <a:gd name="T43" fmla="*/ 0 h 845"/>
                  <a:gd name="T44" fmla="*/ 0 w 366"/>
                  <a:gd name="T45" fmla="*/ 0 h 845"/>
                  <a:gd name="T46" fmla="*/ 0 w 366"/>
                  <a:gd name="T47" fmla="*/ 0 h 845"/>
                  <a:gd name="T48" fmla="*/ 0 w 366"/>
                  <a:gd name="T49" fmla="*/ 0 h 845"/>
                  <a:gd name="T50" fmla="*/ 0 w 366"/>
                  <a:gd name="T51" fmla="*/ 0 h 845"/>
                  <a:gd name="T52" fmla="*/ 0 w 366"/>
                  <a:gd name="T53" fmla="*/ 0 h 845"/>
                  <a:gd name="T54" fmla="*/ 0 w 366"/>
                  <a:gd name="T55" fmla="*/ 0 h 845"/>
                  <a:gd name="T56" fmla="*/ 0 w 366"/>
                  <a:gd name="T57" fmla="*/ 0 h 845"/>
                  <a:gd name="T58" fmla="*/ 0 w 366"/>
                  <a:gd name="T59" fmla="*/ 0 h 845"/>
                  <a:gd name="T60" fmla="*/ 0 w 366"/>
                  <a:gd name="T61" fmla="*/ 0 h 845"/>
                  <a:gd name="T62" fmla="*/ 0 w 366"/>
                  <a:gd name="T63" fmla="*/ 0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40" name="Freeform 73"/>
              <p:cNvSpPr/>
              <p:nvPr>
                <p:custDataLst>
                  <p:tags r:id="rId71"/>
                </p:custDataLst>
              </p:nvPr>
            </p:nvSpPr>
            <p:spPr bwMode="auto">
              <a:xfrm>
                <a:off x="8517" y="4850"/>
                <a:ext cx="29" cy="29"/>
              </a:xfrm>
              <a:custGeom>
                <a:avLst/>
                <a:gdLst>
                  <a:gd name="T0" fmla="*/ 0 w 88"/>
                  <a:gd name="T1" fmla="*/ 0 h 87"/>
                  <a:gd name="T2" fmla="*/ 0 w 88"/>
                  <a:gd name="T3" fmla="*/ 0 h 87"/>
                  <a:gd name="T4" fmla="*/ 0 w 88"/>
                  <a:gd name="T5" fmla="*/ 0 h 87"/>
                  <a:gd name="T6" fmla="*/ 0 w 88"/>
                  <a:gd name="T7" fmla="*/ 0 h 87"/>
                  <a:gd name="T8" fmla="*/ 0 w 88"/>
                  <a:gd name="T9" fmla="*/ 0 h 87"/>
                  <a:gd name="T10" fmla="*/ 0 w 88"/>
                  <a:gd name="T11" fmla="*/ 0 h 87"/>
                  <a:gd name="T12" fmla="*/ 0 w 88"/>
                  <a:gd name="T13" fmla="*/ 0 h 87"/>
                  <a:gd name="T14" fmla="*/ 0 w 88"/>
                  <a:gd name="T15" fmla="*/ 0 h 87"/>
                  <a:gd name="T16" fmla="*/ 0 w 88"/>
                  <a:gd name="T17" fmla="*/ 0 h 87"/>
                  <a:gd name="T18" fmla="*/ 0 w 88"/>
                  <a:gd name="T19" fmla="*/ 0 h 87"/>
                  <a:gd name="T20" fmla="*/ 0 w 88"/>
                  <a:gd name="T21" fmla="*/ 0 h 87"/>
                  <a:gd name="T22" fmla="*/ 0 w 88"/>
                  <a:gd name="T23" fmla="*/ 0 h 87"/>
                  <a:gd name="T24" fmla="*/ 0 w 88"/>
                  <a:gd name="T25" fmla="*/ 0 h 87"/>
                  <a:gd name="T26" fmla="*/ 0 w 88"/>
                  <a:gd name="T27" fmla="*/ 0 h 87"/>
                  <a:gd name="T28" fmla="*/ 0 w 88"/>
                  <a:gd name="T29" fmla="*/ 0 h 87"/>
                  <a:gd name="T30" fmla="*/ 0 w 88"/>
                  <a:gd name="T31" fmla="*/ 0 h 87"/>
                  <a:gd name="T32" fmla="*/ 0 w 88"/>
                  <a:gd name="T33" fmla="*/ 0 h 87"/>
                  <a:gd name="T34" fmla="*/ 0 w 88"/>
                  <a:gd name="T35" fmla="*/ 0 h 87"/>
                  <a:gd name="T36" fmla="*/ 0 w 88"/>
                  <a:gd name="T37" fmla="*/ 0 h 87"/>
                  <a:gd name="T38" fmla="*/ 0 w 88"/>
                  <a:gd name="T39" fmla="*/ 0 h 87"/>
                  <a:gd name="T40" fmla="*/ 0 w 88"/>
                  <a:gd name="T41" fmla="*/ 0 h 87"/>
                  <a:gd name="T42" fmla="*/ 0 w 88"/>
                  <a:gd name="T43" fmla="*/ 0 h 87"/>
                  <a:gd name="T44" fmla="*/ 0 w 88"/>
                  <a:gd name="T45" fmla="*/ 0 h 87"/>
                  <a:gd name="T46" fmla="*/ 0 w 88"/>
                  <a:gd name="T47" fmla="*/ 0 h 87"/>
                  <a:gd name="T48" fmla="*/ 0 w 88"/>
                  <a:gd name="T49" fmla="*/ 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41" name="Freeform 74"/>
              <p:cNvSpPr/>
              <p:nvPr>
                <p:custDataLst>
                  <p:tags r:id="rId72"/>
                </p:custDataLst>
              </p:nvPr>
            </p:nvSpPr>
            <p:spPr bwMode="auto">
              <a:xfrm>
                <a:off x="8536" y="4890"/>
                <a:ext cx="34" cy="9"/>
              </a:xfrm>
              <a:custGeom>
                <a:avLst/>
                <a:gdLst>
                  <a:gd name="T0" fmla="*/ 0 w 102"/>
                  <a:gd name="T1" fmla="*/ 0 h 28"/>
                  <a:gd name="T2" fmla="*/ 0 w 102"/>
                  <a:gd name="T3" fmla="*/ 0 h 28"/>
                  <a:gd name="T4" fmla="*/ 0 w 102"/>
                  <a:gd name="T5" fmla="*/ 0 h 28"/>
                  <a:gd name="T6" fmla="*/ 0 w 102"/>
                  <a:gd name="T7" fmla="*/ 0 h 28"/>
                  <a:gd name="T8" fmla="*/ 0 w 102"/>
                  <a:gd name="T9" fmla="*/ 0 h 28"/>
                  <a:gd name="T10" fmla="*/ 0 w 102"/>
                  <a:gd name="T11" fmla="*/ 0 h 28"/>
                  <a:gd name="T12" fmla="*/ 0 w 102"/>
                  <a:gd name="T13" fmla="*/ 0 h 28"/>
                  <a:gd name="T14" fmla="*/ 0 w 102"/>
                  <a:gd name="T15" fmla="*/ 0 h 28"/>
                  <a:gd name="T16" fmla="*/ 0 w 102"/>
                  <a:gd name="T17" fmla="*/ 0 h 28"/>
                  <a:gd name="T18" fmla="*/ 0 w 102"/>
                  <a:gd name="T19" fmla="*/ 0 h 28"/>
                  <a:gd name="T20" fmla="*/ 0 w 102"/>
                  <a:gd name="T21" fmla="*/ 0 h 28"/>
                  <a:gd name="T22" fmla="*/ 0 w 102"/>
                  <a:gd name="T23" fmla="*/ 0 h 28"/>
                  <a:gd name="T24" fmla="*/ 0 w 102"/>
                  <a:gd name="T25" fmla="*/ 0 h 28"/>
                  <a:gd name="T26" fmla="*/ 0 w 102"/>
                  <a:gd name="T27" fmla="*/ 0 h 28"/>
                  <a:gd name="T28" fmla="*/ 0 w 102"/>
                  <a:gd name="T29" fmla="*/ 0 h 28"/>
                  <a:gd name="T30" fmla="*/ 0 w 102"/>
                  <a:gd name="T31" fmla="*/ 0 h 28"/>
                  <a:gd name="T32" fmla="*/ 0 w 102"/>
                  <a:gd name="T33" fmla="*/ 0 h 28"/>
                  <a:gd name="T34" fmla="*/ 0 w 102"/>
                  <a:gd name="T35" fmla="*/ 0 h 28"/>
                  <a:gd name="T36" fmla="*/ 0 w 102"/>
                  <a:gd name="T37" fmla="*/ 0 h 28"/>
                  <a:gd name="T38" fmla="*/ 0 w 102"/>
                  <a:gd name="T39" fmla="*/ 0 h 28"/>
                  <a:gd name="T40" fmla="*/ 0 w 102"/>
                  <a:gd name="T41" fmla="*/ 0 h 28"/>
                  <a:gd name="T42" fmla="*/ 0 w 102"/>
                  <a:gd name="T43" fmla="*/ 0 h 28"/>
                  <a:gd name="T44" fmla="*/ 0 w 102"/>
                  <a:gd name="T45" fmla="*/ 0 h 28"/>
                  <a:gd name="T46" fmla="*/ 0 w 102"/>
                  <a:gd name="T47" fmla="*/ 0 h 28"/>
                  <a:gd name="T48" fmla="*/ 0 w 102"/>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42" name="Freeform 75"/>
              <p:cNvSpPr/>
              <p:nvPr>
                <p:custDataLst>
                  <p:tags r:id="rId73"/>
                </p:custDataLst>
              </p:nvPr>
            </p:nvSpPr>
            <p:spPr bwMode="auto">
              <a:xfrm>
                <a:off x="8550" y="4921"/>
                <a:ext cx="47" cy="12"/>
              </a:xfrm>
              <a:custGeom>
                <a:avLst/>
                <a:gdLst>
                  <a:gd name="T0" fmla="*/ 0 w 142"/>
                  <a:gd name="T1" fmla="*/ 0 h 36"/>
                  <a:gd name="T2" fmla="*/ 0 w 142"/>
                  <a:gd name="T3" fmla="*/ 0 h 36"/>
                  <a:gd name="T4" fmla="*/ 0 w 142"/>
                  <a:gd name="T5" fmla="*/ 0 h 36"/>
                  <a:gd name="T6" fmla="*/ 0 w 142"/>
                  <a:gd name="T7" fmla="*/ 0 h 36"/>
                  <a:gd name="T8" fmla="*/ 0 w 142"/>
                  <a:gd name="T9" fmla="*/ 0 h 36"/>
                  <a:gd name="T10" fmla="*/ 0 w 142"/>
                  <a:gd name="T11" fmla="*/ 0 h 36"/>
                  <a:gd name="T12" fmla="*/ 0 w 142"/>
                  <a:gd name="T13" fmla="*/ 0 h 36"/>
                  <a:gd name="T14" fmla="*/ 0 w 142"/>
                  <a:gd name="T15" fmla="*/ 0 h 36"/>
                  <a:gd name="T16" fmla="*/ 0 w 142"/>
                  <a:gd name="T17" fmla="*/ 0 h 36"/>
                  <a:gd name="T18" fmla="*/ 0 w 142"/>
                  <a:gd name="T19" fmla="*/ 0 h 36"/>
                  <a:gd name="T20" fmla="*/ 0 w 142"/>
                  <a:gd name="T21" fmla="*/ 0 h 36"/>
                  <a:gd name="T22" fmla="*/ 0 w 142"/>
                  <a:gd name="T23" fmla="*/ 0 h 36"/>
                  <a:gd name="T24" fmla="*/ 0 w 142"/>
                  <a:gd name="T25" fmla="*/ 0 h 36"/>
                  <a:gd name="T26" fmla="*/ 0 w 142"/>
                  <a:gd name="T27" fmla="*/ 0 h 36"/>
                  <a:gd name="T28" fmla="*/ 0 w 142"/>
                  <a:gd name="T29" fmla="*/ 0 h 36"/>
                  <a:gd name="T30" fmla="*/ 0 w 142"/>
                  <a:gd name="T31" fmla="*/ 0 h 36"/>
                  <a:gd name="T32" fmla="*/ 0 w 142"/>
                  <a:gd name="T33" fmla="*/ 0 h 36"/>
                  <a:gd name="T34" fmla="*/ 0 w 142"/>
                  <a:gd name="T35" fmla="*/ 0 h 36"/>
                  <a:gd name="T36" fmla="*/ 0 w 142"/>
                  <a:gd name="T37" fmla="*/ 0 h 36"/>
                  <a:gd name="T38" fmla="*/ 0 w 142"/>
                  <a:gd name="T39" fmla="*/ 0 h 36"/>
                  <a:gd name="T40" fmla="*/ 0 w 142"/>
                  <a:gd name="T41" fmla="*/ 0 h 36"/>
                  <a:gd name="T42" fmla="*/ 0 w 142"/>
                  <a:gd name="T43" fmla="*/ 0 h 36"/>
                  <a:gd name="T44" fmla="*/ 0 w 142"/>
                  <a:gd name="T45" fmla="*/ 0 h 36"/>
                  <a:gd name="T46" fmla="*/ 0 w 142"/>
                  <a:gd name="T47" fmla="*/ 0 h 36"/>
                  <a:gd name="T48" fmla="*/ 0 w 14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43" name="Freeform 76"/>
              <p:cNvSpPr/>
              <p:nvPr>
                <p:custDataLst>
                  <p:tags r:id="rId74"/>
                </p:custDataLst>
              </p:nvPr>
            </p:nvSpPr>
            <p:spPr bwMode="auto">
              <a:xfrm>
                <a:off x="8416" y="4751"/>
                <a:ext cx="117" cy="200"/>
              </a:xfrm>
              <a:custGeom>
                <a:avLst/>
                <a:gdLst>
                  <a:gd name="T0" fmla="*/ 0 w 351"/>
                  <a:gd name="T1" fmla="*/ 0 h 601"/>
                  <a:gd name="T2" fmla="*/ 0 w 351"/>
                  <a:gd name="T3" fmla="*/ 0 h 601"/>
                  <a:gd name="T4" fmla="*/ 0 w 351"/>
                  <a:gd name="T5" fmla="*/ 0 h 601"/>
                  <a:gd name="T6" fmla="*/ 0 w 351"/>
                  <a:gd name="T7" fmla="*/ 0 h 601"/>
                  <a:gd name="T8" fmla="*/ 0 w 351"/>
                  <a:gd name="T9" fmla="*/ 0 h 601"/>
                  <a:gd name="T10" fmla="*/ 0 w 351"/>
                  <a:gd name="T11" fmla="*/ 0 h 601"/>
                  <a:gd name="T12" fmla="*/ 0 w 351"/>
                  <a:gd name="T13" fmla="*/ 0 h 601"/>
                  <a:gd name="T14" fmla="*/ 0 w 351"/>
                  <a:gd name="T15" fmla="*/ 0 h 601"/>
                  <a:gd name="T16" fmla="*/ 0 w 351"/>
                  <a:gd name="T17" fmla="*/ 0 h 601"/>
                  <a:gd name="T18" fmla="*/ 0 w 351"/>
                  <a:gd name="T19" fmla="*/ 0 h 601"/>
                  <a:gd name="T20" fmla="*/ 0 w 351"/>
                  <a:gd name="T21" fmla="*/ 0 h 601"/>
                  <a:gd name="T22" fmla="*/ 0 w 351"/>
                  <a:gd name="T23" fmla="*/ 0 h 601"/>
                  <a:gd name="T24" fmla="*/ 0 w 351"/>
                  <a:gd name="T25" fmla="*/ 0 h 601"/>
                  <a:gd name="T26" fmla="*/ 0 w 351"/>
                  <a:gd name="T27" fmla="*/ 0 h 601"/>
                  <a:gd name="T28" fmla="*/ 0 w 351"/>
                  <a:gd name="T29" fmla="*/ 0 h 601"/>
                  <a:gd name="T30" fmla="*/ 0 w 351"/>
                  <a:gd name="T31" fmla="*/ 0 h 601"/>
                  <a:gd name="T32" fmla="*/ 0 w 351"/>
                  <a:gd name="T33" fmla="*/ 0 h 601"/>
                  <a:gd name="T34" fmla="*/ 0 w 351"/>
                  <a:gd name="T35" fmla="*/ 0 h 601"/>
                  <a:gd name="T36" fmla="*/ 0 w 351"/>
                  <a:gd name="T37" fmla="*/ 0 h 601"/>
                  <a:gd name="T38" fmla="*/ 0 w 351"/>
                  <a:gd name="T39" fmla="*/ 0 h 601"/>
                  <a:gd name="T40" fmla="*/ 0 w 351"/>
                  <a:gd name="T41" fmla="*/ 0 h 601"/>
                  <a:gd name="T42" fmla="*/ 0 w 351"/>
                  <a:gd name="T43" fmla="*/ 0 h 601"/>
                  <a:gd name="T44" fmla="*/ 0 w 351"/>
                  <a:gd name="T45" fmla="*/ 0 h 601"/>
                  <a:gd name="T46" fmla="*/ 0 w 351"/>
                  <a:gd name="T47" fmla="*/ 0 h 601"/>
                  <a:gd name="T48" fmla="*/ 0 w 351"/>
                  <a:gd name="T49" fmla="*/ 0 h 601"/>
                  <a:gd name="T50" fmla="*/ 0 w 351"/>
                  <a:gd name="T51" fmla="*/ 0 h 601"/>
                  <a:gd name="T52" fmla="*/ 0 w 351"/>
                  <a:gd name="T53" fmla="*/ 0 h 601"/>
                  <a:gd name="T54" fmla="*/ 0 w 351"/>
                  <a:gd name="T55" fmla="*/ 0 h 601"/>
                  <a:gd name="T56" fmla="*/ 0 w 351"/>
                  <a:gd name="T57" fmla="*/ 0 h 601"/>
                  <a:gd name="T58" fmla="*/ 0 w 351"/>
                  <a:gd name="T59" fmla="*/ 0 h 601"/>
                  <a:gd name="T60" fmla="*/ 0 w 351"/>
                  <a:gd name="T61" fmla="*/ 0 h 601"/>
                  <a:gd name="T62" fmla="*/ 0 w 351"/>
                  <a:gd name="T63" fmla="*/ 0 h 601"/>
                  <a:gd name="T64" fmla="*/ 0 w 351"/>
                  <a:gd name="T65" fmla="*/ 0 h 601"/>
                  <a:gd name="T66" fmla="*/ 0 w 351"/>
                  <a:gd name="T67" fmla="*/ 0 h 601"/>
                  <a:gd name="T68" fmla="*/ 0 w 351"/>
                  <a:gd name="T69" fmla="*/ 0 h 601"/>
                  <a:gd name="T70" fmla="*/ 0 w 351"/>
                  <a:gd name="T71" fmla="*/ 0 h 601"/>
                  <a:gd name="T72" fmla="*/ 0 w 351"/>
                  <a:gd name="T73" fmla="*/ 0 h 601"/>
                  <a:gd name="T74" fmla="*/ 0 w 351"/>
                  <a:gd name="T75" fmla="*/ 0 h 601"/>
                  <a:gd name="T76" fmla="*/ 0 w 351"/>
                  <a:gd name="T77" fmla="*/ 0 h 601"/>
                  <a:gd name="T78" fmla="*/ 0 w 351"/>
                  <a:gd name="T79" fmla="*/ 0 h 601"/>
                  <a:gd name="T80" fmla="*/ 0 w 351"/>
                  <a:gd name="T81" fmla="*/ 0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0844" name="Freeform 77"/>
              <p:cNvSpPr/>
              <p:nvPr>
                <p:custDataLst>
                  <p:tags r:id="rId75"/>
                </p:custDataLst>
              </p:nvPr>
            </p:nvSpPr>
            <p:spPr bwMode="auto">
              <a:xfrm>
                <a:off x="8100" y="4623"/>
                <a:ext cx="541" cy="495"/>
              </a:xfrm>
              <a:custGeom>
                <a:avLst/>
                <a:gdLst>
                  <a:gd name="T0" fmla="*/ 0 w 2164"/>
                  <a:gd name="T1" fmla="*/ 0 h 1979"/>
                  <a:gd name="T2" fmla="*/ 0 w 2164"/>
                  <a:gd name="T3" fmla="*/ 0 h 1979"/>
                  <a:gd name="T4" fmla="*/ 0 w 2164"/>
                  <a:gd name="T5" fmla="*/ 0 h 1979"/>
                  <a:gd name="T6" fmla="*/ 0 w 2164"/>
                  <a:gd name="T7" fmla="*/ 0 h 1979"/>
                  <a:gd name="T8" fmla="*/ 0 w 2164"/>
                  <a:gd name="T9" fmla="*/ 0 h 1979"/>
                  <a:gd name="T10" fmla="*/ 0 w 2164"/>
                  <a:gd name="T11" fmla="*/ 0 h 1979"/>
                  <a:gd name="T12" fmla="*/ 0 w 2164"/>
                  <a:gd name="T13" fmla="*/ 0 h 1979"/>
                  <a:gd name="T14" fmla="*/ 0 w 2164"/>
                  <a:gd name="T15" fmla="*/ 0 h 1979"/>
                  <a:gd name="T16" fmla="*/ 0 w 2164"/>
                  <a:gd name="T17" fmla="*/ 0 h 1979"/>
                  <a:gd name="T18" fmla="*/ 0 w 2164"/>
                  <a:gd name="T19" fmla="*/ 0 h 1979"/>
                  <a:gd name="T20" fmla="*/ 0 w 2164"/>
                  <a:gd name="T21" fmla="*/ 0 h 1979"/>
                  <a:gd name="T22" fmla="*/ 0 w 2164"/>
                  <a:gd name="T23" fmla="*/ 0 h 1979"/>
                  <a:gd name="T24" fmla="*/ 0 w 2164"/>
                  <a:gd name="T25" fmla="*/ 0 h 1979"/>
                  <a:gd name="T26" fmla="*/ 0 w 2164"/>
                  <a:gd name="T27" fmla="*/ 0 h 1979"/>
                  <a:gd name="T28" fmla="*/ 0 w 2164"/>
                  <a:gd name="T29" fmla="*/ 0 h 1979"/>
                  <a:gd name="T30" fmla="*/ 0 w 2164"/>
                  <a:gd name="T31" fmla="*/ 0 h 1979"/>
                  <a:gd name="T32" fmla="*/ 0 w 2164"/>
                  <a:gd name="T33" fmla="*/ 0 h 1979"/>
                  <a:gd name="T34" fmla="*/ 0 w 2164"/>
                  <a:gd name="T35" fmla="*/ 0 h 1979"/>
                  <a:gd name="T36" fmla="*/ 0 w 2164"/>
                  <a:gd name="T37" fmla="*/ 0 h 1979"/>
                  <a:gd name="T38" fmla="*/ 0 w 2164"/>
                  <a:gd name="T39" fmla="*/ 0 h 1979"/>
                  <a:gd name="T40" fmla="*/ 0 w 2164"/>
                  <a:gd name="T41" fmla="*/ 0 h 1979"/>
                  <a:gd name="T42" fmla="*/ 0 w 2164"/>
                  <a:gd name="T43" fmla="*/ 0 h 1979"/>
                  <a:gd name="T44" fmla="*/ 0 w 2164"/>
                  <a:gd name="T45" fmla="*/ 0 h 1979"/>
                  <a:gd name="T46" fmla="*/ 0 w 2164"/>
                  <a:gd name="T47" fmla="*/ 0 h 1979"/>
                  <a:gd name="T48" fmla="*/ 0 w 2164"/>
                  <a:gd name="T49" fmla="*/ 0 h 1979"/>
                  <a:gd name="T50" fmla="*/ 0 w 2164"/>
                  <a:gd name="T51" fmla="*/ 0 h 1979"/>
                  <a:gd name="T52" fmla="*/ 0 w 2164"/>
                  <a:gd name="T53" fmla="*/ 0 h 1979"/>
                  <a:gd name="T54" fmla="*/ 0 w 2164"/>
                  <a:gd name="T55" fmla="*/ 0 h 1979"/>
                  <a:gd name="T56" fmla="*/ 0 w 2164"/>
                  <a:gd name="T57" fmla="*/ 0 h 1979"/>
                  <a:gd name="T58" fmla="*/ 0 w 2164"/>
                  <a:gd name="T59" fmla="*/ 0 h 1979"/>
                  <a:gd name="T60" fmla="*/ 0 w 2164"/>
                  <a:gd name="T61" fmla="*/ 0 h 1979"/>
                  <a:gd name="T62" fmla="*/ 0 w 2164"/>
                  <a:gd name="T63" fmla="*/ 0 h 1979"/>
                  <a:gd name="T64" fmla="*/ 0 w 2164"/>
                  <a:gd name="T65" fmla="*/ 0 h 1979"/>
                  <a:gd name="T66" fmla="*/ 0 w 2164"/>
                  <a:gd name="T67" fmla="*/ 0 h 1979"/>
                  <a:gd name="T68" fmla="*/ 0 w 2164"/>
                  <a:gd name="T69" fmla="*/ 0 h 1979"/>
                  <a:gd name="T70" fmla="*/ 0 w 2164"/>
                  <a:gd name="T71" fmla="*/ 0 h 1979"/>
                  <a:gd name="T72" fmla="*/ 0 w 2164"/>
                  <a:gd name="T73" fmla="*/ 0 h 1979"/>
                  <a:gd name="T74" fmla="*/ 0 w 2164"/>
                  <a:gd name="T75" fmla="*/ 0 h 1979"/>
                  <a:gd name="T76" fmla="*/ 0 w 2164"/>
                  <a:gd name="T77" fmla="*/ 0 h 1979"/>
                  <a:gd name="T78" fmla="*/ 0 w 2164"/>
                  <a:gd name="T79" fmla="*/ 0 h 1979"/>
                  <a:gd name="T80" fmla="*/ 0 w 2164"/>
                  <a:gd name="T81" fmla="*/ 0 h 1979"/>
                  <a:gd name="T82" fmla="*/ 0 w 2164"/>
                  <a:gd name="T83" fmla="*/ 0 h 1979"/>
                  <a:gd name="T84" fmla="*/ 0 w 2164"/>
                  <a:gd name="T85" fmla="*/ 0 h 1979"/>
                  <a:gd name="T86" fmla="*/ 0 w 2164"/>
                  <a:gd name="T87" fmla="*/ 0 h 1979"/>
                  <a:gd name="T88" fmla="*/ 0 w 2164"/>
                  <a:gd name="T89" fmla="*/ 0 h 1979"/>
                  <a:gd name="T90" fmla="*/ 0 w 2164"/>
                  <a:gd name="T91" fmla="*/ 0 h 1979"/>
                  <a:gd name="T92" fmla="*/ 0 w 2164"/>
                  <a:gd name="T93" fmla="*/ 0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45" name="Freeform 78"/>
              <p:cNvSpPr/>
              <p:nvPr>
                <p:custDataLst>
                  <p:tags r:id="rId76"/>
                </p:custDataLst>
              </p:nvPr>
            </p:nvSpPr>
            <p:spPr bwMode="auto">
              <a:xfrm>
                <a:off x="8279" y="4656"/>
                <a:ext cx="311" cy="233"/>
              </a:xfrm>
              <a:custGeom>
                <a:avLst/>
                <a:gdLst>
                  <a:gd name="T0" fmla="*/ 0 w 1244"/>
                  <a:gd name="T1" fmla="*/ 0 h 930"/>
                  <a:gd name="T2" fmla="*/ 0 w 1244"/>
                  <a:gd name="T3" fmla="*/ 0 h 930"/>
                  <a:gd name="T4" fmla="*/ 0 w 1244"/>
                  <a:gd name="T5" fmla="*/ 0 h 930"/>
                  <a:gd name="T6" fmla="*/ 0 w 1244"/>
                  <a:gd name="T7" fmla="*/ 0 h 930"/>
                  <a:gd name="T8" fmla="*/ 0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46" name="Freeform 79"/>
              <p:cNvSpPr/>
              <p:nvPr>
                <p:custDataLst>
                  <p:tags r:id="rId77"/>
                </p:custDataLst>
              </p:nvPr>
            </p:nvSpPr>
            <p:spPr bwMode="auto">
              <a:xfrm>
                <a:off x="8300" y="4672"/>
                <a:ext cx="237" cy="91"/>
              </a:xfrm>
              <a:custGeom>
                <a:avLst/>
                <a:gdLst>
                  <a:gd name="T0" fmla="*/ 0 w 952"/>
                  <a:gd name="T1" fmla="*/ 0 h 366"/>
                  <a:gd name="T2" fmla="*/ 0 w 952"/>
                  <a:gd name="T3" fmla="*/ 0 h 366"/>
                  <a:gd name="T4" fmla="*/ 0 w 952"/>
                  <a:gd name="T5" fmla="*/ 0 h 366"/>
                  <a:gd name="T6" fmla="*/ 0 w 952"/>
                  <a:gd name="T7" fmla="*/ 0 h 366"/>
                  <a:gd name="T8" fmla="*/ 0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47" name="Freeform 80"/>
              <p:cNvSpPr/>
              <p:nvPr>
                <p:custDataLst>
                  <p:tags r:id="rId78"/>
                </p:custDataLst>
              </p:nvPr>
            </p:nvSpPr>
            <p:spPr bwMode="auto">
              <a:xfrm>
                <a:off x="8222" y="4885"/>
                <a:ext cx="315" cy="84"/>
              </a:xfrm>
              <a:custGeom>
                <a:avLst/>
                <a:gdLst>
                  <a:gd name="T0" fmla="*/ 0 w 1259"/>
                  <a:gd name="T1" fmla="*/ 0 h 337"/>
                  <a:gd name="T2" fmla="*/ 0 w 1259"/>
                  <a:gd name="T3" fmla="*/ 0 h 337"/>
                  <a:gd name="T4" fmla="*/ 0 w 1259"/>
                  <a:gd name="T5" fmla="*/ 0 h 337"/>
                  <a:gd name="T6" fmla="*/ 0 w 1259"/>
                  <a:gd name="T7" fmla="*/ 0 h 337"/>
                  <a:gd name="T8" fmla="*/ 0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48" name="Freeform 81"/>
              <p:cNvSpPr/>
              <p:nvPr>
                <p:custDataLst>
                  <p:tags r:id="rId79"/>
                </p:custDataLst>
              </p:nvPr>
            </p:nvSpPr>
            <p:spPr bwMode="auto">
              <a:xfrm>
                <a:off x="8193" y="4910"/>
                <a:ext cx="316" cy="86"/>
              </a:xfrm>
              <a:custGeom>
                <a:avLst/>
                <a:gdLst>
                  <a:gd name="T0" fmla="*/ 0 w 1265"/>
                  <a:gd name="T1" fmla="*/ 0 h 342"/>
                  <a:gd name="T2" fmla="*/ 0 w 1265"/>
                  <a:gd name="T3" fmla="*/ 0 h 342"/>
                  <a:gd name="T4" fmla="*/ 0 w 1265"/>
                  <a:gd name="T5" fmla="*/ 0 h 342"/>
                  <a:gd name="T6" fmla="*/ 0 w 1265"/>
                  <a:gd name="T7" fmla="*/ 0 h 342"/>
                  <a:gd name="T8" fmla="*/ 0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49" name="Freeform 82"/>
              <p:cNvSpPr/>
              <p:nvPr>
                <p:custDataLst>
                  <p:tags r:id="rId80"/>
                </p:custDataLst>
              </p:nvPr>
            </p:nvSpPr>
            <p:spPr bwMode="auto">
              <a:xfrm>
                <a:off x="8165" y="4936"/>
                <a:ext cx="316" cy="86"/>
              </a:xfrm>
              <a:custGeom>
                <a:avLst/>
                <a:gdLst>
                  <a:gd name="T0" fmla="*/ 0 w 1264"/>
                  <a:gd name="T1" fmla="*/ 0 h 344"/>
                  <a:gd name="T2" fmla="*/ 0 w 1264"/>
                  <a:gd name="T3" fmla="*/ 0 h 344"/>
                  <a:gd name="T4" fmla="*/ 0 w 1264"/>
                  <a:gd name="T5" fmla="*/ 0 h 344"/>
                  <a:gd name="T6" fmla="*/ 0 w 1264"/>
                  <a:gd name="T7" fmla="*/ 0 h 344"/>
                  <a:gd name="T8" fmla="*/ 0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50" name="Freeform 83"/>
              <p:cNvSpPr/>
              <p:nvPr>
                <p:custDataLst>
                  <p:tags r:id="rId81"/>
                </p:custDataLst>
              </p:nvPr>
            </p:nvSpPr>
            <p:spPr bwMode="auto">
              <a:xfrm>
                <a:off x="8243" y="4989"/>
                <a:ext cx="48" cy="19"/>
              </a:xfrm>
              <a:custGeom>
                <a:avLst/>
                <a:gdLst>
                  <a:gd name="T0" fmla="*/ 0 w 190"/>
                  <a:gd name="T1" fmla="*/ 0 h 79"/>
                  <a:gd name="T2" fmla="*/ 0 w 190"/>
                  <a:gd name="T3" fmla="*/ 0 h 79"/>
                  <a:gd name="T4" fmla="*/ 0 w 190"/>
                  <a:gd name="T5" fmla="*/ 0 h 79"/>
                  <a:gd name="T6" fmla="*/ 0 w 190"/>
                  <a:gd name="T7" fmla="*/ 0 h 79"/>
                  <a:gd name="T8" fmla="*/ 0 w 190"/>
                  <a:gd name="T9" fmla="*/ 0 h 79"/>
                  <a:gd name="T10" fmla="*/ 0 w 190"/>
                  <a:gd name="T11" fmla="*/ 0 h 79"/>
                  <a:gd name="T12" fmla="*/ 0 w 190"/>
                  <a:gd name="T13" fmla="*/ 0 h 79"/>
                  <a:gd name="T14" fmla="*/ 0 w 190"/>
                  <a:gd name="T15" fmla="*/ 0 h 79"/>
                  <a:gd name="T16" fmla="*/ 0 w 190"/>
                  <a:gd name="T17" fmla="*/ 0 h 79"/>
                  <a:gd name="T18" fmla="*/ 0 w 190"/>
                  <a:gd name="T19" fmla="*/ 0 h 79"/>
                  <a:gd name="T20" fmla="*/ 0 w 190"/>
                  <a:gd name="T21" fmla="*/ 0 h 79"/>
                  <a:gd name="T22" fmla="*/ 0 w 190"/>
                  <a:gd name="T23" fmla="*/ 0 h 79"/>
                  <a:gd name="T24" fmla="*/ 0 w 190"/>
                  <a:gd name="T25" fmla="*/ 0 h 79"/>
                  <a:gd name="T26" fmla="*/ 0 w 190"/>
                  <a:gd name="T27" fmla="*/ 0 h 79"/>
                  <a:gd name="T28" fmla="*/ 0 w 190"/>
                  <a:gd name="T29" fmla="*/ 0 h 79"/>
                  <a:gd name="T30" fmla="*/ 0 w 190"/>
                  <a:gd name="T31" fmla="*/ 0 h 79"/>
                  <a:gd name="T32" fmla="*/ 0 w 190"/>
                  <a:gd name="T33" fmla="*/ 0 h 79"/>
                  <a:gd name="T34" fmla="*/ 0 w 190"/>
                  <a:gd name="T35" fmla="*/ 0 h 79"/>
                  <a:gd name="T36" fmla="*/ 0 w 190"/>
                  <a:gd name="T37" fmla="*/ 0 h 79"/>
                  <a:gd name="T38" fmla="*/ 0 w 190"/>
                  <a:gd name="T39" fmla="*/ 0 h 79"/>
                  <a:gd name="T40" fmla="*/ 0 w 190"/>
                  <a:gd name="T41" fmla="*/ 0 h 79"/>
                  <a:gd name="T42" fmla="*/ 0 w 190"/>
                  <a:gd name="T43" fmla="*/ 0 h 79"/>
                  <a:gd name="T44" fmla="*/ 0 w 190"/>
                  <a:gd name="T45" fmla="*/ 0 h 79"/>
                  <a:gd name="T46" fmla="*/ 0 w 190"/>
                  <a:gd name="T47" fmla="*/ 0 h 79"/>
                  <a:gd name="T48" fmla="*/ 0 w 190"/>
                  <a:gd name="T49" fmla="*/ 0 h 79"/>
                  <a:gd name="T50" fmla="*/ 0 w 190"/>
                  <a:gd name="T51" fmla="*/ 0 h 79"/>
                  <a:gd name="T52" fmla="*/ 0 w 190"/>
                  <a:gd name="T53" fmla="*/ 0 h 79"/>
                  <a:gd name="T54" fmla="*/ 0 w 190"/>
                  <a:gd name="T55" fmla="*/ 0 h 79"/>
                  <a:gd name="T56" fmla="*/ 0 w 190"/>
                  <a:gd name="T57" fmla="*/ 0 h 79"/>
                  <a:gd name="T58" fmla="*/ 0 w 190"/>
                  <a:gd name="T59" fmla="*/ 0 h 79"/>
                  <a:gd name="T60" fmla="*/ 0 w 190"/>
                  <a:gd name="T61" fmla="*/ 0 h 79"/>
                  <a:gd name="T62" fmla="*/ 0 w 190"/>
                  <a:gd name="T63" fmla="*/ 0 h 79"/>
                  <a:gd name="T64" fmla="*/ 0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51" name="Freeform 84"/>
              <p:cNvSpPr/>
              <p:nvPr>
                <p:custDataLst>
                  <p:tags r:id="rId82"/>
                </p:custDataLst>
              </p:nvPr>
            </p:nvSpPr>
            <p:spPr bwMode="auto">
              <a:xfrm>
                <a:off x="8246" y="5003"/>
                <a:ext cx="27" cy="15"/>
              </a:xfrm>
              <a:custGeom>
                <a:avLst/>
                <a:gdLst>
                  <a:gd name="T0" fmla="*/ 0 w 107"/>
                  <a:gd name="T1" fmla="*/ 0 h 63"/>
                  <a:gd name="T2" fmla="*/ 0 w 107"/>
                  <a:gd name="T3" fmla="*/ 0 h 63"/>
                  <a:gd name="T4" fmla="*/ 0 w 107"/>
                  <a:gd name="T5" fmla="*/ 0 h 63"/>
                  <a:gd name="T6" fmla="*/ 0 w 107"/>
                  <a:gd name="T7" fmla="*/ 0 h 63"/>
                  <a:gd name="T8" fmla="*/ 0 w 107"/>
                  <a:gd name="T9" fmla="*/ 0 h 63"/>
                  <a:gd name="T10" fmla="*/ 0 w 107"/>
                  <a:gd name="T11" fmla="*/ 0 h 63"/>
                  <a:gd name="T12" fmla="*/ 0 w 107"/>
                  <a:gd name="T13" fmla="*/ 0 h 63"/>
                  <a:gd name="T14" fmla="*/ 0 w 107"/>
                  <a:gd name="T15" fmla="*/ 0 h 63"/>
                  <a:gd name="T16" fmla="*/ 0 w 107"/>
                  <a:gd name="T17" fmla="*/ 0 h 63"/>
                  <a:gd name="T18" fmla="*/ 0 w 107"/>
                  <a:gd name="T19" fmla="*/ 0 h 63"/>
                  <a:gd name="T20" fmla="*/ 0 w 107"/>
                  <a:gd name="T21" fmla="*/ 0 h 63"/>
                  <a:gd name="T22" fmla="*/ 0 w 107"/>
                  <a:gd name="T23" fmla="*/ 0 h 63"/>
                  <a:gd name="T24" fmla="*/ 0 w 107"/>
                  <a:gd name="T25" fmla="*/ 0 h 63"/>
                  <a:gd name="T26" fmla="*/ 0 w 107"/>
                  <a:gd name="T27" fmla="*/ 0 h 63"/>
                  <a:gd name="T28" fmla="*/ 0 w 107"/>
                  <a:gd name="T29" fmla="*/ 0 h 63"/>
                  <a:gd name="T30" fmla="*/ 0 w 107"/>
                  <a:gd name="T31" fmla="*/ 0 h 63"/>
                  <a:gd name="T32" fmla="*/ 0 w 107"/>
                  <a:gd name="T33" fmla="*/ 0 h 63"/>
                  <a:gd name="T34" fmla="*/ 0 w 107"/>
                  <a:gd name="T35" fmla="*/ 0 h 63"/>
                  <a:gd name="T36" fmla="*/ 0 w 107"/>
                  <a:gd name="T37" fmla="*/ 0 h 63"/>
                  <a:gd name="T38" fmla="*/ 0 w 107"/>
                  <a:gd name="T39" fmla="*/ 0 h 63"/>
                  <a:gd name="T40" fmla="*/ 0 w 107"/>
                  <a:gd name="T41" fmla="*/ 0 h 63"/>
                  <a:gd name="T42" fmla="*/ 0 w 107"/>
                  <a:gd name="T43" fmla="*/ 0 h 63"/>
                  <a:gd name="T44" fmla="*/ 0 w 107"/>
                  <a:gd name="T45" fmla="*/ 0 h 63"/>
                  <a:gd name="T46" fmla="*/ 0 w 107"/>
                  <a:gd name="T47" fmla="*/ 0 h 63"/>
                  <a:gd name="T48" fmla="*/ 0 w 107"/>
                  <a:gd name="T49" fmla="*/ 0 h 63"/>
                  <a:gd name="T50" fmla="*/ 0 w 107"/>
                  <a:gd name="T51" fmla="*/ 0 h 63"/>
                  <a:gd name="T52" fmla="*/ 0 w 107"/>
                  <a:gd name="T53" fmla="*/ 0 h 63"/>
                  <a:gd name="T54" fmla="*/ 0 w 107"/>
                  <a:gd name="T55" fmla="*/ 0 h 63"/>
                  <a:gd name="T56" fmla="*/ 0 w 107"/>
                  <a:gd name="T57" fmla="*/ 0 h 63"/>
                  <a:gd name="T58" fmla="*/ 0 w 107"/>
                  <a:gd name="T59" fmla="*/ 0 h 63"/>
                  <a:gd name="T60" fmla="*/ 0 w 107"/>
                  <a:gd name="T61" fmla="*/ 0 h 63"/>
                  <a:gd name="T62" fmla="*/ 0 w 107"/>
                  <a:gd name="T63" fmla="*/ 0 h 63"/>
                  <a:gd name="T64" fmla="*/ 0 w 107"/>
                  <a:gd name="T65" fmla="*/ 0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52" name="Freeform 85"/>
              <p:cNvSpPr/>
              <p:nvPr>
                <p:custDataLst>
                  <p:tags r:id="rId83"/>
                </p:custDataLst>
              </p:nvPr>
            </p:nvSpPr>
            <p:spPr bwMode="auto">
              <a:xfrm>
                <a:off x="8113" y="4974"/>
                <a:ext cx="367" cy="131"/>
              </a:xfrm>
              <a:custGeom>
                <a:avLst/>
                <a:gdLst>
                  <a:gd name="T0" fmla="*/ 0 w 1469"/>
                  <a:gd name="T1" fmla="*/ 0 h 525"/>
                  <a:gd name="T2" fmla="*/ 0 w 1469"/>
                  <a:gd name="T3" fmla="*/ 0 h 525"/>
                  <a:gd name="T4" fmla="*/ 0 w 1469"/>
                  <a:gd name="T5" fmla="*/ 0 h 525"/>
                  <a:gd name="T6" fmla="*/ 0 w 1469"/>
                  <a:gd name="T7" fmla="*/ 0 h 525"/>
                  <a:gd name="T8" fmla="*/ 0 w 1469"/>
                  <a:gd name="T9" fmla="*/ 0 h 525"/>
                  <a:gd name="T10" fmla="*/ 0 w 1469"/>
                  <a:gd name="T11" fmla="*/ 0 h 525"/>
                  <a:gd name="T12" fmla="*/ 0 w 1469"/>
                  <a:gd name="T13" fmla="*/ 0 h 525"/>
                  <a:gd name="T14" fmla="*/ 0 w 1469"/>
                  <a:gd name="T15" fmla="*/ 0 h 525"/>
                  <a:gd name="T16" fmla="*/ 0 w 1469"/>
                  <a:gd name="T17" fmla="*/ 0 h 525"/>
                  <a:gd name="T18" fmla="*/ 0 w 1469"/>
                  <a:gd name="T19" fmla="*/ 0 h 525"/>
                  <a:gd name="T20" fmla="*/ 0 w 1469"/>
                  <a:gd name="T21" fmla="*/ 0 h 525"/>
                  <a:gd name="T22" fmla="*/ 0 w 1469"/>
                  <a:gd name="T23" fmla="*/ 0 h 525"/>
                  <a:gd name="T24" fmla="*/ 0 w 1469"/>
                  <a:gd name="T25" fmla="*/ 0 h 525"/>
                  <a:gd name="T26" fmla="*/ 0 w 1469"/>
                  <a:gd name="T27" fmla="*/ 0 h 525"/>
                  <a:gd name="T28" fmla="*/ 0 w 1469"/>
                  <a:gd name="T29" fmla="*/ 0 h 525"/>
                  <a:gd name="T30" fmla="*/ 0 w 1469"/>
                  <a:gd name="T31" fmla="*/ 0 h 525"/>
                  <a:gd name="T32" fmla="*/ 0 w 1469"/>
                  <a:gd name="T33" fmla="*/ 0 h 525"/>
                  <a:gd name="T34" fmla="*/ 0 w 1469"/>
                  <a:gd name="T35" fmla="*/ 0 h 525"/>
                  <a:gd name="T36" fmla="*/ 0 w 1469"/>
                  <a:gd name="T37" fmla="*/ 0 h 525"/>
                  <a:gd name="T38" fmla="*/ 0 w 1469"/>
                  <a:gd name="T39" fmla="*/ 0 h 525"/>
                  <a:gd name="T40" fmla="*/ 0 w 1469"/>
                  <a:gd name="T41" fmla="*/ 0 h 525"/>
                  <a:gd name="T42" fmla="*/ 0 w 1469"/>
                  <a:gd name="T43" fmla="*/ 0 h 525"/>
                  <a:gd name="T44" fmla="*/ 0 w 1469"/>
                  <a:gd name="T45" fmla="*/ 0 h 525"/>
                  <a:gd name="T46" fmla="*/ 0 w 1469"/>
                  <a:gd name="T47" fmla="*/ 0 h 525"/>
                  <a:gd name="T48" fmla="*/ 0 w 1469"/>
                  <a:gd name="T49" fmla="*/ 0 h 525"/>
                  <a:gd name="T50" fmla="*/ 0 w 1469"/>
                  <a:gd name="T51" fmla="*/ 0 h 525"/>
                  <a:gd name="T52" fmla="*/ 0 w 1469"/>
                  <a:gd name="T53" fmla="*/ 0 h 525"/>
                  <a:gd name="T54" fmla="*/ 0 w 1469"/>
                  <a:gd name="T55" fmla="*/ 0 h 525"/>
                  <a:gd name="T56" fmla="*/ 0 w 1469"/>
                  <a:gd name="T57" fmla="*/ 0 h 525"/>
                  <a:gd name="T58" fmla="*/ 0 w 1469"/>
                  <a:gd name="T59" fmla="*/ 0 h 525"/>
                  <a:gd name="T60" fmla="*/ 0 w 1469"/>
                  <a:gd name="T61" fmla="*/ 0 h 525"/>
                  <a:gd name="T62" fmla="*/ 0 w 1469"/>
                  <a:gd name="T63" fmla="*/ 0 h 525"/>
                  <a:gd name="T64" fmla="*/ 0 w 1469"/>
                  <a:gd name="T65" fmla="*/ 0 h 525"/>
                  <a:gd name="T66" fmla="*/ 0 w 1469"/>
                  <a:gd name="T67" fmla="*/ 0 h 525"/>
                  <a:gd name="T68" fmla="*/ 0 w 1469"/>
                  <a:gd name="T69" fmla="*/ 0 h 525"/>
                  <a:gd name="T70" fmla="*/ 0 w 1469"/>
                  <a:gd name="T71" fmla="*/ 0 h 525"/>
                  <a:gd name="T72" fmla="*/ 0 w 1469"/>
                  <a:gd name="T73" fmla="*/ 0 h 525"/>
                  <a:gd name="T74" fmla="*/ 0 w 1469"/>
                  <a:gd name="T75" fmla="*/ 0 h 525"/>
                  <a:gd name="T76" fmla="*/ 0 w 1469"/>
                  <a:gd name="T77" fmla="*/ 0 h 525"/>
                  <a:gd name="T78" fmla="*/ 0 w 1469"/>
                  <a:gd name="T79" fmla="*/ 0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53" name="Freeform 86"/>
              <p:cNvSpPr/>
              <p:nvPr>
                <p:custDataLst>
                  <p:tags r:id="rId84"/>
                </p:custDataLst>
              </p:nvPr>
            </p:nvSpPr>
            <p:spPr bwMode="auto">
              <a:xfrm>
                <a:off x="8253" y="4846"/>
                <a:ext cx="42" cy="29"/>
              </a:xfrm>
              <a:custGeom>
                <a:avLst/>
                <a:gdLst>
                  <a:gd name="T0" fmla="*/ 0 w 170"/>
                  <a:gd name="T1" fmla="*/ 0 h 120"/>
                  <a:gd name="T2" fmla="*/ 0 w 170"/>
                  <a:gd name="T3" fmla="*/ 0 h 120"/>
                  <a:gd name="T4" fmla="*/ 0 w 170"/>
                  <a:gd name="T5" fmla="*/ 0 h 120"/>
                  <a:gd name="T6" fmla="*/ 0 w 170"/>
                  <a:gd name="T7" fmla="*/ 0 h 120"/>
                  <a:gd name="T8" fmla="*/ 0 w 170"/>
                  <a:gd name="T9" fmla="*/ 0 h 120"/>
                  <a:gd name="T10" fmla="*/ 0 w 170"/>
                  <a:gd name="T11" fmla="*/ 0 h 120"/>
                  <a:gd name="T12" fmla="*/ 0 w 170"/>
                  <a:gd name="T13" fmla="*/ 0 h 120"/>
                  <a:gd name="T14" fmla="*/ 0 w 170"/>
                  <a:gd name="T15" fmla="*/ 0 h 120"/>
                  <a:gd name="T16" fmla="*/ 0 w 170"/>
                  <a:gd name="T17" fmla="*/ 0 h 120"/>
                  <a:gd name="T18" fmla="*/ 0 w 170"/>
                  <a:gd name="T19" fmla="*/ 0 h 120"/>
                  <a:gd name="T20" fmla="*/ 0 w 170"/>
                  <a:gd name="T21" fmla="*/ 0 h 120"/>
                  <a:gd name="T22" fmla="*/ 0 w 170"/>
                  <a:gd name="T23" fmla="*/ 0 h 120"/>
                  <a:gd name="T24" fmla="*/ 0 w 170"/>
                  <a:gd name="T25" fmla="*/ 0 h 120"/>
                  <a:gd name="T26" fmla="*/ 0 w 170"/>
                  <a:gd name="T27" fmla="*/ 0 h 120"/>
                  <a:gd name="T28" fmla="*/ 0 w 170"/>
                  <a:gd name="T29" fmla="*/ 0 h 120"/>
                  <a:gd name="T30" fmla="*/ 0 w 170"/>
                  <a:gd name="T31" fmla="*/ 0 h 120"/>
                  <a:gd name="T32" fmla="*/ 0 w 170"/>
                  <a:gd name="T33" fmla="*/ 0 h 120"/>
                  <a:gd name="T34" fmla="*/ 0 w 170"/>
                  <a:gd name="T35" fmla="*/ 0 h 120"/>
                  <a:gd name="T36" fmla="*/ 0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54" name="Freeform 87"/>
              <p:cNvSpPr/>
              <p:nvPr>
                <p:custDataLst>
                  <p:tags r:id="rId85"/>
                </p:custDataLst>
              </p:nvPr>
            </p:nvSpPr>
            <p:spPr bwMode="auto">
              <a:xfrm>
                <a:off x="8494" y="4901"/>
                <a:ext cx="43" cy="29"/>
              </a:xfrm>
              <a:custGeom>
                <a:avLst/>
                <a:gdLst>
                  <a:gd name="T0" fmla="*/ 0 w 170"/>
                  <a:gd name="T1" fmla="*/ 0 h 119"/>
                  <a:gd name="T2" fmla="*/ 0 w 170"/>
                  <a:gd name="T3" fmla="*/ 0 h 119"/>
                  <a:gd name="T4" fmla="*/ 0 w 170"/>
                  <a:gd name="T5" fmla="*/ 0 h 119"/>
                  <a:gd name="T6" fmla="*/ 0 w 170"/>
                  <a:gd name="T7" fmla="*/ 0 h 119"/>
                  <a:gd name="T8" fmla="*/ 0 w 170"/>
                  <a:gd name="T9" fmla="*/ 0 h 119"/>
                  <a:gd name="T10" fmla="*/ 0 w 170"/>
                  <a:gd name="T11" fmla="*/ 0 h 119"/>
                  <a:gd name="T12" fmla="*/ 0 w 170"/>
                  <a:gd name="T13" fmla="*/ 0 h 119"/>
                  <a:gd name="T14" fmla="*/ 0 w 170"/>
                  <a:gd name="T15" fmla="*/ 0 h 119"/>
                  <a:gd name="T16" fmla="*/ 0 w 170"/>
                  <a:gd name="T17" fmla="*/ 0 h 119"/>
                  <a:gd name="T18" fmla="*/ 0 w 170"/>
                  <a:gd name="T19" fmla="*/ 0 h 119"/>
                  <a:gd name="T20" fmla="*/ 0 w 170"/>
                  <a:gd name="T21" fmla="*/ 0 h 119"/>
                  <a:gd name="T22" fmla="*/ 0 w 170"/>
                  <a:gd name="T23" fmla="*/ 0 h 119"/>
                  <a:gd name="T24" fmla="*/ 0 w 170"/>
                  <a:gd name="T25" fmla="*/ 0 h 119"/>
                  <a:gd name="T26" fmla="*/ 0 w 170"/>
                  <a:gd name="T27" fmla="*/ 0 h 119"/>
                  <a:gd name="T28" fmla="*/ 0 w 170"/>
                  <a:gd name="T29" fmla="*/ 0 h 119"/>
                  <a:gd name="T30" fmla="*/ 0 w 170"/>
                  <a:gd name="T31" fmla="*/ 0 h 119"/>
                  <a:gd name="T32" fmla="*/ 0 w 170"/>
                  <a:gd name="T33" fmla="*/ 0 h 119"/>
                  <a:gd name="T34" fmla="*/ 0 w 170"/>
                  <a:gd name="T35" fmla="*/ 0 h 119"/>
                  <a:gd name="T36" fmla="*/ 0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55" name="Freeform 88"/>
              <p:cNvSpPr/>
              <p:nvPr>
                <p:custDataLst>
                  <p:tags r:id="rId86"/>
                </p:custDataLst>
              </p:nvPr>
            </p:nvSpPr>
            <p:spPr bwMode="auto">
              <a:xfrm>
                <a:off x="8299" y="4855"/>
                <a:ext cx="182" cy="50"/>
              </a:xfrm>
              <a:custGeom>
                <a:avLst/>
                <a:gdLst>
                  <a:gd name="T0" fmla="*/ 0 w 730"/>
                  <a:gd name="T1" fmla="*/ 0 h 200"/>
                  <a:gd name="T2" fmla="*/ 0 w 730"/>
                  <a:gd name="T3" fmla="*/ 0 h 200"/>
                  <a:gd name="T4" fmla="*/ 0 w 730"/>
                  <a:gd name="T5" fmla="*/ 0 h 200"/>
                  <a:gd name="T6" fmla="*/ 0 w 730"/>
                  <a:gd name="T7" fmla="*/ 0 h 200"/>
                  <a:gd name="T8" fmla="*/ 0 w 730"/>
                  <a:gd name="T9" fmla="*/ 0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56" name="Freeform 89"/>
              <p:cNvSpPr/>
              <p:nvPr>
                <p:custDataLst>
                  <p:tags r:id="rId87"/>
                </p:custDataLst>
              </p:nvPr>
            </p:nvSpPr>
            <p:spPr bwMode="auto">
              <a:xfrm>
                <a:off x="8297" y="4875"/>
                <a:ext cx="176" cy="47"/>
              </a:xfrm>
              <a:custGeom>
                <a:avLst/>
                <a:gdLst>
                  <a:gd name="T0" fmla="*/ 0 w 703"/>
                  <a:gd name="T1" fmla="*/ 0 h 187"/>
                  <a:gd name="T2" fmla="*/ 0 w 703"/>
                  <a:gd name="T3" fmla="*/ 0 h 187"/>
                  <a:gd name="T4" fmla="*/ 0 w 703"/>
                  <a:gd name="T5" fmla="*/ 0 h 187"/>
                  <a:gd name="T6" fmla="*/ 0 w 703"/>
                  <a:gd name="T7" fmla="*/ 0 h 187"/>
                  <a:gd name="T8" fmla="*/ 0 w 703"/>
                  <a:gd name="T9" fmla="*/ 0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57" name="Freeform 90"/>
              <p:cNvSpPr/>
              <p:nvPr>
                <p:custDataLst>
                  <p:tags r:id="rId88"/>
                </p:custDataLst>
              </p:nvPr>
            </p:nvSpPr>
            <p:spPr bwMode="auto">
              <a:xfrm>
                <a:off x="8486" y="4969"/>
                <a:ext cx="106" cy="127"/>
              </a:xfrm>
              <a:custGeom>
                <a:avLst/>
                <a:gdLst>
                  <a:gd name="T0" fmla="*/ 0 w 424"/>
                  <a:gd name="T1" fmla="*/ 0 h 508"/>
                  <a:gd name="T2" fmla="*/ 0 w 424"/>
                  <a:gd name="T3" fmla="*/ 0 h 508"/>
                  <a:gd name="T4" fmla="*/ 0 w 424"/>
                  <a:gd name="T5" fmla="*/ 0 h 508"/>
                  <a:gd name="T6" fmla="*/ 0 w 424"/>
                  <a:gd name="T7" fmla="*/ 0 h 508"/>
                  <a:gd name="T8" fmla="*/ 0 w 424"/>
                  <a:gd name="T9" fmla="*/ 0 h 508"/>
                  <a:gd name="T10" fmla="*/ 0 w 424"/>
                  <a:gd name="T11" fmla="*/ 0 h 508"/>
                  <a:gd name="T12" fmla="*/ 0 w 424"/>
                  <a:gd name="T13" fmla="*/ 0 h 508"/>
                  <a:gd name="T14" fmla="*/ 0 w 424"/>
                  <a:gd name="T15" fmla="*/ 0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58" name="Freeform 91"/>
              <p:cNvSpPr/>
              <p:nvPr>
                <p:custDataLst>
                  <p:tags r:id="rId89"/>
                </p:custDataLst>
              </p:nvPr>
            </p:nvSpPr>
            <p:spPr bwMode="auto">
              <a:xfrm>
                <a:off x="8312" y="4637"/>
                <a:ext cx="296" cy="61"/>
              </a:xfrm>
              <a:custGeom>
                <a:avLst/>
                <a:gdLst>
                  <a:gd name="T0" fmla="*/ 0 w 1186"/>
                  <a:gd name="T1" fmla="*/ 0 h 245"/>
                  <a:gd name="T2" fmla="*/ 0 w 1186"/>
                  <a:gd name="T3" fmla="*/ 0 h 245"/>
                  <a:gd name="T4" fmla="*/ 0 w 1186"/>
                  <a:gd name="T5" fmla="*/ 0 h 245"/>
                  <a:gd name="T6" fmla="*/ 0 w 1186"/>
                  <a:gd name="T7" fmla="*/ 0 h 245"/>
                  <a:gd name="T8" fmla="*/ 0 w 1186"/>
                  <a:gd name="T9" fmla="*/ 0 h 245"/>
                  <a:gd name="T10" fmla="*/ 0 w 1186"/>
                  <a:gd name="T11" fmla="*/ 0 h 245"/>
                  <a:gd name="T12" fmla="*/ 0 w 1186"/>
                  <a:gd name="T13" fmla="*/ 0 h 245"/>
                  <a:gd name="T14" fmla="*/ 0 w 1186"/>
                  <a:gd name="T15" fmla="*/ 0 h 245"/>
                  <a:gd name="T16" fmla="*/ 0 w 1186"/>
                  <a:gd name="T17" fmla="*/ 0 h 245"/>
                  <a:gd name="T18" fmla="*/ 0 w 1186"/>
                  <a:gd name="T19" fmla="*/ 0 h 245"/>
                  <a:gd name="T20" fmla="*/ 0 w 1186"/>
                  <a:gd name="T21" fmla="*/ 0 h 245"/>
                  <a:gd name="T22" fmla="*/ 0 w 1186"/>
                  <a:gd name="T23" fmla="*/ 0 h 245"/>
                  <a:gd name="T24" fmla="*/ 0 w 1186"/>
                  <a:gd name="T25" fmla="*/ 0 h 245"/>
                  <a:gd name="T26" fmla="*/ 0 w 1186"/>
                  <a:gd name="T27" fmla="*/ 0 h 245"/>
                  <a:gd name="T28" fmla="*/ 0 w 1186"/>
                  <a:gd name="T29" fmla="*/ 0 h 245"/>
                  <a:gd name="T30" fmla="*/ 0 w 1186"/>
                  <a:gd name="T31" fmla="*/ 0 h 245"/>
                  <a:gd name="T32" fmla="*/ 0 w 1186"/>
                  <a:gd name="T33" fmla="*/ 0 h 245"/>
                  <a:gd name="T34" fmla="*/ 0 w 1186"/>
                  <a:gd name="T35" fmla="*/ 0 h 245"/>
                  <a:gd name="T36" fmla="*/ 0 w 1186"/>
                  <a:gd name="T37" fmla="*/ 0 h 245"/>
                  <a:gd name="T38" fmla="*/ 0 w 1186"/>
                  <a:gd name="T39" fmla="*/ 0 h 245"/>
                  <a:gd name="T40" fmla="*/ 0 w 1186"/>
                  <a:gd name="T41" fmla="*/ 0 h 245"/>
                  <a:gd name="T42" fmla="*/ 0 w 1186"/>
                  <a:gd name="T43" fmla="*/ 0 h 245"/>
                  <a:gd name="T44" fmla="*/ 0 w 1186"/>
                  <a:gd name="T45" fmla="*/ 0 h 245"/>
                  <a:gd name="T46" fmla="*/ 0 w 1186"/>
                  <a:gd name="T47" fmla="*/ 0 h 245"/>
                  <a:gd name="T48" fmla="*/ 0 w 1186"/>
                  <a:gd name="T49" fmla="*/ 0 h 245"/>
                  <a:gd name="T50" fmla="*/ 0 w 1186"/>
                  <a:gd name="T51" fmla="*/ 0 h 245"/>
                  <a:gd name="T52" fmla="*/ 0 w 1186"/>
                  <a:gd name="T53" fmla="*/ 0 h 245"/>
                  <a:gd name="T54" fmla="*/ 0 w 1186"/>
                  <a:gd name="T55" fmla="*/ 0 h 245"/>
                  <a:gd name="T56" fmla="*/ 0 w 1186"/>
                  <a:gd name="T57" fmla="*/ 0 h 245"/>
                  <a:gd name="T58" fmla="*/ 0 w 1186"/>
                  <a:gd name="T59" fmla="*/ 0 h 245"/>
                  <a:gd name="T60" fmla="*/ 0 w 1186"/>
                  <a:gd name="T61" fmla="*/ 0 h 245"/>
                  <a:gd name="T62" fmla="*/ 0 w 1186"/>
                  <a:gd name="T63" fmla="*/ 0 h 245"/>
                  <a:gd name="T64" fmla="*/ 0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0859" name="Freeform 92"/>
              <p:cNvSpPr/>
              <p:nvPr>
                <p:custDataLst>
                  <p:tags r:id="rId90"/>
                </p:custDataLst>
              </p:nvPr>
            </p:nvSpPr>
            <p:spPr bwMode="auto">
              <a:xfrm>
                <a:off x="8250" y="4639"/>
                <a:ext cx="60" cy="185"/>
              </a:xfrm>
              <a:custGeom>
                <a:avLst/>
                <a:gdLst>
                  <a:gd name="T0" fmla="*/ 0 w 241"/>
                  <a:gd name="T1" fmla="*/ 0 h 738"/>
                  <a:gd name="T2" fmla="*/ 0 w 241"/>
                  <a:gd name="T3" fmla="*/ 0 h 738"/>
                  <a:gd name="T4" fmla="*/ 0 w 241"/>
                  <a:gd name="T5" fmla="*/ 0 h 738"/>
                  <a:gd name="T6" fmla="*/ 0 w 241"/>
                  <a:gd name="T7" fmla="*/ 0 h 738"/>
                  <a:gd name="T8" fmla="*/ 0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grpSp>
      </p:grpSp>
      <p:sp>
        <p:nvSpPr>
          <p:cNvPr id="30729" name="Freeform 93"/>
          <p:cNvSpPr/>
          <p:nvPr>
            <p:custDataLst>
              <p:tags r:id="rId91"/>
            </p:custDataLst>
          </p:nvPr>
        </p:nvSpPr>
        <p:spPr bwMode="auto">
          <a:xfrm>
            <a:off x="6413500" y="2486025"/>
            <a:ext cx="1838325" cy="1711325"/>
          </a:xfrm>
          <a:custGeom>
            <a:avLst/>
            <a:gdLst>
              <a:gd name="T0" fmla="*/ 2147483646 w 2894"/>
              <a:gd name="T1" fmla="*/ 2147483646 h 2693"/>
              <a:gd name="T2" fmla="*/ 2147483646 w 2894"/>
              <a:gd name="T3" fmla="*/ 2147483646 h 2693"/>
              <a:gd name="T4" fmla="*/ 2147483646 w 2894"/>
              <a:gd name="T5" fmla="*/ 2147483646 h 2693"/>
              <a:gd name="T6" fmla="*/ 2147483646 w 2894"/>
              <a:gd name="T7" fmla="*/ 2147483646 h 2693"/>
              <a:gd name="T8" fmla="*/ 2147483646 w 2894"/>
              <a:gd name="T9" fmla="*/ 2147483646 h 2693"/>
              <a:gd name="T10" fmla="*/ 2147483646 w 2894"/>
              <a:gd name="T11" fmla="*/ 2147483646 h 2693"/>
              <a:gd name="T12" fmla="*/ 2147483646 w 2894"/>
              <a:gd name="T13" fmla="*/ 2147483646 h 2693"/>
              <a:gd name="T14" fmla="*/ 2147483646 w 2894"/>
              <a:gd name="T15" fmla="*/ 2147483646 h 2693"/>
              <a:gd name="T16" fmla="*/ 2147483646 w 2894"/>
              <a:gd name="T17" fmla="*/ 2147483646 h 2693"/>
              <a:gd name="T18" fmla="*/ 2147483646 w 2894"/>
              <a:gd name="T19" fmla="*/ 2147483646 h 2693"/>
              <a:gd name="T20" fmla="*/ 2147483646 w 2894"/>
              <a:gd name="T21" fmla="*/ 2147483646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pSp>
        <p:nvGrpSpPr>
          <p:cNvPr id="30730" name="Group 94"/>
          <p:cNvGrpSpPr/>
          <p:nvPr>
            <p:custDataLst>
              <p:tags r:id="rId92"/>
            </p:custDataLst>
          </p:nvPr>
        </p:nvGrpSpPr>
        <p:grpSpPr bwMode="auto">
          <a:xfrm>
            <a:off x="6705600" y="3724275"/>
            <a:ext cx="501650" cy="233363"/>
            <a:chOff x="3600" y="219"/>
            <a:chExt cx="360" cy="175"/>
          </a:xfrm>
        </p:grpSpPr>
        <p:sp>
          <p:nvSpPr>
            <p:cNvPr id="30777" name="Oval 95"/>
            <p:cNvSpPr>
              <a:spLocks noChangeArrowheads="1"/>
            </p:cNvSpPr>
            <p:nvPr>
              <p:custDataLst>
                <p:tags r:id="rId93"/>
              </p:custDataLst>
            </p:nvPr>
          </p:nvSpPr>
          <p:spPr bwMode="auto">
            <a:xfrm>
              <a:off x="3603" y="297"/>
              <a:ext cx="357" cy="97"/>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0778" name="Line 96"/>
            <p:cNvSpPr>
              <a:spLocks noChangeShapeType="1"/>
            </p:cNvSpPr>
            <p:nvPr>
              <p:custDataLst>
                <p:tags r:id="rId94"/>
              </p:custDataLst>
            </p:nvPr>
          </p:nvSpPr>
          <p:spPr bwMode="auto">
            <a:xfrm>
              <a:off x="3603"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779" name="Line 97"/>
            <p:cNvSpPr>
              <a:spLocks noChangeShapeType="1"/>
            </p:cNvSpPr>
            <p:nvPr>
              <p:custDataLst>
                <p:tags r:id="rId95"/>
              </p:custDataLst>
            </p:nvPr>
          </p:nvSpPr>
          <p:spPr bwMode="auto">
            <a:xfrm>
              <a:off x="3960"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780" name="Rectangle 98"/>
            <p:cNvSpPr>
              <a:spLocks noChangeArrowheads="1"/>
            </p:cNvSpPr>
            <p:nvPr>
              <p:custDataLst>
                <p:tags r:id="rId96"/>
              </p:custDataLst>
            </p:nvPr>
          </p:nvSpPr>
          <p:spPr bwMode="auto">
            <a:xfrm>
              <a:off x="3603" y="284"/>
              <a:ext cx="231" cy="6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zh-CN" altLang="zh-CN">
                <a:solidFill>
                  <a:srgbClr val="000000"/>
                </a:solidFill>
              </a:endParaRPr>
            </a:p>
          </p:txBody>
        </p:sp>
        <p:sp>
          <p:nvSpPr>
            <p:cNvPr id="30781" name="Oval 99"/>
            <p:cNvSpPr>
              <a:spLocks noChangeArrowheads="1"/>
            </p:cNvSpPr>
            <p:nvPr>
              <p:custDataLst>
                <p:tags r:id="rId97"/>
              </p:custDataLst>
            </p:nvPr>
          </p:nvSpPr>
          <p:spPr bwMode="auto">
            <a:xfrm>
              <a:off x="3600" y="219"/>
              <a:ext cx="357" cy="113"/>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0782" name="Group 100"/>
            <p:cNvGrpSpPr/>
            <p:nvPr/>
          </p:nvGrpSpPr>
          <p:grpSpPr bwMode="auto">
            <a:xfrm>
              <a:off x="3686" y="244"/>
              <a:ext cx="177" cy="66"/>
              <a:chOff x="2848" y="848"/>
              <a:chExt cx="140" cy="98"/>
            </a:xfrm>
          </p:grpSpPr>
          <p:sp>
            <p:nvSpPr>
              <p:cNvPr id="30787" name="Line 101"/>
              <p:cNvSpPr>
                <a:spLocks noChangeShapeType="1"/>
              </p:cNvSpPr>
              <p:nvPr>
                <p:custDataLst>
                  <p:tags r:id="rId98"/>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788" name="Line 102"/>
              <p:cNvSpPr>
                <a:spLocks noChangeShapeType="1"/>
              </p:cNvSpPr>
              <p:nvPr>
                <p:custDataLst>
                  <p:tags r:id="rId99"/>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789" name="Line 103"/>
              <p:cNvSpPr>
                <a:spLocks noChangeShapeType="1"/>
              </p:cNvSpPr>
              <p:nvPr>
                <p:custDataLst>
                  <p:tags r:id="rId100"/>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nvGrpSpPr>
            <p:cNvPr id="30783" name="Group 104"/>
            <p:cNvGrpSpPr/>
            <p:nvPr/>
          </p:nvGrpSpPr>
          <p:grpSpPr bwMode="auto">
            <a:xfrm flipV="1">
              <a:off x="3686" y="243"/>
              <a:ext cx="177" cy="66"/>
              <a:chOff x="2848" y="848"/>
              <a:chExt cx="140" cy="98"/>
            </a:xfrm>
          </p:grpSpPr>
          <p:sp>
            <p:nvSpPr>
              <p:cNvPr id="30784" name="Line 105"/>
              <p:cNvSpPr>
                <a:spLocks noChangeShapeType="1"/>
              </p:cNvSpPr>
              <p:nvPr>
                <p:custDataLst>
                  <p:tags r:id="rId101"/>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785" name="Line 106"/>
              <p:cNvSpPr>
                <a:spLocks noChangeShapeType="1"/>
              </p:cNvSpPr>
              <p:nvPr>
                <p:custDataLst>
                  <p:tags r:id="rId102"/>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0786" name="Line 107"/>
              <p:cNvSpPr>
                <a:spLocks noChangeShapeType="1"/>
              </p:cNvSpPr>
              <p:nvPr>
                <p:custDataLst>
                  <p:tags r:id="rId103"/>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sp>
        <p:nvSpPr>
          <p:cNvPr id="30731" name="Line 108"/>
          <p:cNvSpPr>
            <a:spLocks noChangeShapeType="1"/>
          </p:cNvSpPr>
          <p:nvPr>
            <p:custDataLst>
              <p:tags r:id="rId104"/>
            </p:custDataLst>
          </p:nvPr>
        </p:nvSpPr>
        <p:spPr bwMode="auto">
          <a:xfrm>
            <a:off x="6735763" y="3552825"/>
            <a:ext cx="133350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0732" name="Line 109"/>
          <p:cNvSpPr>
            <a:spLocks noChangeShapeType="1"/>
          </p:cNvSpPr>
          <p:nvPr>
            <p:custDataLst>
              <p:tags r:id="rId105"/>
            </p:custDataLst>
          </p:nvPr>
        </p:nvSpPr>
        <p:spPr bwMode="auto">
          <a:xfrm>
            <a:off x="6945313" y="3552825"/>
            <a:ext cx="0"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0733" name="Line 110"/>
          <p:cNvSpPr>
            <a:spLocks noChangeShapeType="1"/>
          </p:cNvSpPr>
          <p:nvPr>
            <p:custDataLst>
              <p:tags r:id="rId106"/>
            </p:custDataLst>
          </p:nvPr>
        </p:nvSpPr>
        <p:spPr bwMode="auto">
          <a:xfrm>
            <a:off x="7797800" y="3386138"/>
            <a:ext cx="0"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30734" name="Group 111"/>
          <p:cNvGrpSpPr/>
          <p:nvPr>
            <p:custDataLst>
              <p:tags r:id="rId107"/>
            </p:custDataLst>
          </p:nvPr>
        </p:nvGrpSpPr>
        <p:grpSpPr bwMode="auto">
          <a:xfrm>
            <a:off x="7340600" y="2914650"/>
            <a:ext cx="914400" cy="590550"/>
            <a:chOff x="10665" y="3225"/>
            <a:chExt cx="1440" cy="930"/>
          </a:xfrm>
        </p:grpSpPr>
        <p:sp>
          <p:nvSpPr>
            <p:cNvPr id="30773" name="Oval 112"/>
            <p:cNvSpPr>
              <a:spLocks noChangeArrowheads="1"/>
            </p:cNvSpPr>
            <p:nvPr>
              <p:custDataLst>
                <p:tags r:id="rId108"/>
              </p:custDataLst>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0774" name="Group 113"/>
            <p:cNvGrpSpPr/>
            <p:nvPr/>
          </p:nvGrpSpPr>
          <p:grpSpPr bwMode="auto">
            <a:xfrm>
              <a:off x="11031" y="3335"/>
              <a:ext cx="565" cy="643"/>
              <a:chOff x="2870" y="1518"/>
              <a:chExt cx="292" cy="320"/>
            </a:xfrm>
          </p:grpSpPr>
          <p:graphicFrame>
            <p:nvGraphicFramePr>
              <p:cNvPr id="30775" name="Object 114"/>
              <p:cNvGraphicFramePr>
                <a:graphicFrameLocks noChangeAspect="1"/>
              </p:cNvGraphicFramePr>
              <p:nvPr>
                <p:custDataLst>
                  <p:tags r:id="rId109"/>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8539" name="" r:id="rId110" imgW="826770" imgH="840105" progId="">
                      <p:embed/>
                    </p:oleObj>
                  </mc:Choice>
                  <mc:Fallback>
                    <p:oleObj name="" r:id="rId110" imgW="826770" imgH="840105" progId="">
                      <p:embed/>
                      <p:pic>
                        <p:nvPicPr>
                          <p:cNvPr id="0" name="Object 114"/>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76" name="Object 115"/>
              <p:cNvGraphicFramePr>
                <a:graphicFrameLocks noChangeAspect="1"/>
              </p:cNvGraphicFramePr>
              <p:nvPr>
                <p:custDataLst>
                  <p:tags r:id="rId112"/>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8540" name="" r:id="rId113" imgW="1268095" imgH="1199515" progId="">
                      <p:embed/>
                    </p:oleObj>
                  </mc:Choice>
                  <mc:Fallback>
                    <p:oleObj name="" r:id="rId113" imgW="1268095" imgH="1199515" progId="">
                      <p:embed/>
                      <p:pic>
                        <p:nvPicPr>
                          <p:cNvPr id="0" name="Object 115"/>
                          <p:cNvPicPr>
                            <a:picLocks noChangeAspect="1" noChangeArrowheads="1"/>
                          </p:cNvPicPr>
                          <p:nvPr/>
                        </p:nvPicPr>
                        <p:blipFill>
                          <a:blip r:embed="rId114">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30735" name="Freeform 116"/>
          <p:cNvSpPr/>
          <p:nvPr>
            <p:custDataLst>
              <p:tags r:id="rId115"/>
            </p:custDataLst>
          </p:nvPr>
        </p:nvSpPr>
        <p:spPr bwMode="auto">
          <a:xfrm>
            <a:off x="3954463" y="3432175"/>
            <a:ext cx="2109787" cy="1250950"/>
          </a:xfrm>
          <a:custGeom>
            <a:avLst/>
            <a:gdLst>
              <a:gd name="T0" fmla="*/ 2147483646 w 3324"/>
              <a:gd name="T1" fmla="*/ 2147483646 h 1971"/>
              <a:gd name="T2" fmla="*/ 2147483646 w 3324"/>
              <a:gd name="T3" fmla="*/ 2147483646 h 1971"/>
              <a:gd name="T4" fmla="*/ 2147483646 w 3324"/>
              <a:gd name="T5" fmla="*/ 2147483646 h 1971"/>
              <a:gd name="T6" fmla="*/ 2147483646 w 3324"/>
              <a:gd name="T7" fmla="*/ 2147483646 h 1971"/>
              <a:gd name="T8" fmla="*/ 2147483646 w 3324"/>
              <a:gd name="T9" fmla="*/ 2147483646 h 1971"/>
              <a:gd name="T10" fmla="*/ 2147483646 w 3324"/>
              <a:gd name="T11" fmla="*/ 2147483646 h 1971"/>
              <a:gd name="T12" fmla="*/ 2147483646 w 3324"/>
              <a:gd name="T13" fmla="*/ 2147483646 h 1971"/>
              <a:gd name="T14" fmla="*/ 2147483646 w 3324"/>
              <a:gd name="T15" fmla="*/ 2147483646 h 1971"/>
              <a:gd name="T16" fmla="*/ 2147483646 w 3324"/>
              <a:gd name="T17" fmla="*/ 2147483646 h 1971"/>
              <a:gd name="T18" fmla="*/ 2147483646 w 3324"/>
              <a:gd name="T19" fmla="*/ 2147483646 h 1971"/>
              <a:gd name="T20" fmla="*/ 2147483646 w 3324"/>
              <a:gd name="T21" fmla="*/ 2147483646 h 1971"/>
              <a:gd name="T22" fmla="*/ 2147483646 w 3324"/>
              <a:gd name="T23" fmla="*/ 2147483646 h 1971"/>
              <a:gd name="T24" fmla="*/ 2147483646 w 3324"/>
              <a:gd name="T25" fmla="*/ 2147483646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sp>
        <p:nvSpPr>
          <p:cNvPr id="30736" name="Text Box 117"/>
          <p:cNvSpPr txBox="1">
            <a:spLocks noChangeArrowheads="1"/>
          </p:cNvSpPr>
          <p:nvPr>
            <p:custDataLst>
              <p:tags r:id="rId116"/>
            </p:custDataLst>
          </p:nvPr>
        </p:nvSpPr>
        <p:spPr bwMode="auto">
          <a:xfrm>
            <a:off x="4129088" y="3729038"/>
            <a:ext cx="1447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600">
                <a:solidFill>
                  <a:srgbClr val="FFFFFF"/>
                </a:solidFill>
                <a:latin typeface="Arial" panose="020B0604020202020204" pitchFamily="34" charset="0"/>
              </a:rPr>
              <a:t>wide area network</a:t>
            </a:r>
            <a:endParaRPr lang="en-US" altLang="zh-CN" sz="1600">
              <a:solidFill>
                <a:srgbClr val="FFFFFF"/>
              </a:solidFill>
              <a:latin typeface="Arial" panose="020B0604020202020204" pitchFamily="34" charset="0"/>
            </a:endParaRPr>
          </a:p>
        </p:txBody>
      </p:sp>
      <p:sp>
        <p:nvSpPr>
          <p:cNvPr id="30737" name="Freeform 118"/>
          <p:cNvSpPr/>
          <p:nvPr>
            <p:custDataLst>
              <p:tags r:id="rId117"/>
            </p:custDataLst>
          </p:nvPr>
        </p:nvSpPr>
        <p:spPr bwMode="auto">
          <a:xfrm>
            <a:off x="3259138" y="4995863"/>
            <a:ext cx="2944812" cy="911225"/>
          </a:xfrm>
          <a:custGeom>
            <a:avLst/>
            <a:gdLst>
              <a:gd name="T0" fmla="*/ 2147483646 w 4636"/>
              <a:gd name="T1" fmla="*/ 2147483646 h 1435"/>
              <a:gd name="T2" fmla="*/ 2147483646 w 4636"/>
              <a:gd name="T3" fmla="*/ 2147483646 h 1435"/>
              <a:gd name="T4" fmla="*/ 2147483646 w 4636"/>
              <a:gd name="T5" fmla="*/ 2147483646 h 1435"/>
              <a:gd name="T6" fmla="*/ 2147483646 w 4636"/>
              <a:gd name="T7" fmla="*/ 2147483646 h 1435"/>
              <a:gd name="T8" fmla="*/ 2147483646 w 4636"/>
              <a:gd name="T9" fmla="*/ 2147483646 h 1435"/>
              <a:gd name="T10" fmla="*/ 2147483646 w 4636"/>
              <a:gd name="T11" fmla="*/ 2147483646 h 1435"/>
              <a:gd name="T12" fmla="*/ 2147483646 w 4636"/>
              <a:gd name="T13" fmla="*/ 2147483646 h 1435"/>
              <a:gd name="T14" fmla="*/ 2147483646 w 4636"/>
              <a:gd name="T15" fmla="*/ 2147483646 h 1435"/>
              <a:gd name="T16" fmla="*/ 2147483646 w 4636"/>
              <a:gd name="T17" fmla="*/ 2147483646 h 1435"/>
              <a:gd name="T18" fmla="*/ 2147483646 w 4636"/>
              <a:gd name="T19" fmla="*/ 2147483646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36"/>
              <a:gd name="T31" fmla="*/ 0 h 1435"/>
              <a:gd name="T32" fmla="*/ 4636 w 4636"/>
              <a:gd name="T33" fmla="*/ 1435 h 14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aphicFrame>
        <p:nvGraphicFramePr>
          <p:cNvPr id="30738" name="Object 119"/>
          <p:cNvGraphicFramePr>
            <a:graphicFrameLocks noChangeAspect="1"/>
          </p:cNvGraphicFramePr>
          <p:nvPr>
            <p:custDataLst>
              <p:tags r:id="rId118"/>
            </p:custDataLst>
          </p:nvPr>
        </p:nvGraphicFramePr>
        <p:xfrm>
          <a:off x="4392613" y="5178425"/>
          <a:ext cx="415925" cy="317500"/>
        </p:xfrm>
        <a:graphic>
          <a:graphicData uri="http://schemas.openxmlformats.org/presentationml/2006/ole">
            <mc:AlternateContent xmlns:mc="http://schemas.openxmlformats.org/markup-compatibility/2006">
              <mc:Choice xmlns:v="urn:schemas-microsoft-com:vml" Requires="v">
                <p:oleObj spid="_x0000_s18541" name="" r:id="rId119" imgW="1307465" imgH="1083945" progId="">
                  <p:embed/>
                </p:oleObj>
              </mc:Choice>
              <mc:Fallback>
                <p:oleObj name="" r:id="rId119" imgW="1307465" imgH="1083945" progId="">
                  <p:embed/>
                  <p:pic>
                    <p:nvPicPr>
                      <p:cNvPr id="0" name="Object 119"/>
                      <p:cNvPicPr>
                        <a:picLocks noChangeAspect="1" noChangeArrowheads="1"/>
                      </p:cNvPicPr>
                      <p:nvPr/>
                    </p:nvPicPr>
                    <p:blipFill>
                      <a:blip r:embed="rId120">
                        <a:extLst>
                          <a:ext uri="{28A0092B-C50C-407E-A947-70E740481C1C}">
                            <a14:useLocalDpi xmlns:a14="http://schemas.microsoft.com/office/drawing/2010/main" val="0"/>
                          </a:ext>
                        </a:extLst>
                      </a:blip>
                      <a:srcRect/>
                      <a:stretch>
                        <a:fillRect/>
                      </a:stretch>
                    </p:blipFill>
                    <p:spPr bwMode="auto">
                      <a:xfrm>
                        <a:off x="4392613" y="5178425"/>
                        <a:ext cx="4159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9" name="Text Box 120"/>
          <p:cNvSpPr txBox="1">
            <a:spLocks noChangeArrowheads="1"/>
          </p:cNvSpPr>
          <p:nvPr>
            <p:custDataLst>
              <p:tags r:id="rId121"/>
            </p:custDataLst>
          </p:nvPr>
        </p:nvSpPr>
        <p:spPr bwMode="auto">
          <a:xfrm>
            <a:off x="473075" y="2852738"/>
            <a:ext cx="18875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2000">
                <a:solidFill>
                  <a:srgbClr val="000000"/>
                </a:solidFill>
                <a:latin typeface="Arial" panose="020B0604020202020204" pitchFamily="34" charset="0"/>
              </a:rPr>
              <a:t>home</a:t>
            </a:r>
            <a:endParaRPr lang="en-US" altLang="zh-CN" sz="2000">
              <a:solidFill>
                <a:srgbClr val="000000"/>
              </a:solidFill>
              <a:latin typeface="Arial" panose="020B0604020202020204" pitchFamily="34" charset="0"/>
            </a:endParaRPr>
          </a:p>
          <a:p>
            <a:pPr>
              <a:spcBef>
                <a:spcPct val="0"/>
              </a:spcBef>
              <a:buClrTx/>
              <a:buSzTx/>
              <a:buFontTx/>
              <a:buNone/>
            </a:pPr>
            <a:r>
              <a:rPr lang="en-US" altLang="zh-CN" sz="2000">
                <a:solidFill>
                  <a:srgbClr val="000000"/>
                </a:solidFill>
                <a:latin typeface="Arial" panose="020B0604020202020204" pitchFamily="34" charset="0"/>
              </a:rPr>
              <a:t>network</a:t>
            </a:r>
            <a:endParaRPr lang="en-US" altLang="zh-CN" sz="2000">
              <a:solidFill>
                <a:srgbClr val="000000"/>
              </a:solidFill>
              <a:latin typeface="Arial" panose="020B0604020202020204" pitchFamily="34" charset="0"/>
            </a:endParaRPr>
          </a:p>
        </p:txBody>
      </p:sp>
      <p:sp>
        <p:nvSpPr>
          <p:cNvPr id="30740" name="Text Box 121"/>
          <p:cNvSpPr txBox="1">
            <a:spLocks noChangeArrowheads="1"/>
          </p:cNvSpPr>
          <p:nvPr>
            <p:custDataLst>
              <p:tags r:id="rId122"/>
            </p:custDataLst>
          </p:nvPr>
        </p:nvSpPr>
        <p:spPr bwMode="auto">
          <a:xfrm>
            <a:off x="7874000" y="2174875"/>
            <a:ext cx="1270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2000">
                <a:solidFill>
                  <a:srgbClr val="000000"/>
                </a:solidFill>
                <a:latin typeface="Arial" panose="020B0604020202020204" pitchFamily="34" charset="0"/>
              </a:rPr>
              <a:t>visited</a:t>
            </a:r>
            <a:endParaRPr lang="en-US" altLang="zh-CN" sz="2000">
              <a:solidFill>
                <a:srgbClr val="000000"/>
              </a:solidFill>
              <a:latin typeface="Arial" panose="020B0604020202020204" pitchFamily="34" charset="0"/>
            </a:endParaRPr>
          </a:p>
          <a:p>
            <a:pPr>
              <a:spcBef>
                <a:spcPct val="0"/>
              </a:spcBef>
              <a:buClrTx/>
              <a:buSzTx/>
              <a:buFontTx/>
              <a:buNone/>
            </a:pPr>
            <a:r>
              <a:rPr lang="en-US" altLang="zh-CN" sz="2000">
                <a:solidFill>
                  <a:srgbClr val="000000"/>
                </a:solidFill>
                <a:latin typeface="Arial" panose="020B0604020202020204" pitchFamily="34" charset="0"/>
              </a:rPr>
              <a:t>network</a:t>
            </a:r>
            <a:endParaRPr lang="en-US" altLang="zh-CN" sz="2000">
              <a:solidFill>
                <a:srgbClr val="000000"/>
              </a:solidFill>
              <a:latin typeface="Arial" panose="020B0604020202020204" pitchFamily="34" charset="0"/>
            </a:endParaRPr>
          </a:p>
        </p:txBody>
      </p:sp>
      <p:grpSp>
        <p:nvGrpSpPr>
          <p:cNvPr id="13" name="Group 122"/>
          <p:cNvGrpSpPr/>
          <p:nvPr>
            <p:custDataLst>
              <p:tags r:id="rId123"/>
            </p:custDataLst>
          </p:nvPr>
        </p:nvGrpSpPr>
        <p:grpSpPr bwMode="auto">
          <a:xfrm>
            <a:off x="7119938" y="3325813"/>
            <a:ext cx="492125" cy="366712"/>
            <a:chOff x="4485" y="2095"/>
            <a:chExt cx="310" cy="231"/>
          </a:xfrm>
        </p:grpSpPr>
        <p:sp>
          <p:nvSpPr>
            <p:cNvPr id="30769" name="Line 123"/>
            <p:cNvSpPr>
              <a:spLocks noChangeShapeType="1"/>
            </p:cNvSpPr>
            <p:nvPr>
              <p:custDataLst>
                <p:tags r:id="rId124"/>
              </p:custDataLst>
            </p:nvPr>
          </p:nvSpPr>
          <p:spPr bwMode="auto">
            <a:xfrm flipV="1">
              <a:off x="4485" y="2106"/>
              <a:ext cx="310" cy="21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30770" name="Group 124"/>
            <p:cNvGrpSpPr/>
            <p:nvPr/>
          </p:nvGrpSpPr>
          <p:grpSpPr bwMode="auto">
            <a:xfrm>
              <a:off x="4530" y="2095"/>
              <a:ext cx="214" cy="231"/>
              <a:chOff x="618" y="3500"/>
              <a:chExt cx="214" cy="231"/>
            </a:xfrm>
          </p:grpSpPr>
          <p:sp>
            <p:nvSpPr>
              <p:cNvPr id="30771" name="Oval 125"/>
              <p:cNvSpPr>
                <a:spLocks noChangeArrowheads="1"/>
              </p:cNvSpPr>
              <p:nvPr>
                <p:custDataLst>
                  <p:tags r:id="rId125"/>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0772" name="Text Box 126"/>
              <p:cNvSpPr txBox="1">
                <a:spLocks noChangeArrowheads="1"/>
              </p:cNvSpPr>
              <p:nvPr>
                <p:custDataLst>
                  <p:tags r:id="rId126"/>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3</a:t>
                </a:r>
                <a:endParaRPr lang="en-US" altLang="zh-CN" sz="1800">
                  <a:solidFill>
                    <a:srgbClr val="FF0000"/>
                  </a:solidFill>
                  <a:latin typeface="Arial" panose="020B0604020202020204" pitchFamily="34" charset="0"/>
                </a:endParaRPr>
              </a:p>
            </p:txBody>
          </p:sp>
        </p:grpSp>
      </p:grpSp>
      <p:grpSp>
        <p:nvGrpSpPr>
          <p:cNvPr id="15" name="Group 127"/>
          <p:cNvGrpSpPr/>
          <p:nvPr>
            <p:custDataLst>
              <p:tags r:id="rId127"/>
            </p:custDataLst>
          </p:nvPr>
        </p:nvGrpSpPr>
        <p:grpSpPr bwMode="auto">
          <a:xfrm>
            <a:off x="3181350" y="3838575"/>
            <a:ext cx="3486150" cy="638175"/>
            <a:chOff x="2004" y="2418"/>
            <a:chExt cx="2196" cy="402"/>
          </a:xfrm>
        </p:grpSpPr>
        <p:sp>
          <p:nvSpPr>
            <p:cNvPr id="30765" name="Freeform 128"/>
            <p:cNvSpPr/>
            <p:nvPr>
              <p:custDataLst>
                <p:tags r:id="rId128"/>
              </p:custDataLst>
            </p:nvPr>
          </p:nvSpPr>
          <p:spPr bwMode="auto">
            <a:xfrm>
              <a:off x="2004" y="2418"/>
              <a:ext cx="2196" cy="318"/>
            </a:xfrm>
            <a:custGeom>
              <a:avLst/>
              <a:gdLst>
                <a:gd name="T0" fmla="*/ 0 w 2196"/>
                <a:gd name="T1" fmla="*/ 0 h 318"/>
                <a:gd name="T2" fmla="*/ 1194 w 2196"/>
                <a:gd name="T3" fmla="*/ 306 h 318"/>
                <a:gd name="T4" fmla="*/ 2196 w 2196"/>
                <a:gd name="T5" fmla="*/ 30 h 318"/>
                <a:gd name="T6" fmla="*/ 0 60000 65536"/>
                <a:gd name="T7" fmla="*/ 0 60000 65536"/>
                <a:gd name="T8" fmla="*/ 0 60000 65536"/>
                <a:gd name="T9" fmla="*/ 0 w 2196"/>
                <a:gd name="T10" fmla="*/ 0 h 318"/>
                <a:gd name="T11" fmla="*/ 2196 w 2196"/>
                <a:gd name="T12" fmla="*/ 318 h 318"/>
              </a:gdLst>
              <a:ahLst/>
              <a:cxnLst>
                <a:cxn ang="T6">
                  <a:pos x="T0" y="T1"/>
                </a:cxn>
                <a:cxn ang="T7">
                  <a:pos x="T2" y="T3"/>
                </a:cxn>
                <a:cxn ang="T8">
                  <a:pos x="T4" y="T5"/>
                </a:cxn>
              </a:cxnLst>
              <a:rect l="T9" t="T10" r="T11" b="T12"/>
              <a:pathLst>
                <a:path w="2196" h="318">
                  <a:moveTo>
                    <a:pt x="0" y="0"/>
                  </a:moveTo>
                  <a:cubicBezTo>
                    <a:pt x="199" y="51"/>
                    <a:pt x="828" y="301"/>
                    <a:pt x="1194" y="306"/>
                  </a:cubicBezTo>
                  <a:cubicBezTo>
                    <a:pt x="1536" y="318"/>
                    <a:pt x="1987" y="88"/>
                    <a:pt x="2196" y="3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eaLnBrk="0" hangingPunct="0"/>
              <a:endParaRPr lang="zh-CN" altLang="en-US">
                <a:solidFill>
                  <a:srgbClr val="000000"/>
                </a:solidFill>
              </a:endParaRPr>
            </a:p>
          </p:txBody>
        </p:sp>
        <p:grpSp>
          <p:nvGrpSpPr>
            <p:cNvPr id="30766" name="Group 129"/>
            <p:cNvGrpSpPr/>
            <p:nvPr/>
          </p:nvGrpSpPr>
          <p:grpSpPr bwMode="auto">
            <a:xfrm>
              <a:off x="3083" y="2589"/>
              <a:ext cx="214" cy="231"/>
              <a:chOff x="618" y="3500"/>
              <a:chExt cx="214" cy="231"/>
            </a:xfrm>
          </p:grpSpPr>
          <p:sp>
            <p:nvSpPr>
              <p:cNvPr id="30767" name="Oval 130"/>
              <p:cNvSpPr>
                <a:spLocks noChangeArrowheads="1"/>
              </p:cNvSpPr>
              <p:nvPr>
                <p:custDataLst>
                  <p:tags r:id="rId129"/>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0768" name="Text Box 131"/>
              <p:cNvSpPr txBox="1">
                <a:spLocks noChangeArrowheads="1"/>
              </p:cNvSpPr>
              <p:nvPr>
                <p:custDataLst>
                  <p:tags r:id="rId130"/>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2</a:t>
                </a:r>
                <a:endParaRPr lang="en-US" altLang="zh-CN" sz="1800">
                  <a:solidFill>
                    <a:srgbClr val="FF0000"/>
                  </a:solidFill>
                  <a:latin typeface="Arial" panose="020B0604020202020204" pitchFamily="34" charset="0"/>
                </a:endParaRPr>
              </a:p>
            </p:txBody>
          </p:sp>
        </p:grpSp>
      </p:grpSp>
      <p:grpSp>
        <p:nvGrpSpPr>
          <p:cNvPr id="17" name="Group 132"/>
          <p:cNvGrpSpPr/>
          <p:nvPr>
            <p:custDataLst>
              <p:tags r:id="rId131"/>
            </p:custDataLst>
          </p:nvPr>
        </p:nvGrpSpPr>
        <p:grpSpPr bwMode="auto">
          <a:xfrm>
            <a:off x="4826000" y="3424238"/>
            <a:ext cx="3103563" cy="2016125"/>
            <a:chOff x="3040" y="2157"/>
            <a:chExt cx="1955" cy="1270"/>
          </a:xfrm>
        </p:grpSpPr>
        <p:sp>
          <p:nvSpPr>
            <p:cNvPr id="30761" name="Freeform 133"/>
            <p:cNvSpPr/>
            <p:nvPr>
              <p:custDataLst>
                <p:tags r:id="rId132"/>
              </p:custDataLst>
            </p:nvPr>
          </p:nvSpPr>
          <p:spPr bwMode="auto">
            <a:xfrm>
              <a:off x="3040" y="2157"/>
              <a:ext cx="1955" cy="1270"/>
            </a:xfrm>
            <a:custGeom>
              <a:avLst/>
              <a:gdLst>
                <a:gd name="T0" fmla="*/ 1955 w 1955"/>
                <a:gd name="T1" fmla="*/ 0 h 1270"/>
                <a:gd name="T2" fmla="*/ 1077 w 1955"/>
                <a:gd name="T3" fmla="*/ 765 h 1270"/>
                <a:gd name="T4" fmla="*/ 0 w 1955"/>
                <a:gd name="T5" fmla="*/ 1270 h 1270"/>
                <a:gd name="T6" fmla="*/ 0 60000 65536"/>
                <a:gd name="T7" fmla="*/ 0 60000 65536"/>
                <a:gd name="T8" fmla="*/ 0 60000 65536"/>
                <a:gd name="T9" fmla="*/ 0 w 1955"/>
                <a:gd name="T10" fmla="*/ 0 h 1270"/>
                <a:gd name="T11" fmla="*/ 1955 w 1955"/>
                <a:gd name="T12" fmla="*/ 1270 h 1270"/>
              </a:gdLst>
              <a:ahLst/>
              <a:cxnLst>
                <a:cxn ang="T6">
                  <a:pos x="T0" y="T1"/>
                </a:cxn>
                <a:cxn ang="T7">
                  <a:pos x="T2" y="T3"/>
                </a:cxn>
                <a:cxn ang="T8">
                  <a:pos x="T4" y="T5"/>
                </a:cxn>
              </a:cxnLst>
              <a:rect l="T9" t="T10" r="T11" b="T12"/>
              <a:pathLst>
                <a:path w="1955" h="1270">
                  <a:moveTo>
                    <a:pt x="1955" y="0"/>
                  </a:moveTo>
                  <a:cubicBezTo>
                    <a:pt x="1809" y="127"/>
                    <a:pt x="1425" y="536"/>
                    <a:pt x="1077" y="765"/>
                  </a:cubicBezTo>
                  <a:cubicBezTo>
                    <a:pt x="729" y="994"/>
                    <a:pt x="224" y="1165"/>
                    <a:pt x="0" y="127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eaLnBrk="0" hangingPunct="0"/>
              <a:endParaRPr lang="zh-CN" altLang="en-US">
                <a:solidFill>
                  <a:srgbClr val="000000"/>
                </a:solidFill>
              </a:endParaRPr>
            </a:p>
          </p:txBody>
        </p:sp>
        <p:grpSp>
          <p:nvGrpSpPr>
            <p:cNvPr id="30762" name="Group 134"/>
            <p:cNvGrpSpPr/>
            <p:nvPr/>
          </p:nvGrpSpPr>
          <p:grpSpPr bwMode="auto">
            <a:xfrm>
              <a:off x="3982" y="2835"/>
              <a:ext cx="214" cy="231"/>
              <a:chOff x="618" y="3500"/>
              <a:chExt cx="214" cy="231"/>
            </a:xfrm>
          </p:grpSpPr>
          <p:sp>
            <p:nvSpPr>
              <p:cNvPr id="30763" name="Oval 135"/>
              <p:cNvSpPr>
                <a:spLocks noChangeArrowheads="1"/>
              </p:cNvSpPr>
              <p:nvPr>
                <p:custDataLst>
                  <p:tags r:id="rId133"/>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0764" name="Text Box 136"/>
              <p:cNvSpPr txBox="1">
                <a:spLocks noChangeArrowheads="1"/>
              </p:cNvSpPr>
              <p:nvPr>
                <p:custDataLst>
                  <p:tags r:id="rId134"/>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4</a:t>
                </a:r>
                <a:endParaRPr lang="en-US" altLang="zh-CN" sz="1800">
                  <a:solidFill>
                    <a:srgbClr val="FF0000"/>
                  </a:solidFill>
                  <a:latin typeface="Arial" panose="020B0604020202020204" pitchFamily="34" charset="0"/>
                </a:endParaRPr>
              </a:p>
            </p:txBody>
          </p:sp>
        </p:grpSp>
      </p:grpSp>
      <p:grpSp>
        <p:nvGrpSpPr>
          <p:cNvPr id="19" name="Group 137"/>
          <p:cNvGrpSpPr/>
          <p:nvPr>
            <p:custDataLst>
              <p:tags r:id="rId135"/>
            </p:custDataLst>
          </p:nvPr>
        </p:nvGrpSpPr>
        <p:grpSpPr bwMode="auto">
          <a:xfrm>
            <a:off x="2986088" y="3889375"/>
            <a:ext cx="1357312" cy="1298575"/>
            <a:chOff x="1881" y="2450"/>
            <a:chExt cx="855" cy="818"/>
          </a:xfrm>
        </p:grpSpPr>
        <p:sp>
          <p:nvSpPr>
            <p:cNvPr id="30757" name="Line 138"/>
            <p:cNvSpPr>
              <a:spLocks noChangeShapeType="1"/>
            </p:cNvSpPr>
            <p:nvPr>
              <p:custDataLst>
                <p:tags r:id="rId136"/>
              </p:custDataLst>
            </p:nvPr>
          </p:nvSpPr>
          <p:spPr bwMode="auto">
            <a:xfrm flipH="1" flipV="1">
              <a:off x="1881" y="2450"/>
              <a:ext cx="855" cy="818"/>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30758" name="Group 139"/>
            <p:cNvGrpSpPr/>
            <p:nvPr/>
          </p:nvGrpSpPr>
          <p:grpSpPr bwMode="auto">
            <a:xfrm>
              <a:off x="2172" y="2702"/>
              <a:ext cx="202" cy="231"/>
              <a:chOff x="618" y="3500"/>
              <a:chExt cx="202" cy="231"/>
            </a:xfrm>
          </p:grpSpPr>
          <p:sp>
            <p:nvSpPr>
              <p:cNvPr id="30759" name="Oval 140"/>
              <p:cNvSpPr>
                <a:spLocks noChangeArrowheads="1"/>
              </p:cNvSpPr>
              <p:nvPr>
                <p:custDataLst>
                  <p:tags r:id="rId137"/>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0760" name="Text Box 141"/>
              <p:cNvSpPr txBox="1">
                <a:spLocks noChangeArrowheads="1"/>
              </p:cNvSpPr>
              <p:nvPr>
                <p:custDataLst>
                  <p:tags r:id="rId138"/>
                </p:custDataLst>
              </p:nvPr>
            </p:nvSpPr>
            <p:spPr bwMode="auto">
              <a:xfrm>
                <a:off x="628" y="3500"/>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1</a:t>
                </a:r>
                <a:endParaRPr lang="en-US" altLang="zh-CN" sz="1800">
                  <a:solidFill>
                    <a:srgbClr val="FF0000"/>
                  </a:solidFill>
                  <a:latin typeface="Arial" panose="020B0604020202020204" pitchFamily="34" charset="0"/>
                </a:endParaRPr>
              </a:p>
            </p:txBody>
          </p:sp>
        </p:grpSp>
      </p:grpSp>
      <p:grpSp>
        <p:nvGrpSpPr>
          <p:cNvPr id="21" name="Group 142"/>
          <p:cNvGrpSpPr/>
          <p:nvPr>
            <p:custDataLst>
              <p:tags r:id="rId139"/>
            </p:custDataLst>
          </p:nvPr>
        </p:nvGrpSpPr>
        <p:grpSpPr bwMode="auto">
          <a:xfrm>
            <a:off x="611188" y="4598988"/>
            <a:ext cx="2749550" cy="844550"/>
            <a:chOff x="436" y="2897"/>
            <a:chExt cx="1732" cy="532"/>
          </a:xfrm>
        </p:grpSpPr>
        <p:sp>
          <p:nvSpPr>
            <p:cNvPr id="30755" name="Text Box 143"/>
            <p:cNvSpPr txBox="1">
              <a:spLocks noChangeArrowheads="1"/>
            </p:cNvSpPr>
            <p:nvPr>
              <p:custDataLst>
                <p:tags r:id="rId140"/>
              </p:custDataLst>
            </p:nvPr>
          </p:nvSpPr>
          <p:spPr bwMode="auto">
            <a:xfrm>
              <a:off x="436" y="3022"/>
              <a:ext cx="159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800">
                  <a:solidFill>
                    <a:srgbClr val="000000"/>
                  </a:solidFill>
                  <a:latin typeface="Arial" panose="020B0604020202020204" pitchFamily="34" charset="0"/>
                </a:rPr>
                <a:t>通信者把分组寻址到移动节点的归属地址</a:t>
              </a:r>
              <a:endParaRPr lang="en-US" altLang="zh-CN" sz="1800">
                <a:solidFill>
                  <a:srgbClr val="000000"/>
                </a:solidFill>
                <a:latin typeface="Arial" panose="020B0604020202020204" pitchFamily="34" charset="0"/>
              </a:endParaRPr>
            </a:p>
          </p:txBody>
        </p:sp>
        <p:sp>
          <p:nvSpPr>
            <p:cNvPr id="30756" name="Line 144"/>
            <p:cNvSpPr>
              <a:spLocks noChangeShapeType="1"/>
            </p:cNvSpPr>
            <p:nvPr>
              <p:custDataLst>
                <p:tags r:id="rId141"/>
              </p:custDataLst>
            </p:nvPr>
          </p:nvSpPr>
          <p:spPr bwMode="auto">
            <a:xfrm flipV="1">
              <a:off x="1703" y="2897"/>
              <a:ext cx="465" cy="14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22" name="Group 145"/>
          <p:cNvGrpSpPr/>
          <p:nvPr>
            <p:custDataLst>
              <p:tags r:id="rId142"/>
            </p:custDataLst>
          </p:nvPr>
        </p:nvGrpSpPr>
        <p:grpSpPr bwMode="auto">
          <a:xfrm>
            <a:off x="2786063" y="2062163"/>
            <a:ext cx="2794000" cy="1989137"/>
            <a:chOff x="1755" y="1299"/>
            <a:chExt cx="1760" cy="1253"/>
          </a:xfrm>
        </p:grpSpPr>
        <p:sp>
          <p:nvSpPr>
            <p:cNvPr id="30753" name="Text Box 146"/>
            <p:cNvSpPr txBox="1">
              <a:spLocks noChangeArrowheads="1"/>
            </p:cNvSpPr>
            <p:nvPr>
              <p:custDataLst>
                <p:tags r:id="rId143"/>
              </p:custDataLst>
            </p:nvPr>
          </p:nvSpPr>
          <p:spPr bwMode="auto">
            <a:xfrm>
              <a:off x="1755" y="1299"/>
              <a:ext cx="17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800">
                  <a:solidFill>
                    <a:srgbClr val="000000"/>
                  </a:solidFill>
                  <a:latin typeface="Arial" panose="020B0604020202020204" pitchFamily="34" charset="0"/>
                </a:rPr>
                <a:t>归属代理截获分组，重新封装转发到外部代理</a:t>
              </a:r>
              <a:endParaRPr lang="en-US" altLang="zh-CN" sz="1800">
                <a:solidFill>
                  <a:srgbClr val="000000"/>
                </a:solidFill>
                <a:latin typeface="Arial" panose="020B0604020202020204" pitchFamily="34" charset="0"/>
              </a:endParaRPr>
            </a:p>
          </p:txBody>
        </p:sp>
        <p:sp>
          <p:nvSpPr>
            <p:cNvPr id="30754" name="Line 147"/>
            <p:cNvSpPr>
              <a:spLocks noChangeShapeType="1"/>
            </p:cNvSpPr>
            <p:nvPr>
              <p:custDataLst>
                <p:tags r:id="rId144"/>
              </p:custDataLst>
            </p:nvPr>
          </p:nvSpPr>
          <p:spPr bwMode="auto">
            <a:xfrm>
              <a:off x="2652" y="1698"/>
              <a:ext cx="466" cy="85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23" name="Group 148"/>
          <p:cNvGrpSpPr/>
          <p:nvPr>
            <p:custDataLst>
              <p:tags r:id="rId145"/>
            </p:custDataLst>
          </p:nvPr>
        </p:nvGrpSpPr>
        <p:grpSpPr bwMode="auto">
          <a:xfrm>
            <a:off x="5432425" y="1630363"/>
            <a:ext cx="2524125" cy="1681162"/>
            <a:chOff x="3422" y="1027"/>
            <a:chExt cx="1590" cy="1059"/>
          </a:xfrm>
        </p:grpSpPr>
        <p:sp>
          <p:nvSpPr>
            <p:cNvPr id="30751" name="Text Box 149"/>
            <p:cNvSpPr txBox="1">
              <a:spLocks noChangeArrowheads="1"/>
            </p:cNvSpPr>
            <p:nvPr>
              <p:custDataLst>
                <p:tags r:id="rId146"/>
              </p:custDataLst>
            </p:nvPr>
          </p:nvSpPr>
          <p:spPr bwMode="auto">
            <a:xfrm>
              <a:off x="3422" y="1027"/>
              <a:ext cx="15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800">
                  <a:solidFill>
                    <a:srgbClr val="000000"/>
                  </a:solidFill>
                  <a:latin typeface="Arial" panose="020B0604020202020204" pitchFamily="34" charset="0"/>
                </a:rPr>
                <a:t>外部代理收到分组，拆封并转发给移动节点</a:t>
              </a:r>
              <a:endParaRPr lang="en-US" altLang="zh-CN" sz="1800">
                <a:solidFill>
                  <a:srgbClr val="000000"/>
                </a:solidFill>
                <a:latin typeface="Arial" panose="020B0604020202020204" pitchFamily="34" charset="0"/>
              </a:endParaRPr>
            </a:p>
          </p:txBody>
        </p:sp>
        <p:sp>
          <p:nvSpPr>
            <p:cNvPr id="30752" name="Line 150"/>
            <p:cNvSpPr>
              <a:spLocks noChangeShapeType="1"/>
            </p:cNvSpPr>
            <p:nvPr>
              <p:custDataLst>
                <p:tags r:id="rId147"/>
              </p:custDataLst>
            </p:nvPr>
          </p:nvSpPr>
          <p:spPr bwMode="auto">
            <a:xfrm>
              <a:off x="4211" y="1420"/>
              <a:ext cx="377" cy="6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24" name="Group 151"/>
          <p:cNvGrpSpPr/>
          <p:nvPr>
            <p:custDataLst>
              <p:tags r:id="rId148"/>
            </p:custDataLst>
          </p:nvPr>
        </p:nvGrpSpPr>
        <p:grpSpPr bwMode="auto">
          <a:xfrm>
            <a:off x="6653213" y="4776788"/>
            <a:ext cx="2247900" cy="895350"/>
            <a:chOff x="4191" y="3009"/>
            <a:chExt cx="1416" cy="564"/>
          </a:xfrm>
        </p:grpSpPr>
        <p:sp>
          <p:nvSpPr>
            <p:cNvPr id="30749" name="Text Box 152"/>
            <p:cNvSpPr txBox="1">
              <a:spLocks noChangeArrowheads="1"/>
            </p:cNvSpPr>
            <p:nvPr>
              <p:custDataLst>
                <p:tags r:id="rId149"/>
              </p:custDataLst>
            </p:nvPr>
          </p:nvSpPr>
          <p:spPr bwMode="auto">
            <a:xfrm>
              <a:off x="4332" y="3166"/>
              <a:ext cx="127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800">
                  <a:solidFill>
                    <a:srgbClr val="000000"/>
                  </a:solidFill>
                  <a:latin typeface="Arial" panose="020B0604020202020204" pitchFamily="34" charset="0"/>
                </a:rPr>
                <a:t>移动节点直接回复给通信者</a:t>
              </a:r>
              <a:endParaRPr lang="en-US" altLang="zh-CN" sz="1800">
                <a:solidFill>
                  <a:srgbClr val="000000"/>
                </a:solidFill>
                <a:latin typeface="Arial" panose="020B0604020202020204" pitchFamily="34" charset="0"/>
              </a:endParaRPr>
            </a:p>
          </p:txBody>
        </p:sp>
        <p:sp>
          <p:nvSpPr>
            <p:cNvPr id="30750" name="Line 153"/>
            <p:cNvSpPr>
              <a:spLocks noChangeShapeType="1"/>
            </p:cNvSpPr>
            <p:nvPr>
              <p:custDataLst>
                <p:tags r:id="rId150"/>
              </p:custDataLst>
            </p:nvPr>
          </p:nvSpPr>
          <p:spPr bwMode="auto">
            <a:xfrm flipH="1" flipV="1">
              <a:off x="4191" y="3009"/>
              <a:ext cx="248" cy="1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pic>
        <p:nvPicPr>
          <p:cNvPr id="3" name="图片 2"/>
          <p:cNvPicPr>
            <a:picLocks noChangeAspect="1"/>
          </p:cNvPicPr>
          <p:nvPr/>
        </p:nvPicPr>
        <p:blipFill>
          <a:blip r:embed="rId151"/>
          <a:stretch>
            <a:fillRect/>
          </a:stretch>
        </p:blipFill>
        <p:spPr>
          <a:xfrm>
            <a:off x="1093788" y="1204595"/>
            <a:ext cx="3505200" cy="819150"/>
          </a:xfrm>
          <a:prstGeom prst="rect">
            <a:avLst/>
          </a:prstGeom>
        </p:spPr>
      </p:pic>
      <p:pic>
        <p:nvPicPr>
          <p:cNvPr id="4" name="图片 3"/>
          <p:cNvPicPr>
            <a:picLocks noChangeAspect="1"/>
          </p:cNvPicPr>
          <p:nvPr/>
        </p:nvPicPr>
        <p:blipFill>
          <a:blip r:embed="rId152"/>
          <a:stretch>
            <a:fillRect/>
          </a:stretch>
        </p:blipFill>
        <p:spPr>
          <a:xfrm>
            <a:off x="5518149" y="1004888"/>
            <a:ext cx="2352675" cy="581025"/>
          </a:xfrm>
          <a:prstGeom prst="rect">
            <a:avLst/>
          </a:prstGeom>
        </p:spPr>
      </p:pic>
      <p:sp>
        <p:nvSpPr>
          <p:cNvPr id="5" name="矩形 4"/>
          <p:cNvSpPr/>
          <p:nvPr/>
        </p:nvSpPr>
        <p:spPr>
          <a:xfrm>
            <a:off x="1749425" y="5939577"/>
            <a:ext cx="6618720" cy="646331"/>
          </a:xfrm>
          <a:prstGeom prst="rect">
            <a:avLst/>
          </a:prstGeom>
        </p:spPr>
        <p:txBody>
          <a:bodyPr wrap="square">
            <a:spAutoFit/>
          </a:bodyPr>
          <a:lstStyle/>
          <a:p>
            <a:r>
              <a:rPr lang="zh-CN" altLang="en-US" b="1" dirty="0">
                <a:solidFill>
                  <a:srgbClr val="FF0000"/>
                </a:solidFill>
              </a:rPr>
              <a:t>代理发现</a:t>
            </a:r>
            <a:r>
              <a:rPr lang="zh-CN" altLang="en-US" dirty="0">
                <a:solidFill>
                  <a:srgbClr val="FF0000"/>
                </a:solidFill>
              </a:rPr>
              <a:t>：代理通告 </a:t>
            </a:r>
            <a:r>
              <a:rPr lang="en-US" altLang="zh-CN" dirty="0">
                <a:solidFill>
                  <a:srgbClr val="FF0000"/>
                </a:solidFill>
              </a:rPr>
              <a:t>agent advertisement:</a:t>
            </a:r>
            <a:r>
              <a:rPr lang="en-US" altLang="zh-CN" dirty="0"/>
              <a:t> </a:t>
            </a:r>
            <a:r>
              <a:rPr lang="zh-CN" altLang="en-US" dirty="0"/>
              <a:t>外部</a:t>
            </a:r>
            <a:r>
              <a:rPr lang="en-US" altLang="zh-CN" dirty="0"/>
              <a:t>/</a:t>
            </a:r>
            <a:r>
              <a:rPr lang="zh-CN" altLang="en-US" dirty="0"/>
              <a:t>归属代理通过广播</a:t>
            </a:r>
            <a:r>
              <a:rPr lang="en-US" altLang="zh-CN" dirty="0">
                <a:solidFill>
                  <a:srgbClr val="C00000"/>
                </a:solidFill>
              </a:rPr>
              <a:t>ICMP</a:t>
            </a:r>
            <a:r>
              <a:rPr lang="zh-CN" altLang="en-US" dirty="0">
                <a:solidFill>
                  <a:srgbClr val="C00000"/>
                </a:solidFill>
              </a:rPr>
              <a:t>报文</a:t>
            </a:r>
            <a:r>
              <a:rPr lang="en-US" altLang="zh-CN" dirty="0">
                <a:solidFill>
                  <a:srgbClr val="C00000"/>
                </a:solidFill>
              </a:rPr>
              <a:t> </a:t>
            </a:r>
            <a:r>
              <a:rPr lang="en-US" altLang="zh-CN" dirty="0"/>
              <a:t>(</a:t>
            </a:r>
            <a:r>
              <a:rPr lang="en-US" altLang="zh-CN" dirty="0" err="1"/>
              <a:t>typefield</a:t>
            </a:r>
            <a:r>
              <a:rPr lang="en-US" altLang="zh-CN" dirty="0"/>
              <a:t> = 9) </a:t>
            </a:r>
            <a:r>
              <a:rPr lang="zh-CN" altLang="en-US" dirty="0"/>
              <a:t>通告它的服务，便于移动</a:t>
            </a:r>
            <a:r>
              <a:rPr lang="en-US" altLang="zh-CN" dirty="0"/>
              <a:t>IP</a:t>
            </a:r>
            <a:r>
              <a:rPr lang="zh-CN" altLang="en-US" dirty="0"/>
              <a:t>的注册</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custDataLst>
              <p:tags r:id="rId1"/>
            </p:custDataLst>
          </p:nvPr>
        </p:nvSpPr>
        <p:spPr>
          <a:xfrm>
            <a:off x="457200" y="274638"/>
            <a:ext cx="8229600" cy="993775"/>
          </a:xfrm>
        </p:spPr>
        <p:txBody>
          <a:bodyPr/>
          <a:lstStyle/>
          <a:p>
            <a:r>
              <a:rPr lang="zh-CN" altLang="en-US"/>
              <a:t>移动</a:t>
            </a:r>
            <a:r>
              <a:rPr lang="en-US" altLang="zh-CN"/>
              <a:t> IP: </a:t>
            </a:r>
            <a:r>
              <a:rPr lang="zh-CN" altLang="en-US"/>
              <a:t>注册的例子</a:t>
            </a:r>
            <a:endParaRPr lang="en-US" altLang="zh-CN"/>
          </a:p>
        </p:txBody>
      </p:sp>
      <p:sp>
        <p:nvSpPr>
          <p:cNvPr id="2" name="日期占位符 1"/>
          <p:cNvSpPr>
            <a:spLocks noGrp="1"/>
          </p:cNvSpPr>
          <p:nvPr>
            <p:ph type="dt" sz="quarter" idx="10"/>
            <p:custDataLst>
              <p:tags r:id="rId2"/>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a:t>
            </a:r>
            <a:endParaRPr lang="en-US" altLang="zh-CN">
              <a:solidFill>
                <a:srgbClr val="000000">
                  <a:tint val="75000"/>
                </a:srgbClr>
              </a:solidFill>
            </a:endParaRPr>
          </a:p>
        </p:txBody>
      </p:sp>
      <p:sp>
        <p:nvSpPr>
          <p:cNvPr id="51204" name="灯片编号占位符 6"/>
          <p:cNvSpPr>
            <a:spLocks noGrp="1"/>
          </p:cNvSpPr>
          <p:nvPr>
            <p:ph type="sldNum" sz="quarter" idx="12"/>
            <p:custDataLst>
              <p:tags r:id="rId3"/>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fld id="{95AADA6A-9BD4-493B-A912-723505C213E0}" type="slidenum">
              <a:rPr lang="en-US" altLang="zh-CN" sz="1200">
                <a:solidFill>
                  <a:srgbClr val="000000"/>
                </a:solidFill>
                <a:latin typeface="Arial Black" panose="020B0A04020102020204" pitchFamily="34" charset="0"/>
              </a:rPr>
            </a:fld>
            <a:endParaRPr lang="en-US" altLang="zh-CN" sz="1200">
              <a:solidFill>
                <a:srgbClr val="000000"/>
              </a:solidFill>
              <a:latin typeface="Arial Black" panose="020B0A04020102020204" pitchFamily="34" charset="0"/>
            </a:endParaRPr>
          </a:p>
        </p:txBody>
      </p:sp>
      <p:graphicFrame>
        <p:nvGraphicFramePr>
          <p:cNvPr id="51205" name="Object 3"/>
          <p:cNvGraphicFramePr>
            <a:graphicFrameLocks noGrp="1" noChangeAspect="1"/>
          </p:cNvGraphicFramePr>
          <p:nvPr>
            <p:ph idx="4294967295"/>
            <p:custDataLst>
              <p:tags r:id="rId4"/>
            </p:custDataLst>
          </p:nvPr>
        </p:nvGraphicFramePr>
        <p:xfrm>
          <a:off x="604838" y="1484313"/>
          <a:ext cx="7854950" cy="4556125"/>
        </p:xfrm>
        <a:graphic>
          <a:graphicData uri="http://schemas.openxmlformats.org/presentationml/2006/ole">
            <mc:AlternateContent xmlns:mc="http://schemas.openxmlformats.org/markup-compatibility/2006">
              <mc:Choice xmlns:v="urn:schemas-microsoft-com:vml" Requires="v">
                <p:oleObj spid="_x0000_s22557" name="Picture" r:id="rId5" imgW="6835775" imgH="3956050" progId="Word.Picture.8">
                  <p:embed/>
                </p:oleObj>
              </mc:Choice>
              <mc:Fallback>
                <p:oleObj name="Picture" r:id="rId5" imgW="6835775" imgH="3956050" progId="Word.Picture.8">
                  <p:embed/>
                  <p:pic>
                    <p:nvPicPr>
                      <p:cNvPr id="0"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38" y="1484313"/>
                        <a:ext cx="7854950"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custDataLst>
              <p:tags r:id="rId1"/>
            </p:custDataLst>
          </p:nvPr>
        </p:nvSpPr>
        <p:spPr>
          <a:xfrm>
            <a:off x="457200" y="274638"/>
            <a:ext cx="8229600" cy="993775"/>
          </a:xfrm>
        </p:spPr>
        <p:txBody>
          <a:bodyPr/>
          <a:lstStyle/>
          <a:p>
            <a:r>
              <a:rPr lang="zh-CN" altLang="en-US"/>
              <a:t>间接选路</a:t>
            </a:r>
            <a:r>
              <a:rPr lang="en-US" altLang="zh-CN"/>
              <a:t>: </a:t>
            </a:r>
            <a:r>
              <a:rPr lang="zh-CN" altLang="en-US"/>
              <a:t>讨论</a:t>
            </a:r>
            <a:endParaRPr lang="en-US" altLang="zh-CN"/>
          </a:p>
        </p:txBody>
      </p:sp>
      <p:sp>
        <p:nvSpPr>
          <p:cNvPr id="16392" name="Rectangle 3"/>
          <p:cNvSpPr>
            <a:spLocks noGrp="1" noChangeArrowheads="1"/>
          </p:cNvSpPr>
          <p:nvPr>
            <p:ph idx="1"/>
            <p:custDataLst>
              <p:tags r:id="rId2"/>
            </p:custDataLst>
          </p:nvPr>
        </p:nvSpPr>
        <p:spPr>
          <a:xfrm>
            <a:off x="457200" y="1412875"/>
            <a:ext cx="8229600" cy="4713288"/>
          </a:xfrm>
        </p:spPr>
        <p:txBody>
          <a:bodyPr rtlCol="0">
            <a:normAutofit fontScale="92500" lnSpcReduction="10000"/>
          </a:bodyPr>
          <a:lstStyle/>
          <a:p>
            <a:pPr fontAlgn="auto">
              <a:spcAft>
                <a:spcPts val="0"/>
              </a:spcAft>
              <a:defRPr/>
            </a:pPr>
            <a:r>
              <a:rPr lang="zh-CN" altLang="en-US" sz="2400" dirty="0"/>
              <a:t>移动节点使用两个地址</a:t>
            </a:r>
            <a:r>
              <a:rPr lang="en-US" altLang="zh-CN" sz="2400" dirty="0"/>
              <a:t>:</a:t>
            </a:r>
            <a:endParaRPr lang="en-US" altLang="zh-CN" sz="2400" dirty="0"/>
          </a:p>
          <a:p>
            <a:pPr lvl="1" fontAlgn="auto">
              <a:spcAft>
                <a:spcPts val="0"/>
              </a:spcAft>
              <a:defRPr/>
            </a:pPr>
            <a:r>
              <a:rPr lang="zh-CN" altLang="en-US" sz="2400" dirty="0">
                <a:solidFill>
                  <a:schemeClr val="accent2"/>
                </a:solidFill>
              </a:rPr>
              <a:t>永久地址 </a:t>
            </a:r>
            <a:r>
              <a:rPr lang="en-US" altLang="zh-CN" sz="2400" dirty="0">
                <a:solidFill>
                  <a:schemeClr val="accent2"/>
                </a:solidFill>
              </a:rPr>
              <a:t>permanent address</a:t>
            </a:r>
            <a:r>
              <a:rPr lang="en-US" altLang="zh-CN" sz="2400" dirty="0">
                <a:solidFill>
                  <a:schemeClr val="accent1">
                    <a:lumMod val="50000"/>
                  </a:schemeClr>
                </a:solidFill>
              </a:rPr>
              <a:t>: </a:t>
            </a:r>
            <a:r>
              <a:rPr lang="zh-CN" altLang="en-US" sz="2400" dirty="0">
                <a:solidFill>
                  <a:schemeClr val="tx2"/>
                </a:solidFill>
              </a:rPr>
              <a:t>由通信者使用</a:t>
            </a:r>
            <a:r>
              <a:rPr lang="zh-CN" altLang="en-US" sz="2400" dirty="0"/>
              <a:t>（因此移动节点的位置对通信者来说是</a:t>
            </a:r>
            <a:r>
              <a:rPr lang="zh-CN" altLang="en-US" sz="2400" dirty="0">
                <a:solidFill>
                  <a:srgbClr val="FF0000"/>
                </a:solidFill>
              </a:rPr>
              <a:t>透明</a:t>
            </a:r>
            <a:r>
              <a:rPr lang="zh-CN" altLang="en-US" sz="2400" dirty="0"/>
              <a:t>的）</a:t>
            </a:r>
            <a:endParaRPr lang="en-US" altLang="zh-CN" sz="2400" dirty="0"/>
          </a:p>
          <a:p>
            <a:pPr lvl="1" fontAlgn="auto">
              <a:spcAft>
                <a:spcPts val="0"/>
              </a:spcAft>
              <a:defRPr/>
            </a:pPr>
            <a:r>
              <a:rPr lang="zh-CN" altLang="en-US" sz="2400" dirty="0">
                <a:solidFill>
                  <a:schemeClr val="accent2"/>
                </a:solidFill>
              </a:rPr>
              <a:t>转交地址 </a:t>
            </a:r>
            <a:r>
              <a:rPr lang="en-US" altLang="zh-CN" sz="2400" dirty="0">
                <a:solidFill>
                  <a:schemeClr val="accent2"/>
                </a:solidFill>
              </a:rPr>
              <a:t>care-of-address:</a:t>
            </a:r>
            <a:r>
              <a:rPr lang="en-US" altLang="zh-CN" sz="2400" dirty="0">
                <a:solidFill>
                  <a:schemeClr val="accent1">
                    <a:lumMod val="50000"/>
                  </a:schemeClr>
                </a:solidFill>
              </a:rPr>
              <a:t> </a:t>
            </a:r>
            <a:r>
              <a:rPr lang="zh-CN" altLang="en-US" sz="2400" dirty="0"/>
              <a:t>归属代理转发数据报给移动节点时使用</a:t>
            </a:r>
            <a:endParaRPr lang="en-US" altLang="zh-CN" sz="2400" dirty="0"/>
          </a:p>
          <a:p>
            <a:pPr fontAlgn="auto">
              <a:spcAft>
                <a:spcPts val="0"/>
              </a:spcAft>
              <a:defRPr/>
            </a:pPr>
            <a:r>
              <a:rPr lang="zh-CN" altLang="en-US" sz="2400" dirty="0"/>
              <a:t>外部代理以转交地址封装</a:t>
            </a:r>
            <a:r>
              <a:rPr lang="en-US" altLang="zh-CN" sz="2400" dirty="0"/>
              <a:t>/</a:t>
            </a:r>
            <a:r>
              <a:rPr lang="zh-CN" altLang="en-US" sz="2400" dirty="0"/>
              <a:t>拆封原始数据包，类似</a:t>
            </a:r>
            <a:r>
              <a:rPr lang="en-US" altLang="zh-CN" sz="2400" dirty="0"/>
              <a:t>IPv6</a:t>
            </a:r>
            <a:r>
              <a:rPr lang="zh-CN" altLang="en-US" sz="2400" dirty="0"/>
              <a:t>中的</a:t>
            </a:r>
            <a:r>
              <a:rPr lang="zh-CN" altLang="en-US" sz="2400" b="1" dirty="0">
                <a:solidFill>
                  <a:srgbClr val="FF0000"/>
                </a:solidFill>
              </a:rPr>
              <a:t>隧道</a:t>
            </a:r>
            <a:r>
              <a:rPr lang="zh-CN" altLang="en-US" sz="2400" dirty="0"/>
              <a:t>实现机制（归属代理封装，外部代理拆封）</a:t>
            </a:r>
            <a:endParaRPr lang="en-US" altLang="zh-CN" sz="2400" dirty="0"/>
          </a:p>
          <a:p>
            <a:pPr fontAlgn="auto">
              <a:spcAft>
                <a:spcPts val="0"/>
              </a:spcAft>
              <a:defRPr/>
            </a:pPr>
            <a:r>
              <a:rPr lang="zh-CN" altLang="en-US" sz="2400" dirty="0">
                <a:solidFill>
                  <a:srgbClr val="FF0000"/>
                </a:solidFill>
              </a:rPr>
              <a:t>三角选路 </a:t>
            </a:r>
            <a:r>
              <a:rPr lang="en-US" altLang="zh-CN" sz="2400" dirty="0">
                <a:solidFill>
                  <a:srgbClr val="FF0000"/>
                </a:solidFill>
              </a:rPr>
              <a:t>triangle routing</a:t>
            </a:r>
            <a:r>
              <a:rPr lang="en-US" altLang="zh-CN" sz="2400" dirty="0">
                <a:solidFill>
                  <a:schemeClr val="bg2">
                    <a:lumMod val="60000"/>
                    <a:lumOff val="40000"/>
                  </a:schemeClr>
                </a:solidFill>
              </a:rPr>
              <a:t>: </a:t>
            </a:r>
            <a:r>
              <a:rPr lang="en-US" altLang="zh-CN" sz="2400" dirty="0"/>
              <a:t>correspondent-home-network-mobile</a:t>
            </a:r>
            <a:endParaRPr lang="en-US" altLang="zh-CN" sz="2400" dirty="0"/>
          </a:p>
          <a:p>
            <a:pPr lvl="1" fontAlgn="auto">
              <a:spcAft>
                <a:spcPts val="0"/>
              </a:spcAft>
              <a:defRPr/>
            </a:pPr>
            <a:r>
              <a:rPr lang="zh-CN" altLang="en-US" sz="2400" dirty="0"/>
              <a:t>当通信者和移动节点</a:t>
            </a:r>
            <a:endParaRPr lang="en-US" altLang="zh-CN" sz="2400" dirty="0"/>
          </a:p>
          <a:p>
            <a:pPr lvl="1" fontAlgn="auto">
              <a:spcAft>
                <a:spcPts val="0"/>
              </a:spcAft>
              <a:buFont typeface="ZapfDingbats" pitchFamily="82" charset="2"/>
              <a:buNone/>
              <a:defRPr/>
            </a:pPr>
            <a:r>
              <a:rPr lang="zh-CN" altLang="en-US" sz="2400" dirty="0"/>
              <a:t>在同一个网络中时，低效</a:t>
            </a:r>
            <a:r>
              <a:rPr lang="en-US" altLang="zh-CN" sz="2400" dirty="0"/>
              <a:t> </a:t>
            </a:r>
            <a:endParaRPr lang="en-US" altLang="zh-CN" sz="2400" dirty="0"/>
          </a:p>
          <a:p>
            <a:pPr fontAlgn="auto">
              <a:spcAft>
                <a:spcPts val="0"/>
              </a:spcAft>
              <a:defRPr/>
            </a:pPr>
            <a:r>
              <a:rPr lang="zh-CN" altLang="en-US" sz="2800" dirty="0"/>
              <a:t>移动性</a:t>
            </a:r>
            <a:r>
              <a:rPr lang="en-US" altLang="zh-CN" sz="2800" dirty="0"/>
              <a:t>, </a:t>
            </a:r>
            <a:r>
              <a:rPr lang="zh-CN" altLang="en-US" sz="2800" dirty="0"/>
              <a:t>使外部网络变为</a:t>
            </a:r>
            <a:r>
              <a:rPr lang="zh-CN" altLang="en-US" sz="2800" dirty="0">
                <a:solidFill>
                  <a:srgbClr val="C00000"/>
                </a:solidFill>
                <a:latin typeface="黑体" pitchFamily="49" charset="-122"/>
                <a:ea typeface="黑体" pitchFamily="49" charset="-122"/>
              </a:rPr>
              <a:t>透明</a:t>
            </a:r>
            <a:r>
              <a:rPr lang="zh-CN" altLang="en-US" sz="2800" dirty="0"/>
              <a:t>的</a:t>
            </a:r>
            <a:r>
              <a:rPr lang="en-US" altLang="zh-CN" sz="2800" dirty="0"/>
              <a:t>: </a:t>
            </a:r>
            <a:endParaRPr lang="en-US" altLang="zh-CN" sz="2800" dirty="0"/>
          </a:p>
          <a:p>
            <a:pPr marL="0" indent="0">
              <a:buNone/>
              <a:defRPr/>
            </a:pPr>
            <a:r>
              <a:rPr lang="en-US" altLang="zh-CN" sz="2800" i="1" dirty="0">
                <a:solidFill>
                  <a:srgbClr val="FF0000"/>
                </a:solidFill>
              </a:rPr>
              <a:t>	</a:t>
            </a:r>
            <a:r>
              <a:rPr lang="zh-CN" altLang="en-US" sz="2800" i="1" dirty="0">
                <a:solidFill>
                  <a:srgbClr val="FF0000"/>
                </a:solidFill>
              </a:rPr>
              <a:t>可以维持当前正在进行的连接</a:t>
            </a:r>
            <a:r>
              <a:rPr lang="en-US" altLang="zh-CN" sz="2800" i="1" dirty="0">
                <a:solidFill>
                  <a:srgbClr val="FF0000"/>
                </a:solidFill>
              </a:rPr>
              <a:t>!</a:t>
            </a:r>
            <a:endParaRPr lang="en-US" altLang="zh-CN" sz="2800" i="1" dirty="0">
              <a:solidFill>
                <a:srgbClr val="FF0000"/>
              </a:solidFill>
            </a:endParaRPr>
          </a:p>
          <a:p>
            <a:pPr lvl="1" fontAlgn="auto">
              <a:spcAft>
                <a:spcPts val="0"/>
              </a:spcAft>
              <a:buFont typeface="ZapfDingbats" pitchFamily="82" charset="2"/>
              <a:buNone/>
              <a:defRPr/>
            </a:pPr>
            <a:endParaRPr lang="en-US" altLang="zh-CN" sz="2400" dirty="0"/>
          </a:p>
        </p:txBody>
      </p:sp>
      <p:sp>
        <p:nvSpPr>
          <p:cNvPr id="2" name="日期占位符 1"/>
          <p:cNvSpPr>
            <a:spLocks noGrp="1"/>
          </p:cNvSpPr>
          <p:nvPr>
            <p:ph type="dt" sz="quarter" idx="10"/>
            <p:custDataLst>
              <p:tags r:id="rId3"/>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a:t>
            </a:r>
            <a:endParaRPr lang="en-US" altLang="zh-CN">
              <a:solidFill>
                <a:srgbClr val="000000">
                  <a:tint val="75000"/>
                </a:srgbClr>
              </a:solidFill>
            </a:endParaRPr>
          </a:p>
        </p:txBody>
      </p:sp>
      <p:sp>
        <p:nvSpPr>
          <p:cNvPr id="32773" name="灯片编号占位符 143"/>
          <p:cNvSpPr>
            <a:spLocks noGrp="1"/>
          </p:cNvSpPr>
          <p:nvPr>
            <p:ph type="sldNum" sz="quarter" idx="12"/>
            <p:custDataLst>
              <p:tags r:id="rId4"/>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fld id="{5AA9D500-E11B-4821-9933-29D223E3DDD2}" type="slidenum">
              <a:rPr lang="en-US" altLang="zh-CN" sz="1200">
                <a:solidFill>
                  <a:srgbClr val="000000"/>
                </a:solidFill>
                <a:latin typeface="Arial Black" panose="020B0A04020102020204" pitchFamily="34" charset="0"/>
              </a:rPr>
            </a:fld>
            <a:endParaRPr lang="en-US" altLang="zh-CN" sz="1200">
              <a:solidFill>
                <a:srgbClr val="000000"/>
              </a:solidFill>
              <a:latin typeface="Arial Black" panose="020B0A04020102020204" pitchFamily="34" charset="0"/>
            </a:endParaRPr>
          </a:p>
        </p:txBody>
      </p:sp>
      <p:grpSp>
        <p:nvGrpSpPr>
          <p:cNvPr id="32774" name="Group 4"/>
          <p:cNvGrpSpPr/>
          <p:nvPr>
            <p:custDataLst>
              <p:tags r:id="rId5"/>
            </p:custDataLst>
          </p:nvPr>
        </p:nvGrpSpPr>
        <p:grpSpPr bwMode="auto">
          <a:xfrm>
            <a:off x="5661891" y="4403292"/>
            <a:ext cx="3154363" cy="1449387"/>
            <a:chOff x="958" y="1566"/>
            <a:chExt cx="4242" cy="2155"/>
          </a:xfrm>
        </p:grpSpPr>
        <p:sp>
          <p:nvSpPr>
            <p:cNvPr id="32775" name="Freeform 5"/>
            <p:cNvSpPr/>
            <p:nvPr>
              <p:custDataLst>
                <p:tags r:id="rId6"/>
              </p:custDataLst>
            </p:nvPr>
          </p:nvSpPr>
          <p:spPr bwMode="auto">
            <a:xfrm>
              <a:off x="1016" y="1648"/>
              <a:ext cx="1176" cy="1001"/>
            </a:xfrm>
            <a:custGeom>
              <a:avLst/>
              <a:gdLst>
                <a:gd name="T0" fmla="*/ 148 w 1340"/>
                <a:gd name="T1" fmla="*/ 7 h 1191"/>
                <a:gd name="T2" fmla="*/ 22 w 1340"/>
                <a:gd name="T3" fmla="*/ 10 h 1191"/>
                <a:gd name="T4" fmla="*/ 16 w 1340"/>
                <a:gd name="T5" fmla="*/ 71 h 1191"/>
                <a:gd name="T6" fmla="*/ 8 w 1340"/>
                <a:gd name="T7" fmla="*/ 126 h 1191"/>
                <a:gd name="T8" fmla="*/ 30 w 1340"/>
                <a:gd name="T9" fmla="*/ 153 h 1191"/>
                <a:gd name="T10" fmla="*/ 147 w 1340"/>
                <a:gd name="T11" fmla="*/ 154 h 1191"/>
                <a:gd name="T12" fmla="*/ 173 w 1340"/>
                <a:gd name="T13" fmla="*/ 199 h 1191"/>
                <a:gd name="T14" fmla="*/ 334 w 1340"/>
                <a:gd name="T15" fmla="*/ 192 h 1191"/>
                <a:gd name="T16" fmla="*/ 346 w 1340"/>
                <a:gd name="T17" fmla="*/ 101 h 1191"/>
                <a:gd name="T18" fmla="*/ 326 w 1340"/>
                <a:gd name="T19" fmla="*/ 61 h 1191"/>
                <a:gd name="T20" fmla="*/ 206 w 1340"/>
                <a:gd name="T21" fmla="*/ 51 h 1191"/>
                <a:gd name="T22" fmla="*/ 148 w 1340"/>
                <a:gd name="T23" fmla="*/ 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pSp>
          <p:nvGrpSpPr>
            <p:cNvPr id="32776" name="Group 6"/>
            <p:cNvGrpSpPr/>
            <p:nvPr/>
          </p:nvGrpSpPr>
          <p:grpSpPr bwMode="auto">
            <a:xfrm>
              <a:off x="1681" y="2274"/>
              <a:ext cx="316" cy="147"/>
              <a:chOff x="3600" y="219"/>
              <a:chExt cx="360" cy="175"/>
            </a:xfrm>
          </p:grpSpPr>
          <p:sp>
            <p:nvSpPr>
              <p:cNvPr id="32898" name="Oval 7"/>
              <p:cNvSpPr>
                <a:spLocks noChangeArrowheads="1"/>
              </p:cNvSpPr>
              <p:nvPr>
                <p:custDataLst>
                  <p:tags r:id="rId7"/>
                </p:custDataLst>
              </p:nvPr>
            </p:nvSpPr>
            <p:spPr bwMode="auto">
              <a:xfrm>
                <a:off x="3603" y="297"/>
                <a:ext cx="357" cy="97"/>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2899" name="Line 8"/>
              <p:cNvSpPr>
                <a:spLocks noChangeShapeType="1"/>
              </p:cNvSpPr>
              <p:nvPr>
                <p:custDataLst>
                  <p:tags r:id="rId8"/>
                </p:custDataLst>
              </p:nvPr>
            </p:nvSpPr>
            <p:spPr bwMode="auto">
              <a:xfrm>
                <a:off x="3603"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900" name="Line 9"/>
              <p:cNvSpPr>
                <a:spLocks noChangeShapeType="1"/>
              </p:cNvSpPr>
              <p:nvPr>
                <p:custDataLst>
                  <p:tags r:id="rId9"/>
                </p:custDataLst>
              </p:nvPr>
            </p:nvSpPr>
            <p:spPr bwMode="auto">
              <a:xfrm>
                <a:off x="3960"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901" name="Rectangle 10"/>
              <p:cNvSpPr>
                <a:spLocks noChangeArrowheads="1"/>
              </p:cNvSpPr>
              <p:nvPr>
                <p:custDataLst>
                  <p:tags r:id="rId10"/>
                </p:custDataLst>
              </p:nvPr>
            </p:nvSpPr>
            <p:spPr bwMode="auto">
              <a:xfrm>
                <a:off x="3603" y="284"/>
                <a:ext cx="231" cy="6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zh-CN" altLang="zh-CN">
                  <a:solidFill>
                    <a:srgbClr val="000000"/>
                  </a:solidFill>
                </a:endParaRPr>
              </a:p>
            </p:txBody>
          </p:sp>
          <p:sp>
            <p:nvSpPr>
              <p:cNvPr id="32902" name="Oval 11"/>
              <p:cNvSpPr>
                <a:spLocks noChangeArrowheads="1"/>
              </p:cNvSpPr>
              <p:nvPr>
                <p:custDataLst>
                  <p:tags r:id="rId11"/>
                </p:custDataLst>
              </p:nvPr>
            </p:nvSpPr>
            <p:spPr bwMode="auto">
              <a:xfrm>
                <a:off x="3600" y="219"/>
                <a:ext cx="357" cy="113"/>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2903" name="Group 12"/>
              <p:cNvGrpSpPr/>
              <p:nvPr/>
            </p:nvGrpSpPr>
            <p:grpSpPr bwMode="auto">
              <a:xfrm>
                <a:off x="3686" y="244"/>
                <a:ext cx="177" cy="66"/>
                <a:chOff x="2848" y="848"/>
                <a:chExt cx="140" cy="98"/>
              </a:xfrm>
            </p:grpSpPr>
            <p:sp>
              <p:nvSpPr>
                <p:cNvPr id="32908" name="Line 13"/>
                <p:cNvSpPr>
                  <a:spLocks noChangeShapeType="1"/>
                </p:cNvSpPr>
                <p:nvPr>
                  <p:custDataLst>
                    <p:tags r:id="rId12"/>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909" name="Line 14"/>
                <p:cNvSpPr>
                  <a:spLocks noChangeShapeType="1"/>
                </p:cNvSpPr>
                <p:nvPr>
                  <p:custDataLst>
                    <p:tags r:id="rId13"/>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910" name="Line 15"/>
                <p:cNvSpPr>
                  <a:spLocks noChangeShapeType="1"/>
                </p:cNvSpPr>
                <p:nvPr>
                  <p:custDataLst>
                    <p:tags r:id="rId14"/>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nvGrpSpPr>
              <p:cNvPr id="32904" name="Group 16"/>
              <p:cNvGrpSpPr/>
              <p:nvPr/>
            </p:nvGrpSpPr>
            <p:grpSpPr bwMode="auto">
              <a:xfrm flipV="1">
                <a:off x="3686" y="243"/>
                <a:ext cx="177" cy="66"/>
                <a:chOff x="2848" y="848"/>
                <a:chExt cx="140" cy="98"/>
              </a:xfrm>
            </p:grpSpPr>
            <p:sp>
              <p:nvSpPr>
                <p:cNvPr id="32905" name="Line 17"/>
                <p:cNvSpPr>
                  <a:spLocks noChangeShapeType="1"/>
                </p:cNvSpPr>
                <p:nvPr>
                  <p:custDataLst>
                    <p:tags r:id="rId15"/>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906" name="Line 18"/>
                <p:cNvSpPr>
                  <a:spLocks noChangeShapeType="1"/>
                </p:cNvSpPr>
                <p:nvPr>
                  <p:custDataLst>
                    <p:tags r:id="rId16"/>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907" name="Line 19"/>
                <p:cNvSpPr>
                  <a:spLocks noChangeShapeType="1"/>
                </p:cNvSpPr>
                <p:nvPr>
                  <p:custDataLst>
                    <p:tags r:id="rId17"/>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grpSp>
          <p:nvGrpSpPr>
            <p:cNvPr id="32777" name="Group 20"/>
            <p:cNvGrpSpPr/>
            <p:nvPr/>
          </p:nvGrpSpPr>
          <p:grpSpPr bwMode="auto">
            <a:xfrm>
              <a:off x="1116" y="2056"/>
              <a:ext cx="840" cy="216"/>
              <a:chOff x="8025" y="5070"/>
              <a:chExt cx="2100" cy="540"/>
            </a:xfrm>
          </p:grpSpPr>
          <p:sp>
            <p:nvSpPr>
              <p:cNvPr id="32895" name="Line 21"/>
              <p:cNvSpPr>
                <a:spLocks noChangeShapeType="1"/>
              </p:cNvSpPr>
              <p:nvPr>
                <p:custDataLst>
                  <p:tags r:id="rId18"/>
                </p:custDataLst>
              </p:nvPr>
            </p:nvSpPr>
            <p:spPr bwMode="auto">
              <a:xfrm>
                <a:off x="8025" y="5325"/>
                <a:ext cx="210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2896" name="Line 22"/>
              <p:cNvSpPr>
                <a:spLocks noChangeShapeType="1"/>
              </p:cNvSpPr>
              <p:nvPr>
                <p:custDataLst>
                  <p:tags r:id="rId19"/>
                </p:custDataLst>
              </p:nvPr>
            </p:nvSpPr>
            <p:spPr bwMode="auto">
              <a:xfrm>
                <a:off x="8355" y="5070"/>
                <a:ext cx="0" cy="27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2897" name="Line 23"/>
              <p:cNvSpPr>
                <a:spLocks noChangeShapeType="1"/>
              </p:cNvSpPr>
              <p:nvPr>
                <p:custDataLst>
                  <p:tags r:id="rId20"/>
                </p:custDataLst>
              </p:nvPr>
            </p:nvSpPr>
            <p:spPr bwMode="auto">
              <a:xfrm>
                <a:off x="9765" y="5340"/>
                <a:ext cx="0" cy="27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grpSp>
          <p:nvGrpSpPr>
            <p:cNvPr id="32778" name="Group 24"/>
            <p:cNvGrpSpPr/>
            <p:nvPr/>
          </p:nvGrpSpPr>
          <p:grpSpPr bwMode="auto">
            <a:xfrm>
              <a:off x="958" y="1778"/>
              <a:ext cx="576" cy="372"/>
              <a:chOff x="10665" y="3225"/>
              <a:chExt cx="1440" cy="930"/>
            </a:xfrm>
          </p:grpSpPr>
          <p:sp>
            <p:nvSpPr>
              <p:cNvPr id="32825" name="Oval 25"/>
              <p:cNvSpPr>
                <a:spLocks noChangeArrowheads="1"/>
              </p:cNvSpPr>
              <p:nvPr>
                <p:custDataLst>
                  <p:tags r:id="rId21"/>
                </p:custDataLst>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2826" name="Group 26"/>
              <p:cNvGrpSpPr/>
              <p:nvPr/>
            </p:nvGrpSpPr>
            <p:grpSpPr bwMode="auto">
              <a:xfrm>
                <a:off x="11038" y="3281"/>
                <a:ext cx="618" cy="667"/>
                <a:chOff x="8023" y="4451"/>
                <a:chExt cx="618" cy="667"/>
              </a:xfrm>
            </p:grpSpPr>
            <p:sp>
              <p:nvSpPr>
                <p:cNvPr id="32827" name="Freeform 27"/>
                <p:cNvSpPr/>
                <p:nvPr>
                  <p:custDataLst>
                    <p:tags r:id="rId22"/>
                  </p:custDataLst>
                </p:nvPr>
              </p:nvSpPr>
              <p:spPr bwMode="auto">
                <a:xfrm>
                  <a:off x="8279" y="4653"/>
                  <a:ext cx="263" cy="380"/>
                </a:xfrm>
                <a:custGeom>
                  <a:avLst/>
                  <a:gdLst>
                    <a:gd name="T0" fmla="*/ 0 w 788"/>
                    <a:gd name="T1" fmla="*/ 0 h 1138"/>
                    <a:gd name="T2" fmla="*/ 0 w 788"/>
                    <a:gd name="T3" fmla="*/ 0 h 1138"/>
                    <a:gd name="T4" fmla="*/ 0 w 788"/>
                    <a:gd name="T5" fmla="*/ 0 h 1138"/>
                    <a:gd name="T6" fmla="*/ 0 w 788"/>
                    <a:gd name="T7" fmla="*/ 0 h 1138"/>
                    <a:gd name="T8" fmla="*/ 0 w 788"/>
                    <a:gd name="T9" fmla="*/ 0 h 1138"/>
                    <a:gd name="T10" fmla="*/ 0 w 788"/>
                    <a:gd name="T11" fmla="*/ 0 h 1138"/>
                    <a:gd name="T12" fmla="*/ 0 w 788"/>
                    <a:gd name="T13" fmla="*/ 0 h 1138"/>
                    <a:gd name="T14" fmla="*/ 0 w 788"/>
                    <a:gd name="T15" fmla="*/ 0 h 1138"/>
                    <a:gd name="T16" fmla="*/ 0 w 788"/>
                    <a:gd name="T17" fmla="*/ 0 h 1138"/>
                    <a:gd name="T18" fmla="*/ 0 w 788"/>
                    <a:gd name="T19" fmla="*/ 0 h 1138"/>
                    <a:gd name="T20" fmla="*/ 0 w 788"/>
                    <a:gd name="T21" fmla="*/ 0 h 1138"/>
                    <a:gd name="T22" fmla="*/ 0 w 788"/>
                    <a:gd name="T23" fmla="*/ 0 h 1138"/>
                    <a:gd name="T24" fmla="*/ 0 w 788"/>
                    <a:gd name="T25" fmla="*/ 0 h 1138"/>
                    <a:gd name="T26" fmla="*/ 0 w 788"/>
                    <a:gd name="T27" fmla="*/ 0 h 1138"/>
                    <a:gd name="T28" fmla="*/ 0 w 788"/>
                    <a:gd name="T29" fmla="*/ 0 h 1138"/>
                    <a:gd name="T30" fmla="*/ 0 w 788"/>
                    <a:gd name="T31" fmla="*/ 0 h 1138"/>
                    <a:gd name="T32" fmla="*/ 0 w 788"/>
                    <a:gd name="T33" fmla="*/ 0 h 1138"/>
                    <a:gd name="T34" fmla="*/ 0 w 788"/>
                    <a:gd name="T35" fmla="*/ 0 h 1138"/>
                    <a:gd name="T36" fmla="*/ 0 w 788"/>
                    <a:gd name="T37" fmla="*/ 0 h 1138"/>
                    <a:gd name="T38" fmla="*/ 0 w 788"/>
                    <a:gd name="T39" fmla="*/ 0 h 1138"/>
                    <a:gd name="T40" fmla="*/ 0 w 788"/>
                    <a:gd name="T41" fmla="*/ 0 h 1138"/>
                    <a:gd name="T42" fmla="*/ 0 w 788"/>
                    <a:gd name="T43" fmla="*/ 0 h 1138"/>
                    <a:gd name="T44" fmla="*/ 0 w 788"/>
                    <a:gd name="T45" fmla="*/ 0 h 1138"/>
                    <a:gd name="T46" fmla="*/ 0 w 788"/>
                    <a:gd name="T47" fmla="*/ 0 h 1138"/>
                    <a:gd name="T48" fmla="*/ 0 w 788"/>
                    <a:gd name="T49" fmla="*/ 0 h 1138"/>
                    <a:gd name="T50" fmla="*/ 0 w 788"/>
                    <a:gd name="T51" fmla="*/ 0 h 1138"/>
                    <a:gd name="T52" fmla="*/ 0 w 788"/>
                    <a:gd name="T53" fmla="*/ 0 h 1138"/>
                    <a:gd name="T54" fmla="*/ 0 w 788"/>
                    <a:gd name="T55" fmla="*/ 0 h 1138"/>
                    <a:gd name="T56" fmla="*/ 0 w 788"/>
                    <a:gd name="T57" fmla="*/ 0 h 1138"/>
                    <a:gd name="T58" fmla="*/ 0 w 788"/>
                    <a:gd name="T59" fmla="*/ 0 h 1138"/>
                    <a:gd name="T60" fmla="*/ 0 w 788"/>
                    <a:gd name="T61" fmla="*/ 0 h 1138"/>
                    <a:gd name="T62" fmla="*/ 0 w 788"/>
                    <a:gd name="T63" fmla="*/ 0 h 1138"/>
                    <a:gd name="T64" fmla="*/ 0 w 788"/>
                    <a:gd name="T65" fmla="*/ 0 h 1138"/>
                    <a:gd name="T66" fmla="*/ 0 w 788"/>
                    <a:gd name="T67" fmla="*/ 0 h 1138"/>
                    <a:gd name="T68" fmla="*/ 0 w 788"/>
                    <a:gd name="T69" fmla="*/ 0 h 1138"/>
                    <a:gd name="T70" fmla="*/ 0 w 788"/>
                    <a:gd name="T71" fmla="*/ 0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ln>
              </p:spPr>
              <p:txBody>
                <a:bodyPr/>
                <a:lstStyle/>
                <a:p>
                  <a:pPr eaLnBrk="0" hangingPunct="0"/>
                  <a:endParaRPr lang="zh-CN" altLang="en-US">
                    <a:solidFill>
                      <a:srgbClr val="000000"/>
                    </a:solidFill>
                  </a:endParaRPr>
                </a:p>
              </p:txBody>
            </p:sp>
            <p:sp>
              <p:nvSpPr>
                <p:cNvPr id="32828" name="Freeform 28"/>
                <p:cNvSpPr/>
                <p:nvPr>
                  <p:custDataLst>
                    <p:tags r:id="rId23"/>
                  </p:custDataLst>
                </p:nvPr>
              </p:nvSpPr>
              <p:spPr bwMode="auto">
                <a:xfrm>
                  <a:off x="8264" y="4707"/>
                  <a:ext cx="142" cy="312"/>
                </a:xfrm>
                <a:custGeom>
                  <a:avLst/>
                  <a:gdLst>
                    <a:gd name="T0" fmla="*/ 0 w 425"/>
                    <a:gd name="T1" fmla="*/ 0 h 936"/>
                    <a:gd name="T2" fmla="*/ 0 w 425"/>
                    <a:gd name="T3" fmla="*/ 0 h 936"/>
                    <a:gd name="T4" fmla="*/ 0 w 425"/>
                    <a:gd name="T5" fmla="*/ 0 h 936"/>
                    <a:gd name="T6" fmla="*/ 0 w 425"/>
                    <a:gd name="T7" fmla="*/ 0 h 936"/>
                    <a:gd name="T8" fmla="*/ 0 w 425"/>
                    <a:gd name="T9" fmla="*/ 0 h 936"/>
                    <a:gd name="T10" fmla="*/ 0 w 425"/>
                    <a:gd name="T11" fmla="*/ 0 h 936"/>
                    <a:gd name="T12" fmla="*/ 0 w 425"/>
                    <a:gd name="T13" fmla="*/ 0 h 936"/>
                    <a:gd name="T14" fmla="*/ 0 w 425"/>
                    <a:gd name="T15" fmla="*/ 0 h 936"/>
                    <a:gd name="T16" fmla="*/ 0 w 425"/>
                    <a:gd name="T17" fmla="*/ 0 h 936"/>
                    <a:gd name="T18" fmla="*/ 0 w 425"/>
                    <a:gd name="T19" fmla="*/ 0 h 936"/>
                    <a:gd name="T20" fmla="*/ 0 w 425"/>
                    <a:gd name="T21" fmla="*/ 0 h 936"/>
                    <a:gd name="T22" fmla="*/ 0 w 425"/>
                    <a:gd name="T23" fmla="*/ 0 h 936"/>
                    <a:gd name="T24" fmla="*/ 0 w 425"/>
                    <a:gd name="T25" fmla="*/ 0 h 936"/>
                    <a:gd name="T26" fmla="*/ 0 w 425"/>
                    <a:gd name="T27" fmla="*/ 0 h 936"/>
                    <a:gd name="T28" fmla="*/ 0 w 425"/>
                    <a:gd name="T29" fmla="*/ 0 h 936"/>
                    <a:gd name="T30" fmla="*/ 0 w 425"/>
                    <a:gd name="T31" fmla="*/ 0 h 936"/>
                    <a:gd name="T32" fmla="*/ 0 w 425"/>
                    <a:gd name="T33" fmla="*/ 0 h 936"/>
                    <a:gd name="T34" fmla="*/ 0 w 425"/>
                    <a:gd name="T35" fmla="*/ 0 h 936"/>
                    <a:gd name="T36" fmla="*/ 0 w 425"/>
                    <a:gd name="T37" fmla="*/ 0 h 936"/>
                    <a:gd name="T38" fmla="*/ 0 w 425"/>
                    <a:gd name="T39" fmla="*/ 0 h 936"/>
                    <a:gd name="T40" fmla="*/ 0 w 425"/>
                    <a:gd name="T41" fmla="*/ 0 h 936"/>
                    <a:gd name="T42" fmla="*/ 0 w 425"/>
                    <a:gd name="T43" fmla="*/ 0 h 936"/>
                    <a:gd name="T44" fmla="*/ 0 w 425"/>
                    <a:gd name="T45" fmla="*/ 0 h 936"/>
                    <a:gd name="T46" fmla="*/ 0 w 425"/>
                    <a:gd name="T47" fmla="*/ 0 h 936"/>
                    <a:gd name="T48" fmla="*/ 0 w 425"/>
                    <a:gd name="T49" fmla="*/ 0 h 936"/>
                    <a:gd name="T50" fmla="*/ 0 w 425"/>
                    <a:gd name="T51" fmla="*/ 0 h 936"/>
                    <a:gd name="T52" fmla="*/ 0 w 425"/>
                    <a:gd name="T53" fmla="*/ 0 h 936"/>
                    <a:gd name="T54" fmla="*/ 0 w 425"/>
                    <a:gd name="T55" fmla="*/ 0 h 936"/>
                    <a:gd name="T56" fmla="*/ 0 w 425"/>
                    <a:gd name="T57" fmla="*/ 0 h 936"/>
                    <a:gd name="T58" fmla="*/ 0 w 425"/>
                    <a:gd name="T59" fmla="*/ 0 h 936"/>
                    <a:gd name="T60" fmla="*/ 0 w 425"/>
                    <a:gd name="T61" fmla="*/ 0 h 936"/>
                    <a:gd name="T62" fmla="*/ 0 w 425"/>
                    <a:gd name="T63" fmla="*/ 0 h 936"/>
                    <a:gd name="T64" fmla="*/ 0 w 425"/>
                    <a:gd name="T65" fmla="*/ 0 h 936"/>
                    <a:gd name="T66" fmla="*/ 0 w 425"/>
                    <a:gd name="T67" fmla="*/ 0 h 936"/>
                    <a:gd name="T68" fmla="*/ 0 w 425"/>
                    <a:gd name="T69" fmla="*/ 0 h 936"/>
                    <a:gd name="T70" fmla="*/ 0 w 425"/>
                    <a:gd name="T71" fmla="*/ 0 h 936"/>
                    <a:gd name="T72" fmla="*/ 0 w 425"/>
                    <a:gd name="T73" fmla="*/ 0 h 936"/>
                    <a:gd name="T74" fmla="*/ 0 w 425"/>
                    <a:gd name="T75" fmla="*/ 0 h 936"/>
                    <a:gd name="T76" fmla="*/ 0 w 425"/>
                    <a:gd name="T77" fmla="*/ 0 h 936"/>
                    <a:gd name="T78" fmla="*/ 0 w 425"/>
                    <a:gd name="T79" fmla="*/ 0 h 936"/>
                    <a:gd name="T80" fmla="*/ 0 w 425"/>
                    <a:gd name="T81" fmla="*/ 0 h 936"/>
                    <a:gd name="T82" fmla="*/ 0 w 425"/>
                    <a:gd name="T83" fmla="*/ 0 h 936"/>
                    <a:gd name="T84" fmla="*/ 0 w 425"/>
                    <a:gd name="T85" fmla="*/ 0 h 936"/>
                    <a:gd name="T86" fmla="*/ 0 w 425"/>
                    <a:gd name="T87" fmla="*/ 0 h 936"/>
                    <a:gd name="T88" fmla="*/ 0 w 425"/>
                    <a:gd name="T89" fmla="*/ 0 h 936"/>
                    <a:gd name="T90" fmla="*/ 0 w 425"/>
                    <a:gd name="T91" fmla="*/ 0 h 936"/>
                    <a:gd name="T92" fmla="*/ 0 w 425"/>
                    <a:gd name="T93" fmla="*/ 0 h 936"/>
                    <a:gd name="T94" fmla="*/ 0 w 425"/>
                    <a:gd name="T95" fmla="*/ 0 h 936"/>
                    <a:gd name="T96" fmla="*/ 0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32829" name="Freeform 29"/>
                <p:cNvSpPr/>
                <p:nvPr>
                  <p:custDataLst>
                    <p:tags r:id="rId24"/>
                  </p:custDataLst>
                </p:nvPr>
              </p:nvSpPr>
              <p:spPr bwMode="auto">
                <a:xfrm>
                  <a:off x="8310" y="4696"/>
                  <a:ext cx="64" cy="69"/>
                </a:xfrm>
                <a:custGeom>
                  <a:avLst/>
                  <a:gdLst>
                    <a:gd name="T0" fmla="*/ 0 w 192"/>
                    <a:gd name="T1" fmla="*/ 0 h 208"/>
                    <a:gd name="T2" fmla="*/ 0 w 192"/>
                    <a:gd name="T3" fmla="*/ 0 h 208"/>
                    <a:gd name="T4" fmla="*/ 0 w 192"/>
                    <a:gd name="T5" fmla="*/ 0 h 208"/>
                    <a:gd name="T6" fmla="*/ 0 w 192"/>
                    <a:gd name="T7" fmla="*/ 0 h 208"/>
                    <a:gd name="T8" fmla="*/ 0 w 192"/>
                    <a:gd name="T9" fmla="*/ 0 h 208"/>
                    <a:gd name="T10" fmla="*/ 0 w 192"/>
                    <a:gd name="T11" fmla="*/ 0 h 208"/>
                    <a:gd name="T12" fmla="*/ 0 w 192"/>
                    <a:gd name="T13" fmla="*/ 0 h 208"/>
                    <a:gd name="T14" fmla="*/ 0 w 192"/>
                    <a:gd name="T15" fmla="*/ 0 h 208"/>
                    <a:gd name="T16" fmla="*/ 0 w 192"/>
                    <a:gd name="T17" fmla="*/ 0 h 208"/>
                    <a:gd name="T18" fmla="*/ 0 w 192"/>
                    <a:gd name="T19" fmla="*/ 0 h 208"/>
                    <a:gd name="T20" fmla="*/ 0 w 192"/>
                    <a:gd name="T21" fmla="*/ 0 h 208"/>
                    <a:gd name="T22" fmla="*/ 0 w 192"/>
                    <a:gd name="T23" fmla="*/ 0 h 208"/>
                    <a:gd name="T24" fmla="*/ 0 w 192"/>
                    <a:gd name="T25" fmla="*/ 0 h 208"/>
                    <a:gd name="T26" fmla="*/ 0 w 192"/>
                    <a:gd name="T27" fmla="*/ 0 h 208"/>
                    <a:gd name="T28" fmla="*/ 0 w 192"/>
                    <a:gd name="T29" fmla="*/ 0 h 208"/>
                    <a:gd name="T30" fmla="*/ 0 w 192"/>
                    <a:gd name="T31" fmla="*/ 0 h 208"/>
                    <a:gd name="T32" fmla="*/ 0 w 192"/>
                    <a:gd name="T33" fmla="*/ 0 h 208"/>
                    <a:gd name="T34" fmla="*/ 0 w 192"/>
                    <a:gd name="T35" fmla="*/ 0 h 208"/>
                    <a:gd name="T36" fmla="*/ 0 w 192"/>
                    <a:gd name="T37" fmla="*/ 0 h 208"/>
                    <a:gd name="T38" fmla="*/ 0 w 192"/>
                    <a:gd name="T39" fmla="*/ 0 h 208"/>
                    <a:gd name="T40" fmla="*/ 0 w 192"/>
                    <a:gd name="T41" fmla="*/ 0 h 208"/>
                    <a:gd name="T42" fmla="*/ 0 w 192"/>
                    <a:gd name="T43" fmla="*/ 0 h 208"/>
                    <a:gd name="T44" fmla="*/ 0 w 192"/>
                    <a:gd name="T45" fmla="*/ 0 h 208"/>
                    <a:gd name="T46" fmla="*/ 0 w 192"/>
                    <a:gd name="T47" fmla="*/ 0 h 208"/>
                    <a:gd name="T48" fmla="*/ 0 w 192"/>
                    <a:gd name="T49" fmla="*/ 0 h 208"/>
                    <a:gd name="T50" fmla="*/ 0 w 192"/>
                    <a:gd name="T51" fmla="*/ 0 h 208"/>
                    <a:gd name="T52" fmla="*/ 0 w 192"/>
                    <a:gd name="T53" fmla="*/ 0 h 208"/>
                    <a:gd name="T54" fmla="*/ 0 w 192"/>
                    <a:gd name="T55" fmla="*/ 0 h 208"/>
                    <a:gd name="T56" fmla="*/ 0 w 192"/>
                    <a:gd name="T57" fmla="*/ 0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32830" name="Freeform 30"/>
                <p:cNvSpPr/>
                <p:nvPr>
                  <p:custDataLst>
                    <p:tags r:id="rId25"/>
                  </p:custDataLst>
                </p:nvPr>
              </p:nvSpPr>
              <p:spPr bwMode="auto">
                <a:xfrm>
                  <a:off x="8406" y="4895"/>
                  <a:ext cx="82" cy="84"/>
                </a:xfrm>
                <a:custGeom>
                  <a:avLst/>
                  <a:gdLst>
                    <a:gd name="T0" fmla="*/ 0 w 247"/>
                    <a:gd name="T1" fmla="*/ 0 h 251"/>
                    <a:gd name="T2" fmla="*/ 0 w 247"/>
                    <a:gd name="T3" fmla="*/ 0 h 251"/>
                    <a:gd name="T4" fmla="*/ 0 w 247"/>
                    <a:gd name="T5" fmla="*/ 0 h 251"/>
                    <a:gd name="T6" fmla="*/ 0 w 247"/>
                    <a:gd name="T7" fmla="*/ 0 h 251"/>
                    <a:gd name="T8" fmla="*/ 0 w 247"/>
                    <a:gd name="T9" fmla="*/ 0 h 251"/>
                    <a:gd name="T10" fmla="*/ 0 w 247"/>
                    <a:gd name="T11" fmla="*/ 0 h 251"/>
                    <a:gd name="T12" fmla="*/ 0 w 247"/>
                    <a:gd name="T13" fmla="*/ 0 h 251"/>
                    <a:gd name="T14" fmla="*/ 0 w 247"/>
                    <a:gd name="T15" fmla="*/ 0 h 251"/>
                    <a:gd name="T16" fmla="*/ 0 w 247"/>
                    <a:gd name="T17" fmla="*/ 0 h 251"/>
                    <a:gd name="T18" fmla="*/ 0 w 247"/>
                    <a:gd name="T19" fmla="*/ 0 h 251"/>
                    <a:gd name="T20" fmla="*/ 0 w 247"/>
                    <a:gd name="T21" fmla="*/ 0 h 251"/>
                    <a:gd name="T22" fmla="*/ 0 w 247"/>
                    <a:gd name="T23" fmla="*/ 0 h 251"/>
                    <a:gd name="T24" fmla="*/ 0 w 247"/>
                    <a:gd name="T25" fmla="*/ 0 h 251"/>
                    <a:gd name="T26" fmla="*/ 0 w 247"/>
                    <a:gd name="T27" fmla="*/ 0 h 251"/>
                    <a:gd name="T28" fmla="*/ 0 w 247"/>
                    <a:gd name="T29" fmla="*/ 0 h 251"/>
                    <a:gd name="T30" fmla="*/ 0 w 247"/>
                    <a:gd name="T31" fmla="*/ 0 h 251"/>
                    <a:gd name="T32" fmla="*/ 0 w 247"/>
                    <a:gd name="T33" fmla="*/ 0 h 251"/>
                    <a:gd name="T34" fmla="*/ 0 w 247"/>
                    <a:gd name="T35" fmla="*/ 0 h 251"/>
                    <a:gd name="T36" fmla="*/ 0 w 247"/>
                    <a:gd name="T37" fmla="*/ 0 h 251"/>
                    <a:gd name="T38" fmla="*/ 0 w 247"/>
                    <a:gd name="T39" fmla="*/ 0 h 251"/>
                    <a:gd name="T40" fmla="*/ 0 w 247"/>
                    <a:gd name="T41" fmla="*/ 0 h 251"/>
                    <a:gd name="T42" fmla="*/ 0 w 247"/>
                    <a:gd name="T43" fmla="*/ 0 h 251"/>
                    <a:gd name="T44" fmla="*/ 0 w 247"/>
                    <a:gd name="T45" fmla="*/ 0 h 251"/>
                    <a:gd name="T46" fmla="*/ 0 w 247"/>
                    <a:gd name="T47" fmla="*/ 0 h 251"/>
                    <a:gd name="T48" fmla="*/ 0 w 247"/>
                    <a:gd name="T49" fmla="*/ 0 h 251"/>
                    <a:gd name="T50" fmla="*/ 0 w 247"/>
                    <a:gd name="T51" fmla="*/ 0 h 251"/>
                    <a:gd name="T52" fmla="*/ 0 w 247"/>
                    <a:gd name="T53" fmla="*/ 0 h 251"/>
                    <a:gd name="T54" fmla="*/ 0 w 247"/>
                    <a:gd name="T55" fmla="*/ 0 h 251"/>
                    <a:gd name="T56" fmla="*/ 0 w 247"/>
                    <a:gd name="T57" fmla="*/ 0 h 251"/>
                    <a:gd name="T58" fmla="*/ 0 w 247"/>
                    <a:gd name="T59" fmla="*/ 0 h 251"/>
                    <a:gd name="T60" fmla="*/ 0 w 247"/>
                    <a:gd name="T61" fmla="*/ 0 h 251"/>
                    <a:gd name="T62" fmla="*/ 0 w 247"/>
                    <a:gd name="T63" fmla="*/ 0 h 251"/>
                    <a:gd name="T64" fmla="*/ 0 w 247"/>
                    <a:gd name="T65" fmla="*/ 0 h 251"/>
                    <a:gd name="T66" fmla="*/ 0 w 247"/>
                    <a:gd name="T67" fmla="*/ 0 h 251"/>
                    <a:gd name="T68" fmla="*/ 0 w 247"/>
                    <a:gd name="T69" fmla="*/ 0 h 251"/>
                    <a:gd name="T70" fmla="*/ 0 w 247"/>
                    <a:gd name="T71" fmla="*/ 0 h 251"/>
                    <a:gd name="T72" fmla="*/ 0 w 247"/>
                    <a:gd name="T73" fmla="*/ 0 h 251"/>
                    <a:gd name="T74" fmla="*/ 0 w 247"/>
                    <a:gd name="T75" fmla="*/ 0 h 251"/>
                    <a:gd name="T76" fmla="*/ 0 w 247"/>
                    <a:gd name="T77" fmla="*/ 0 h 251"/>
                    <a:gd name="T78" fmla="*/ 0 w 247"/>
                    <a:gd name="T79" fmla="*/ 0 h 251"/>
                    <a:gd name="T80" fmla="*/ 0 w 247"/>
                    <a:gd name="T81" fmla="*/ 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32831" name="Freeform 31"/>
                <p:cNvSpPr/>
                <p:nvPr>
                  <p:custDataLst>
                    <p:tags r:id="rId26"/>
                  </p:custDataLst>
                </p:nvPr>
              </p:nvSpPr>
              <p:spPr bwMode="auto">
                <a:xfrm>
                  <a:off x="8313" y="4687"/>
                  <a:ext cx="75" cy="80"/>
                </a:xfrm>
                <a:custGeom>
                  <a:avLst/>
                  <a:gdLst>
                    <a:gd name="T0" fmla="*/ 0 w 226"/>
                    <a:gd name="T1" fmla="*/ 0 h 240"/>
                    <a:gd name="T2" fmla="*/ 0 w 226"/>
                    <a:gd name="T3" fmla="*/ 0 h 240"/>
                    <a:gd name="T4" fmla="*/ 0 w 226"/>
                    <a:gd name="T5" fmla="*/ 0 h 240"/>
                    <a:gd name="T6" fmla="*/ 0 w 226"/>
                    <a:gd name="T7" fmla="*/ 0 h 240"/>
                    <a:gd name="T8" fmla="*/ 0 w 226"/>
                    <a:gd name="T9" fmla="*/ 0 h 240"/>
                    <a:gd name="T10" fmla="*/ 0 w 226"/>
                    <a:gd name="T11" fmla="*/ 0 h 240"/>
                    <a:gd name="T12" fmla="*/ 0 w 226"/>
                    <a:gd name="T13" fmla="*/ 0 h 240"/>
                    <a:gd name="T14" fmla="*/ 0 w 226"/>
                    <a:gd name="T15" fmla="*/ 0 h 240"/>
                    <a:gd name="T16" fmla="*/ 0 w 226"/>
                    <a:gd name="T17" fmla="*/ 0 h 240"/>
                    <a:gd name="T18" fmla="*/ 0 w 226"/>
                    <a:gd name="T19" fmla="*/ 0 h 240"/>
                    <a:gd name="T20" fmla="*/ 0 w 226"/>
                    <a:gd name="T21" fmla="*/ 0 h 240"/>
                    <a:gd name="T22" fmla="*/ 0 w 226"/>
                    <a:gd name="T23" fmla="*/ 0 h 240"/>
                    <a:gd name="T24" fmla="*/ 0 w 226"/>
                    <a:gd name="T25" fmla="*/ 0 h 240"/>
                    <a:gd name="T26" fmla="*/ 0 w 226"/>
                    <a:gd name="T27" fmla="*/ 0 h 240"/>
                    <a:gd name="T28" fmla="*/ 0 w 226"/>
                    <a:gd name="T29" fmla="*/ 0 h 240"/>
                    <a:gd name="T30" fmla="*/ 0 w 226"/>
                    <a:gd name="T31" fmla="*/ 0 h 240"/>
                    <a:gd name="T32" fmla="*/ 0 w 226"/>
                    <a:gd name="T33" fmla="*/ 0 h 240"/>
                    <a:gd name="T34" fmla="*/ 0 w 226"/>
                    <a:gd name="T35" fmla="*/ 0 h 240"/>
                    <a:gd name="T36" fmla="*/ 0 w 226"/>
                    <a:gd name="T37" fmla="*/ 0 h 240"/>
                    <a:gd name="T38" fmla="*/ 0 w 226"/>
                    <a:gd name="T39" fmla="*/ 0 h 240"/>
                    <a:gd name="T40" fmla="*/ 0 w 226"/>
                    <a:gd name="T41" fmla="*/ 0 h 240"/>
                    <a:gd name="T42" fmla="*/ 0 w 226"/>
                    <a:gd name="T43" fmla="*/ 0 h 240"/>
                    <a:gd name="T44" fmla="*/ 0 w 226"/>
                    <a:gd name="T45" fmla="*/ 0 h 240"/>
                    <a:gd name="T46" fmla="*/ 0 w 226"/>
                    <a:gd name="T47" fmla="*/ 0 h 240"/>
                    <a:gd name="T48" fmla="*/ 0 w 226"/>
                    <a:gd name="T49" fmla="*/ 0 h 240"/>
                    <a:gd name="T50" fmla="*/ 0 w 226"/>
                    <a:gd name="T51" fmla="*/ 0 h 240"/>
                    <a:gd name="T52" fmla="*/ 0 w 226"/>
                    <a:gd name="T53" fmla="*/ 0 h 240"/>
                    <a:gd name="T54" fmla="*/ 0 w 226"/>
                    <a:gd name="T55" fmla="*/ 0 h 240"/>
                    <a:gd name="T56" fmla="*/ 0 w 226"/>
                    <a:gd name="T57" fmla="*/ 0 h 240"/>
                    <a:gd name="T58" fmla="*/ 0 w 226"/>
                    <a:gd name="T59" fmla="*/ 0 h 240"/>
                    <a:gd name="T60" fmla="*/ 0 w 226"/>
                    <a:gd name="T61" fmla="*/ 0 h 240"/>
                    <a:gd name="T62" fmla="*/ 0 w 226"/>
                    <a:gd name="T63" fmla="*/ 0 h 240"/>
                    <a:gd name="T64" fmla="*/ 0 w 226"/>
                    <a:gd name="T65" fmla="*/ 0 h 240"/>
                    <a:gd name="T66" fmla="*/ 0 w 226"/>
                    <a:gd name="T67" fmla="*/ 0 h 240"/>
                    <a:gd name="T68" fmla="*/ 0 w 226"/>
                    <a:gd name="T69" fmla="*/ 0 h 240"/>
                    <a:gd name="T70" fmla="*/ 0 w 226"/>
                    <a:gd name="T71" fmla="*/ 0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2832" name="Freeform 32"/>
                <p:cNvSpPr/>
                <p:nvPr>
                  <p:custDataLst>
                    <p:tags r:id="rId27"/>
                  </p:custDataLst>
                </p:nvPr>
              </p:nvSpPr>
              <p:spPr bwMode="auto">
                <a:xfrm>
                  <a:off x="8412" y="4892"/>
                  <a:ext cx="93" cy="90"/>
                </a:xfrm>
                <a:custGeom>
                  <a:avLst/>
                  <a:gdLst>
                    <a:gd name="T0" fmla="*/ 0 w 279"/>
                    <a:gd name="T1" fmla="*/ 0 h 270"/>
                    <a:gd name="T2" fmla="*/ 0 w 279"/>
                    <a:gd name="T3" fmla="*/ 0 h 270"/>
                    <a:gd name="T4" fmla="*/ 0 w 279"/>
                    <a:gd name="T5" fmla="*/ 0 h 270"/>
                    <a:gd name="T6" fmla="*/ 0 w 279"/>
                    <a:gd name="T7" fmla="*/ 0 h 270"/>
                    <a:gd name="T8" fmla="*/ 0 w 279"/>
                    <a:gd name="T9" fmla="*/ 0 h 270"/>
                    <a:gd name="T10" fmla="*/ 0 w 279"/>
                    <a:gd name="T11" fmla="*/ 0 h 270"/>
                    <a:gd name="T12" fmla="*/ 0 w 279"/>
                    <a:gd name="T13" fmla="*/ 0 h 270"/>
                    <a:gd name="T14" fmla="*/ 0 w 279"/>
                    <a:gd name="T15" fmla="*/ 0 h 270"/>
                    <a:gd name="T16" fmla="*/ 0 w 279"/>
                    <a:gd name="T17" fmla="*/ 0 h 270"/>
                    <a:gd name="T18" fmla="*/ 0 w 279"/>
                    <a:gd name="T19" fmla="*/ 0 h 270"/>
                    <a:gd name="T20" fmla="*/ 0 w 279"/>
                    <a:gd name="T21" fmla="*/ 0 h 270"/>
                    <a:gd name="T22" fmla="*/ 0 w 279"/>
                    <a:gd name="T23" fmla="*/ 0 h 270"/>
                    <a:gd name="T24" fmla="*/ 0 w 279"/>
                    <a:gd name="T25" fmla="*/ 0 h 270"/>
                    <a:gd name="T26" fmla="*/ 0 w 279"/>
                    <a:gd name="T27" fmla="*/ 0 h 270"/>
                    <a:gd name="T28" fmla="*/ 0 w 279"/>
                    <a:gd name="T29" fmla="*/ 0 h 270"/>
                    <a:gd name="T30" fmla="*/ 0 w 279"/>
                    <a:gd name="T31" fmla="*/ 0 h 270"/>
                    <a:gd name="T32" fmla="*/ 0 w 279"/>
                    <a:gd name="T33" fmla="*/ 0 h 270"/>
                    <a:gd name="T34" fmla="*/ 0 w 279"/>
                    <a:gd name="T35" fmla="*/ 0 h 270"/>
                    <a:gd name="T36" fmla="*/ 0 w 279"/>
                    <a:gd name="T37" fmla="*/ 0 h 270"/>
                    <a:gd name="T38" fmla="*/ 0 w 279"/>
                    <a:gd name="T39" fmla="*/ 0 h 270"/>
                    <a:gd name="T40" fmla="*/ 0 w 279"/>
                    <a:gd name="T41" fmla="*/ 0 h 270"/>
                    <a:gd name="T42" fmla="*/ 0 w 279"/>
                    <a:gd name="T43" fmla="*/ 0 h 270"/>
                    <a:gd name="T44" fmla="*/ 0 w 279"/>
                    <a:gd name="T45" fmla="*/ 0 h 270"/>
                    <a:gd name="T46" fmla="*/ 0 w 279"/>
                    <a:gd name="T47" fmla="*/ 0 h 270"/>
                    <a:gd name="T48" fmla="*/ 0 w 279"/>
                    <a:gd name="T49" fmla="*/ 0 h 270"/>
                    <a:gd name="T50" fmla="*/ 0 w 279"/>
                    <a:gd name="T51" fmla="*/ 0 h 270"/>
                    <a:gd name="T52" fmla="*/ 0 w 279"/>
                    <a:gd name="T53" fmla="*/ 0 h 270"/>
                    <a:gd name="T54" fmla="*/ 0 w 279"/>
                    <a:gd name="T55" fmla="*/ 0 h 270"/>
                    <a:gd name="T56" fmla="*/ 0 w 279"/>
                    <a:gd name="T57" fmla="*/ 0 h 270"/>
                    <a:gd name="T58" fmla="*/ 0 w 279"/>
                    <a:gd name="T59" fmla="*/ 0 h 270"/>
                    <a:gd name="T60" fmla="*/ 0 w 279"/>
                    <a:gd name="T61" fmla="*/ 0 h 270"/>
                    <a:gd name="T62" fmla="*/ 0 w 279"/>
                    <a:gd name="T63" fmla="*/ 0 h 270"/>
                    <a:gd name="T64" fmla="*/ 0 w 279"/>
                    <a:gd name="T65" fmla="*/ 0 h 270"/>
                    <a:gd name="T66" fmla="*/ 0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2833" name="Freeform 33"/>
                <p:cNvSpPr/>
                <p:nvPr>
                  <p:custDataLst>
                    <p:tags r:id="rId28"/>
                  </p:custDataLst>
                </p:nvPr>
              </p:nvSpPr>
              <p:spPr bwMode="auto">
                <a:xfrm>
                  <a:off x="8347" y="4786"/>
                  <a:ext cx="24" cy="25"/>
                </a:xfrm>
                <a:custGeom>
                  <a:avLst/>
                  <a:gdLst>
                    <a:gd name="T0" fmla="*/ 0 w 72"/>
                    <a:gd name="T1" fmla="*/ 0 h 75"/>
                    <a:gd name="T2" fmla="*/ 0 w 72"/>
                    <a:gd name="T3" fmla="*/ 0 h 75"/>
                    <a:gd name="T4" fmla="*/ 0 w 72"/>
                    <a:gd name="T5" fmla="*/ 0 h 75"/>
                    <a:gd name="T6" fmla="*/ 0 w 72"/>
                    <a:gd name="T7" fmla="*/ 0 h 75"/>
                    <a:gd name="T8" fmla="*/ 0 w 72"/>
                    <a:gd name="T9" fmla="*/ 0 h 75"/>
                    <a:gd name="T10" fmla="*/ 0 w 72"/>
                    <a:gd name="T11" fmla="*/ 0 h 75"/>
                    <a:gd name="T12" fmla="*/ 0 w 72"/>
                    <a:gd name="T13" fmla="*/ 0 h 75"/>
                    <a:gd name="T14" fmla="*/ 0 w 72"/>
                    <a:gd name="T15" fmla="*/ 0 h 75"/>
                    <a:gd name="T16" fmla="*/ 0 w 72"/>
                    <a:gd name="T17" fmla="*/ 0 h 75"/>
                    <a:gd name="T18" fmla="*/ 0 w 72"/>
                    <a:gd name="T19" fmla="*/ 0 h 75"/>
                    <a:gd name="T20" fmla="*/ 0 w 72"/>
                    <a:gd name="T21" fmla="*/ 0 h 75"/>
                    <a:gd name="T22" fmla="*/ 0 w 72"/>
                    <a:gd name="T23" fmla="*/ 0 h 75"/>
                    <a:gd name="T24" fmla="*/ 0 w 72"/>
                    <a:gd name="T25" fmla="*/ 0 h 75"/>
                    <a:gd name="T26" fmla="*/ 0 w 72"/>
                    <a:gd name="T27" fmla="*/ 0 h 75"/>
                    <a:gd name="T28" fmla="*/ 0 w 72"/>
                    <a:gd name="T29" fmla="*/ 0 h 75"/>
                    <a:gd name="T30" fmla="*/ 0 w 72"/>
                    <a:gd name="T31" fmla="*/ 0 h 75"/>
                    <a:gd name="T32" fmla="*/ 0 w 72"/>
                    <a:gd name="T33" fmla="*/ 0 h 75"/>
                    <a:gd name="T34" fmla="*/ 0 w 72"/>
                    <a:gd name="T35" fmla="*/ 0 h 75"/>
                    <a:gd name="T36" fmla="*/ 0 w 72"/>
                    <a:gd name="T37" fmla="*/ 0 h 75"/>
                    <a:gd name="T38" fmla="*/ 0 w 72"/>
                    <a:gd name="T39" fmla="*/ 0 h 75"/>
                    <a:gd name="T40" fmla="*/ 0 w 72"/>
                    <a:gd name="T41" fmla="*/ 0 h 75"/>
                    <a:gd name="T42" fmla="*/ 0 w 72"/>
                    <a:gd name="T43" fmla="*/ 0 h 75"/>
                    <a:gd name="T44" fmla="*/ 0 w 72"/>
                    <a:gd name="T45" fmla="*/ 0 h 75"/>
                    <a:gd name="T46" fmla="*/ 0 w 72"/>
                    <a:gd name="T47" fmla="*/ 0 h 75"/>
                    <a:gd name="T48" fmla="*/ 0 w 72"/>
                    <a:gd name="T49" fmla="*/ 0 h 75"/>
                    <a:gd name="T50" fmla="*/ 0 w 72"/>
                    <a:gd name="T51" fmla="*/ 0 h 75"/>
                    <a:gd name="T52" fmla="*/ 0 w 72"/>
                    <a:gd name="T53" fmla="*/ 0 h 75"/>
                    <a:gd name="T54" fmla="*/ 0 w 72"/>
                    <a:gd name="T55" fmla="*/ 0 h 75"/>
                    <a:gd name="T56" fmla="*/ 0 w 72"/>
                    <a:gd name="T57" fmla="*/ 0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2834" name="Freeform 34"/>
                <p:cNvSpPr/>
                <p:nvPr>
                  <p:custDataLst>
                    <p:tags r:id="rId29"/>
                  </p:custDataLst>
                </p:nvPr>
              </p:nvSpPr>
              <p:spPr bwMode="auto">
                <a:xfrm>
                  <a:off x="8370" y="4780"/>
                  <a:ext cx="23" cy="20"/>
                </a:xfrm>
                <a:custGeom>
                  <a:avLst/>
                  <a:gdLst>
                    <a:gd name="T0" fmla="*/ 0 w 70"/>
                    <a:gd name="T1" fmla="*/ 0 h 59"/>
                    <a:gd name="T2" fmla="*/ 0 w 70"/>
                    <a:gd name="T3" fmla="*/ 0 h 59"/>
                    <a:gd name="T4" fmla="*/ 0 w 70"/>
                    <a:gd name="T5" fmla="*/ 0 h 59"/>
                    <a:gd name="T6" fmla="*/ 0 w 70"/>
                    <a:gd name="T7" fmla="*/ 0 h 59"/>
                    <a:gd name="T8" fmla="*/ 0 w 70"/>
                    <a:gd name="T9" fmla="*/ 0 h 59"/>
                    <a:gd name="T10" fmla="*/ 0 w 70"/>
                    <a:gd name="T11" fmla="*/ 0 h 59"/>
                    <a:gd name="T12" fmla="*/ 0 w 70"/>
                    <a:gd name="T13" fmla="*/ 0 h 59"/>
                    <a:gd name="T14" fmla="*/ 0 w 70"/>
                    <a:gd name="T15" fmla="*/ 0 h 59"/>
                    <a:gd name="T16" fmla="*/ 0 w 70"/>
                    <a:gd name="T17" fmla="*/ 0 h 59"/>
                    <a:gd name="T18" fmla="*/ 0 w 70"/>
                    <a:gd name="T19" fmla="*/ 0 h 59"/>
                    <a:gd name="T20" fmla="*/ 0 w 70"/>
                    <a:gd name="T21" fmla="*/ 0 h 59"/>
                    <a:gd name="T22" fmla="*/ 0 w 70"/>
                    <a:gd name="T23" fmla="*/ 0 h 59"/>
                    <a:gd name="T24" fmla="*/ 0 w 70"/>
                    <a:gd name="T25" fmla="*/ 0 h 59"/>
                    <a:gd name="T26" fmla="*/ 0 w 70"/>
                    <a:gd name="T27" fmla="*/ 0 h 59"/>
                    <a:gd name="T28" fmla="*/ 0 w 70"/>
                    <a:gd name="T29" fmla="*/ 0 h 59"/>
                    <a:gd name="T30" fmla="*/ 0 w 70"/>
                    <a:gd name="T31" fmla="*/ 0 h 59"/>
                    <a:gd name="T32" fmla="*/ 0 w 70"/>
                    <a:gd name="T33" fmla="*/ 0 h 59"/>
                    <a:gd name="T34" fmla="*/ 0 w 70"/>
                    <a:gd name="T35" fmla="*/ 0 h 59"/>
                    <a:gd name="T36" fmla="*/ 0 w 70"/>
                    <a:gd name="T37" fmla="*/ 0 h 59"/>
                    <a:gd name="T38" fmla="*/ 0 w 70"/>
                    <a:gd name="T39" fmla="*/ 0 h 59"/>
                    <a:gd name="T40" fmla="*/ 0 w 70"/>
                    <a:gd name="T41" fmla="*/ 0 h 59"/>
                    <a:gd name="T42" fmla="*/ 0 w 70"/>
                    <a:gd name="T43" fmla="*/ 0 h 59"/>
                    <a:gd name="T44" fmla="*/ 0 w 70"/>
                    <a:gd name="T45" fmla="*/ 0 h 59"/>
                    <a:gd name="T46" fmla="*/ 0 w 70"/>
                    <a:gd name="T47" fmla="*/ 0 h 59"/>
                    <a:gd name="T48" fmla="*/ 0 w 70"/>
                    <a:gd name="T49" fmla="*/ 0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2835" name="Freeform 35"/>
                <p:cNvSpPr/>
                <p:nvPr>
                  <p:custDataLst>
                    <p:tags r:id="rId30"/>
                  </p:custDataLst>
                </p:nvPr>
              </p:nvSpPr>
              <p:spPr bwMode="auto">
                <a:xfrm>
                  <a:off x="8390" y="4771"/>
                  <a:ext cx="22" cy="20"/>
                </a:xfrm>
                <a:custGeom>
                  <a:avLst/>
                  <a:gdLst>
                    <a:gd name="T0" fmla="*/ 0 w 65"/>
                    <a:gd name="T1" fmla="*/ 0 h 60"/>
                    <a:gd name="T2" fmla="*/ 0 w 65"/>
                    <a:gd name="T3" fmla="*/ 0 h 60"/>
                    <a:gd name="T4" fmla="*/ 0 w 65"/>
                    <a:gd name="T5" fmla="*/ 0 h 60"/>
                    <a:gd name="T6" fmla="*/ 0 w 65"/>
                    <a:gd name="T7" fmla="*/ 0 h 60"/>
                    <a:gd name="T8" fmla="*/ 0 w 65"/>
                    <a:gd name="T9" fmla="*/ 0 h 60"/>
                    <a:gd name="T10" fmla="*/ 0 w 65"/>
                    <a:gd name="T11" fmla="*/ 0 h 60"/>
                    <a:gd name="T12" fmla="*/ 0 w 65"/>
                    <a:gd name="T13" fmla="*/ 0 h 60"/>
                    <a:gd name="T14" fmla="*/ 0 w 65"/>
                    <a:gd name="T15" fmla="*/ 0 h 60"/>
                    <a:gd name="T16" fmla="*/ 0 w 65"/>
                    <a:gd name="T17" fmla="*/ 0 h 60"/>
                    <a:gd name="T18" fmla="*/ 0 w 65"/>
                    <a:gd name="T19" fmla="*/ 0 h 60"/>
                    <a:gd name="T20" fmla="*/ 0 w 65"/>
                    <a:gd name="T21" fmla="*/ 0 h 60"/>
                    <a:gd name="T22" fmla="*/ 0 w 65"/>
                    <a:gd name="T23" fmla="*/ 0 h 60"/>
                    <a:gd name="T24" fmla="*/ 0 w 65"/>
                    <a:gd name="T25" fmla="*/ 0 h 60"/>
                    <a:gd name="T26" fmla="*/ 0 w 65"/>
                    <a:gd name="T27" fmla="*/ 0 h 60"/>
                    <a:gd name="T28" fmla="*/ 0 w 65"/>
                    <a:gd name="T29" fmla="*/ 0 h 60"/>
                    <a:gd name="T30" fmla="*/ 0 w 65"/>
                    <a:gd name="T31" fmla="*/ 0 h 60"/>
                    <a:gd name="T32" fmla="*/ 0 w 65"/>
                    <a:gd name="T33" fmla="*/ 0 h 60"/>
                    <a:gd name="T34" fmla="*/ 0 w 65"/>
                    <a:gd name="T35" fmla="*/ 0 h 60"/>
                    <a:gd name="T36" fmla="*/ 0 w 65"/>
                    <a:gd name="T37" fmla="*/ 0 h 60"/>
                    <a:gd name="T38" fmla="*/ 0 w 65"/>
                    <a:gd name="T39" fmla="*/ 0 h 60"/>
                    <a:gd name="T40" fmla="*/ 0 w 65"/>
                    <a:gd name="T41" fmla="*/ 0 h 60"/>
                    <a:gd name="T42" fmla="*/ 0 w 65"/>
                    <a:gd name="T43" fmla="*/ 0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2836" name="Freeform 36"/>
                <p:cNvSpPr/>
                <p:nvPr>
                  <p:custDataLst>
                    <p:tags r:id="rId31"/>
                  </p:custDataLst>
                </p:nvPr>
              </p:nvSpPr>
              <p:spPr bwMode="auto">
                <a:xfrm>
                  <a:off x="8362" y="4825"/>
                  <a:ext cx="23"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w 69"/>
                    <a:gd name="T23" fmla="*/ 0 h 47"/>
                    <a:gd name="T24" fmla="*/ 0 w 69"/>
                    <a:gd name="T25" fmla="*/ 0 h 47"/>
                    <a:gd name="T26" fmla="*/ 0 w 69"/>
                    <a:gd name="T27" fmla="*/ 0 h 47"/>
                    <a:gd name="T28" fmla="*/ 0 w 69"/>
                    <a:gd name="T29" fmla="*/ 0 h 47"/>
                    <a:gd name="T30" fmla="*/ 0 w 69"/>
                    <a:gd name="T31" fmla="*/ 0 h 47"/>
                    <a:gd name="T32" fmla="*/ 0 w 69"/>
                    <a:gd name="T33" fmla="*/ 0 h 47"/>
                    <a:gd name="T34" fmla="*/ 0 w 69"/>
                    <a:gd name="T35" fmla="*/ 0 h 47"/>
                    <a:gd name="T36" fmla="*/ 0 w 69"/>
                    <a:gd name="T37" fmla="*/ 0 h 47"/>
                    <a:gd name="T38" fmla="*/ 0 w 69"/>
                    <a:gd name="T39" fmla="*/ 0 h 47"/>
                    <a:gd name="T40" fmla="*/ 0 w 69"/>
                    <a:gd name="T41" fmla="*/ 0 h 47"/>
                    <a:gd name="T42" fmla="*/ 0 w 69"/>
                    <a:gd name="T43" fmla="*/ 0 h 47"/>
                    <a:gd name="T44" fmla="*/ 0 w 69"/>
                    <a:gd name="T45" fmla="*/ 0 h 47"/>
                    <a:gd name="T46" fmla="*/ 0 w 69"/>
                    <a:gd name="T47" fmla="*/ 0 h 47"/>
                    <a:gd name="T48" fmla="*/ 0 w 69"/>
                    <a:gd name="T49" fmla="*/ 0 h 47"/>
                    <a:gd name="T50" fmla="*/ 0 w 69"/>
                    <a:gd name="T51" fmla="*/ 0 h 47"/>
                    <a:gd name="T52" fmla="*/ 0 w 69"/>
                    <a:gd name="T53" fmla="*/ 0 h 47"/>
                    <a:gd name="T54" fmla="*/ 0 w 69"/>
                    <a:gd name="T55" fmla="*/ 0 h 47"/>
                    <a:gd name="T56" fmla="*/ 0 w 69"/>
                    <a:gd name="T57" fmla="*/ 0 h 47"/>
                    <a:gd name="T58" fmla="*/ 0 w 69"/>
                    <a:gd name="T59" fmla="*/ 0 h 47"/>
                    <a:gd name="T60" fmla="*/ 0 w 69"/>
                    <a:gd name="T61" fmla="*/ 0 h 47"/>
                    <a:gd name="T62" fmla="*/ 0 w 69"/>
                    <a:gd name="T63" fmla="*/ 0 h 47"/>
                    <a:gd name="T64" fmla="*/ 0 w 6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2837" name="Freeform 37"/>
                <p:cNvSpPr/>
                <p:nvPr>
                  <p:custDataLst>
                    <p:tags r:id="rId32"/>
                  </p:custDataLst>
                </p:nvPr>
              </p:nvSpPr>
              <p:spPr bwMode="auto">
                <a:xfrm>
                  <a:off x="8390" y="4813"/>
                  <a:ext cx="20" cy="20"/>
                </a:xfrm>
                <a:custGeom>
                  <a:avLst/>
                  <a:gdLst>
                    <a:gd name="T0" fmla="*/ 0 w 60"/>
                    <a:gd name="T1" fmla="*/ 0 h 58"/>
                    <a:gd name="T2" fmla="*/ 0 w 60"/>
                    <a:gd name="T3" fmla="*/ 0 h 58"/>
                    <a:gd name="T4" fmla="*/ 0 w 60"/>
                    <a:gd name="T5" fmla="*/ 0 h 58"/>
                    <a:gd name="T6" fmla="*/ 0 w 60"/>
                    <a:gd name="T7" fmla="*/ 0 h 58"/>
                    <a:gd name="T8" fmla="*/ 0 w 60"/>
                    <a:gd name="T9" fmla="*/ 0 h 58"/>
                    <a:gd name="T10" fmla="*/ 0 w 60"/>
                    <a:gd name="T11" fmla="*/ 0 h 58"/>
                    <a:gd name="T12" fmla="*/ 0 w 60"/>
                    <a:gd name="T13" fmla="*/ 0 h 58"/>
                    <a:gd name="T14" fmla="*/ 0 w 60"/>
                    <a:gd name="T15" fmla="*/ 0 h 58"/>
                    <a:gd name="T16" fmla="*/ 0 w 60"/>
                    <a:gd name="T17" fmla="*/ 0 h 58"/>
                    <a:gd name="T18" fmla="*/ 0 w 60"/>
                    <a:gd name="T19" fmla="*/ 0 h 58"/>
                    <a:gd name="T20" fmla="*/ 0 w 60"/>
                    <a:gd name="T21" fmla="*/ 0 h 58"/>
                    <a:gd name="T22" fmla="*/ 0 w 60"/>
                    <a:gd name="T23" fmla="*/ 0 h 58"/>
                    <a:gd name="T24" fmla="*/ 0 w 60"/>
                    <a:gd name="T25" fmla="*/ 0 h 58"/>
                    <a:gd name="T26" fmla="*/ 0 w 60"/>
                    <a:gd name="T27" fmla="*/ 0 h 58"/>
                    <a:gd name="T28" fmla="*/ 0 w 60"/>
                    <a:gd name="T29" fmla="*/ 0 h 58"/>
                    <a:gd name="T30" fmla="*/ 0 w 60"/>
                    <a:gd name="T31" fmla="*/ 0 h 58"/>
                    <a:gd name="T32" fmla="*/ 0 w 60"/>
                    <a:gd name="T33" fmla="*/ 0 h 58"/>
                    <a:gd name="T34" fmla="*/ 0 w 60"/>
                    <a:gd name="T35" fmla="*/ 0 h 58"/>
                    <a:gd name="T36" fmla="*/ 0 w 60"/>
                    <a:gd name="T37" fmla="*/ 0 h 58"/>
                    <a:gd name="T38" fmla="*/ 0 w 60"/>
                    <a:gd name="T39" fmla="*/ 0 h 58"/>
                    <a:gd name="T40" fmla="*/ 0 w 60"/>
                    <a:gd name="T41" fmla="*/ 0 h 58"/>
                    <a:gd name="T42" fmla="*/ 0 w 60"/>
                    <a:gd name="T43" fmla="*/ 0 h 58"/>
                    <a:gd name="T44" fmla="*/ 0 w 60"/>
                    <a:gd name="T45" fmla="*/ 0 h 58"/>
                    <a:gd name="T46" fmla="*/ 0 w 60"/>
                    <a:gd name="T47" fmla="*/ 0 h 58"/>
                    <a:gd name="T48" fmla="*/ 0 w 60"/>
                    <a:gd name="T49" fmla="*/ 0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2838" name="Freeform 38"/>
                <p:cNvSpPr/>
                <p:nvPr>
                  <p:custDataLst>
                    <p:tags r:id="rId33"/>
                  </p:custDataLst>
                </p:nvPr>
              </p:nvSpPr>
              <p:spPr bwMode="auto">
                <a:xfrm>
                  <a:off x="8411" y="4806"/>
                  <a:ext cx="20" cy="18"/>
                </a:xfrm>
                <a:custGeom>
                  <a:avLst/>
                  <a:gdLst>
                    <a:gd name="T0" fmla="*/ 0 w 59"/>
                    <a:gd name="T1" fmla="*/ 0 h 55"/>
                    <a:gd name="T2" fmla="*/ 0 w 59"/>
                    <a:gd name="T3" fmla="*/ 0 h 55"/>
                    <a:gd name="T4" fmla="*/ 0 w 59"/>
                    <a:gd name="T5" fmla="*/ 0 h 55"/>
                    <a:gd name="T6" fmla="*/ 0 w 59"/>
                    <a:gd name="T7" fmla="*/ 0 h 55"/>
                    <a:gd name="T8" fmla="*/ 0 w 59"/>
                    <a:gd name="T9" fmla="*/ 0 h 55"/>
                    <a:gd name="T10" fmla="*/ 0 w 59"/>
                    <a:gd name="T11" fmla="*/ 0 h 55"/>
                    <a:gd name="T12" fmla="*/ 0 w 59"/>
                    <a:gd name="T13" fmla="*/ 0 h 55"/>
                    <a:gd name="T14" fmla="*/ 0 w 59"/>
                    <a:gd name="T15" fmla="*/ 0 h 55"/>
                    <a:gd name="T16" fmla="*/ 0 w 59"/>
                    <a:gd name="T17" fmla="*/ 0 h 55"/>
                    <a:gd name="T18" fmla="*/ 0 w 59"/>
                    <a:gd name="T19" fmla="*/ 0 h 55"/>
                    <a:gd name="T20" fmla="*/ 0 w 59"/>
                    <a:gd name="T21" fmla="*/ 0 h 55"/>
                    <a:gd name="T22" fmla="*/ 0 w 59"/>
                    <a:gd name="T23" fmla="*/ 0 h 55"/>
                    <a:gd name="T24" fmla="*/ 0 w 59"/>
                    <a:gd name="T25" fmla="*/ 0 h 55"/>
                    <a:gd name="T26" fmla="*/ 0 w 59"/>
                    <a:gd name="T27" fmla="*/ 0 h 55"/>
                    <a:gd name="T28" fmla="*/ 0 w 59"/>
                    <a:gd name="T29" fmla="*/ 0 h 55"/>
                    <a:gd name="T30" fmla="*/ 0 w 59"/>
                    <a:gd name="T31" fmla="*/ 0 h 55"/>
                    <a:gd name="T32" fmla="*/ 0 w 59"/>
                    <a:gd name="T33" fmla="*/ 0 h 55"/>
                    <a:gd name="T34" fmla="*/ 0 w 59"/>
                    <a:gd name="T35" fmla="*/ 0 h 55"/>
                    <a:gd name="T36" fmla="*/ 0 w 59"/>
                    <a:gd name="T37" fmla="*/ 0 h 55"/>
                    <a:gd name="T38" fmla="*/ 0 w 59"/>
                    <a:gd name="T39" fmla="*/ 0 h 55"/>
                    <a:gd name="T40" fmla="*/ 0 w 59"/>
                    <a:gd name="T41" fmla="*/ 0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2839" name="Freeform 39"/>
                <p:cNvSpPr/>
                <p:nvPr>
                  <p:custDataLst>
                    <p:tags r:id="rId34"/>
                  </p:custDataLst>
                </p:nvPr>
              </p:nvSpPr>
              <p:spPr bwMode="auto">
                <a:xfrm>
                  <a:off x="8374" y="4857"/>
                  <a:ext cx="27" cy="25"/>
                </a:xfrm>
                <a:custGeom>
                  <a:avLst/>
                  <a:gdLst>
                    <a:gd name="T0" fmla="*/ 0 w 82"/>
                    <a:gd name="T1" fmla="*/ 0 h 76"/>
                    <a:gd name="T2" fmla="*/ 0 w 82"/>
                    <a:gd name="T3" fmla="*/ 0 h 76"/>
                    <a:gd name="T4" fmla="*/ 0 w 82"/>
                    <a:gd name="T5" fmla="*/ 0 h 76"/>
                    <a:gd name="T6" fmla="*/ 0 w 82"/>
                    <a:gd name="T7" fmla="*/ 0 h 76"/>
                    <a:gd name="T8" fmla="*/ 0 w 82"/>
                    <a:gd name="T9" fmla="*/ 0 h 76"/>
                    <a:gd name="T10" fmla="*/ 0 w 82"/>
                    <a:gd name="T11" fmla="*/ 0 h 76"/>
                    <a:gd name="T12" fmla="*/ 0 w 82"/>
                    <a:gd name="T13" fmla="*/ 0 h 76"/>
                    <a:gd name="T14" fmla="*/ 0 w 82"/>
                    <a:gd name="T15" fmla="*/ 0 h 76"/>
                    <a:gd name="T16" fmla="*/ 0 w 82"/>
                    <a:gd name="T17" fmla="*/ 0 h 76"/>
                    <a:gd name="T18" fmla="*/ 0 w 82"/>
                    <a:gd name="T19" fmla="*/ 0 h 76"/>
                    <a:gd name="T20" fmla="*/ 0 w 82"/>
                    <a:gd name="T21" fmla="*/ 0 h 76"/>
                    <a:gd name="T22" fmla="*/ 0 w 82"/>
                    <a:gd name="T23" fmla="*/ 0 h 76"/>
                    <a:gd name="T24" fmla="*/ 0 w 82"/>
                    <a:gd name="T25" fmla="*/ 0 h 76"/>
                    <a:gd name="T26" fmla="*/ 0 w 82"/>
                    <a:gd name="T27" fmla="*/ 0 h 76"/>
                    <a:gd name="T28" fmla="*/ 0 w 82"/>
                    <a:gd name="T29" fmla="*/ 0 h 76"/>
                    <a:gd name="T30" fmla="*/ 0 w 82"/>
                    <a:gd name="T31" fmla="*/ 0 h 76"/>
                    <a:gd name="T32" fmla="*/ 0 w 82"/>
                    <a:gd name="T33" fmla="*/ 0 h 76"/>
                    <a:gd name="T34" fmla="*/ 0 w 82"/>
                    <a:gd name="T35" fmla="*/ 0 h 76"/>
                    <a:gd name="T36" fmla="*/ 0 w 82"/>
                    <a:gd name="T37" fmla="*/ 0 h 76"/>
                    <a:gd name="T38" fmla="*/ 0 w 82"/>
                    <a:gd name="T39" fmla="*/ 0 h 76"/>
                    <a:gd name="T40" fmla="*/ 0 w 82"/>
                    <a:gd name="T41" fmla="*/ 0 h 76"/>
                    <a:gd name="T42" fmla="*/ 0 w 82"/>
                    <a:gd name="T43" fmla="*/ 0 h 76"/>
                    <a:gd name="T44" fmla="*/ 0 w 82"/>
                    <a:gd name="T45" fmla="*/ 0 h 76"/>
                    <a:gd name="T46" fmla="*/ 0 w 82"/>
                    <a:gd name="T47" fmla="*/ 0 h 76"/>
                    <a:gd name="T48" fmla="*/ 0 w 82"/>
                    <a:gd name="T49" fmla="*/ 0 h 76"/>
                    <a:gd name="T50" fmla="*/ 0 w 82"/>
                    <a:gd name="T51" fmla="*/ 0 h 76"/>
                    <a:gd name="T52" fmla="*/ 0 w 82"/>
                    <a:gd name="T53" fmla="*/ 0 h 76"/>
                    <a:gd name="T54" fmla="*/ 0 w 82"/>
                    <a:gd name="T55" fmla="*/ 0 h 76"/>
                    <a:gd name="T56" fmla="*/ 0 w 82"/>
                    <a:gd name="T57" fmla="*/ 0 h 76"/>
                    <a:gd name="T58" fmla="*/ 0 w 82"/>
                    <a:gd name="T59" fmla="*/ 0 h 76"/>
                    <a:gd name="T60" fmla="*/ 0 w 82"/>
                    <a:gd name="T61" fmla="*/ 0 h 76"/>
                    <a:gd name="T62" fmla="*/ 0 w 82"/>
                    <a:gd name="T63" fmla="*/ 0 h 76"/>
                    <a:gd name="T64" fmla="*/ 0 w 82"/>
                    <a:gd name="T65" fmla="*/ 0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2840" name="Freeform 40"/>
                <p:cNvSpPr/>
                <p:nvPr>
                  <p:custDataLst>
                    <p:tags r:id="rId35"/>
                  </p:custDataLst>
                </p:nvPr>
              </p:nvSpPr>
              <p:spPr bwMode="auto">
                <a:xfrm>
                  <a:off x="8404" y="4847"/>
                  <a:ext cx="25" cy="22"/>
                </a:xfrm>
                <a:custGeom>
                  <a:avLst/>
                  <a:gdLst>
                    <a:gd name="T0" fmla="*/ 0 w 75"/>
                    <a:gd name="T1" fmla="*/ 0 h 66"/>
                    <a:gd name="T2" fmla="*/ 0 w 75"/>
                    <a:gd name="T3" fmla="*/ 0 h 66"/>
                    <a:gd name="T4" fmla="*/ 0 w 75"/>
                    <a:gd name="T5" fmla="*/ 0 h 66"/>
                    <a:gd name="T6" fmla="*/ 0 w 75"/>
                    <a:gd name="T7" fmla="*/ 0 h 66"/>
                    <a:gd name="T8" fmla="*/ 0 w 75"/>
                    <a:gd name="T9" fmla="*/ 0 h 66"/>
                    <a:gd name="T10" fmla="*/ 0 w 75"/>
                    <a:gd name="T11" fmla="*/ 0 h 66"/>
                    <a:gd name="T12" fmla="*/ 0 w 75"/>
                    <a:gd name="T13" fmla="*/ 0 h 66"/>
                    <a:gd name="T14" fmla="*/ 0 w 75"/>
                    <a:gd name="T15" fmla="*/ 0 h 66"/>
                    <a:gd name="T16" fmla="*/ 0 w 75"/>
                    <a:gd name="T17" fmla="*/ 0 h 66"/>
                    <a:gd name="T18" fmla="*/ 0 w 75"/>
                    <a:gd name="T19" fmla="*/ 0 h 66"/>
                    <a:gd name="T20" fmla="*/ 0 w 75"/>
                    <a:gd name="T21" fmla="*/ 0 h 66"/>
                    <a:gd name="T22" fmla="*/ 0 w 75"/>
                    <a:gd name="T23" fmla="*/ 0 h 66"/>
                    <a:gd name="T24" fmla="*/ 0 w 75"/>
                    <a:gd name="T25" fmla="*/ 0 h 66"/>
                    <a:gd name="T26" fmla="*/ 0 w 75"/>
                    <a:gd name="T27" fmla="*/ 0 h 66"/>
                    <a:gd name="T28" fmla="*/ 0 w 75"/>
                    <a:gd name="T29" fmla="*/ 0 h 66"/>
                    <a:gd name="T30" fmla="*/ 0 w 75"/>
                    <a:gd name="T31" fmla="*/ 0 h 66"/>
                    <a:gd name="T32" fmla="*/ 0 w 75"/>
                    <a:gd name="T33" fmla="*/ 0 h 66"/>
                    <a:gd name="T34" fmla="*/ 0 w 75"/>
                    <a:gd name="T35" fmla="*/ 0 h 66"/>
                    <a:gd name="T36" fmla="*/ 0 w 75"/>
                    <a:gd name="T37" fmla="*/ 0 h 66"/>
                    <a:gd name="T38" fmla="*/ 0 w 75"/>
                    <a:gd name="T39" fmla="*/ 0 h 66"/>
                    <a:gd name="T40" fmla="*/ 0 w 75"/>
                    <a:gd name="T41" fmla="*/ 0 h 66"/>
                    <a:gd name="T42" fmla="*/ 0 w 75"/>
                    <a:gd name="T43" fmla="*/ 0 h 66"/>
                    <a:gd name="T44" fmla="*/ 0 w 75"/>
                    <a:gd name="T45" fmla="*/ 0 h 66"/>
                    <a:gd name="T46" fmla="*/ 0 w 75"/>
                    <a:gd name="T47" fmla="*/ 0 h 66"/>
                    <a:gd name="T48" fmla="*/ 0 w 75"/>
                    <a:gd name="T49" fmla="*/ 0 h 66"/>
                    <a:gd name="T50" fmla="*/ 0 w 75"/>
                    <a:gd name="T51" fmla="*/ 0 h 66"/>
                    <a:gd name="T52" fmla="*/ 0 w 75"/>
                    <a:gd name="T53" fmla="*/ 0 h 66"/>
                    <a:gd name="T54" fmla="*/ 0 w 75"/>
                    <a:gd name="T55" fmla="*/ 0 h 66"/>
                    <a:gd name="T56" fmla="*/ 0 w 75"/>
                    <a:gd name="T57" fmla="*/ 0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2841" name="Freeform 41"/>
                <p:cNvSpPr/>
                <p:nvPr>
                  <p:custDataLst>
                    <p:tags r:id="rId36"/>
                  </p:custDataLst>
                </p:nvPr>
              </p:nvSpPr>
              <p:spPr bwMode="auto">
                <a:xfrm>
                  <a:off x="8434" y="4844"/>
                  <a:ext cx="25" cy="21"/>
                </a:xfrm>
                <a:custGeom>
                  <a:avLst/>
                  <a:gdLst>
                    <a:gd name="T0" fmla="*/ 0 w 75"/>
                    <a:gd name="T1" fmla="*/ 0 h 63"/>
                    <a:gd name="T2" fmla="*/ 0 w 75"/>
                    <a:gd name="T3" fmla="*/ 0 h 63"/>
                    <a:gd name="T4" fmla="*/ 0 w 75"/>
                    <a:gd name="T5" fmla="*/ 0 h 63"/>
                    <a:gd name="T6" fmla="*/ 0 w 75"/>
                    <a:gd name="T7" fmla="*/ 0 h 63"/>
                    <a:gd name="T8" fmla="*/ 0 w 75"/>
                    <a:gd name="T9" fmla="*/ 0 h 63"/>
                    <a:gd name="T10" fmla="*/ 0 w 75"/>
                    <a:gd name="T11" fmla="*/ 0 h 63"/>
                    <a:gd name="T12" fmla="*/ 0 w 75"/>
                    <a:gd name="T13" fmla="*/ 0 h 63"/>
                    <a:gd name="T14" fmla="*/ 0 w 75"/>
                    <a:gd name="T15" fmla="*/ 0 h 63"/>
                    <a:gd name="T16" fmla="*/ 0 w 75"/>
                    <a:gd name="T17" fmla="*/ 0 h 63"/>
                    <a:gd name="T18" fmla="*/ 0 w 75"/>
                    <a:gd name="T19" fmla="*/ 0 h 63"/>
                    <a:gd name="T20" fmla="*/ 0 w 75"/>
                    <a:gd name="T21" fmla="*/ 0 h 63"/>
                    <a:gd name="T22" fmla="*/ 0 w 75"/>
                    <a:gd name="T23" fmla="*/ 0 h 63"/>
                    <a:gd name="T24" fmla="*/ 0 w 75"/>
                    <a:gd name="T25" fmla="*/ 0 h 63"/>
                    <a:gd name="T26" fmla="*/ 0 w 75"/>
                    <a:gd name="T27" fmla="*/ 0 h 63"/>
                    <a:gd name="T28" fmla="*/ 0 w 75"/>
                    <a:gd name="T29" fmla="*/ 0 h 63"/>
                    <a:gd name="T30" fmla="*/ 0 w 75"/>
                    <a:gd name="T31" fmla="*/ 0 h 63"/>
                    <a:gd name="T32" fmla="*/ 0 w 75"/>
                    <a:gd name="T33" fmla="*/ 0 h 63"/>
                    <a:gd name="T34" fmla="*/ 0 w 75"/>
                    <a:gd name="T35" fmla="*/ 0 h 63"/>
                    <a:gd name="T36" fmla="*/ 0 w 75"/>
                    <a:gd name="T37" fmla="*/ 0 h 63"/>
                    <a:gd name="T38" fmla="*/ 0 w 75"/>
                    <a:gd name="T39" fmla="*/ 0 h 63"/>
                    <a:gd name="T40" fmla="*/ 0 w 75"/>
                    <a:gd name="T41" fmla="*/ 0 h 63"/>
                    <a:gd name="T42" fmla="*/ 0 w 75"/>
                    <a:gd name="T43" fmla="*/ 0 h 63"/>
                    <a:gd name="T44" fmla="*/ 0 w 75"/>
                    <a:gd name="T45" fmla="*/ 0 h 63"/>
                    <a:gd name="T46" fmla="*/ 0 w 75"/>
                    <a:gd name="T47" fmla="*/ 0 h 63"/>
                    <a:gd name="T48" fmla="*/ 0 w 75"/>
                    <a:gd name="T49" fmla="*/ 0 h 63"/>
                    <a:gd name="T50" fmla="*/ 0 w 75"/>
                    <a:gd name="T51" fmla="*/ 0 h 63"/>
                    <a:gd name="T52" fmla="*/ 0 w 75"/>
                    <a:gd name="T53" fmla="*/ 0 h 63"/>
                    <a:gd name="T54" fmla="*/ 0 w 75"/>
                    <a:gd name="T55" fmla="*/ 0 h 63"/>
                    <a:gd name="T56" fmla="*/ 0 w 75"/>
                    <a:gd name="T57" fmla="*/ 0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2842" name="Freeform 42"/>
                <p:cNvSpPr/>
                <p:nvPr>
                  <p:custDataLst>
                    <p:tags r:id="rId37"/>
                  </p:custDataLst>
                </p:nvPr>
              </p:nvSpPr>
              <p:spPr bwMode="auto">
                <a:xfrm>
                  <a:off x="8126" y="4482"/>
                  <a:ext cx="83" cy="97"/>
                </a:xfrm>
                <a:custGeom>
                  <a:avLst/>
                  <a:gdLst>
                    <a:gd name="T0" fmla="*/ 0 w 250"/>
                    <a:gd name="T1" fmla="*/ 0 h 290"/>
                    <a:gd name="T2" fmla="*/ 0 w 250"/>
                    <a:gd name="T3" fmla="*/ 0 h 290"/>
                    <a:gd name="T4" fmla="*/ 0 w 250"/>
                    <a:gd name="T5" fmla="*/ 0 h 290"/>
                    <a:gd name="T6" fmla="*/ 0 w 250"/>
                    <a:gd name="T7" fmla="*/ 0 h 290"/>
                    <a:gd name="T8" fmla="*/ 0 w 250"/>
                    <a:gd name="T9" fmla="*/ 0 h 290"/>
                    <a:gd name="T10" fmla="*/ 0 w 250"/>
                    <a:gd name="T11" fmla="*/ 0 h 290"/>
                    <a:gd name="T12" fmla="*/ 0 w 250"/>
                    <a:gd name="T13" fmla="*/ 0 h 290"/>
                    <a:gd name="T14" fmla="*/ 0 w 250"/>
                    <a:gd name="T15" fmla="*/ 0 h 290"/>
                    <a:gd name="T16" fmla="*/ 0 w 250"/>
                    <a:gd name="T17" fmla="*/ 0 h 290"/>
                    <a:gd name="T18" fmla="*/ 0 w 250"/>
                    <a:gd name="T19" fmla="*/ 0 h 290"/>
                    <a:gd name="T20" fmla="*/ 0 w 250"/>
                    <a:gd name="T21" fmla="*/ 0 h 290"/>
                    <a:gd name="T22" fmla="*/ 0 w 250"/>
                    <a:gd name="T23" fmla="*/ 0 h 290"/>
                    <a:gd name="T24" fmla="*/ 0 w 250"/>
                    <a:gd name="T25" fmla="*/ 0 h 290"/>
                    <a:gd name="T26" fmla="*/ 0 w 250"/>
                    <a:gd name="T27" fmla="*/ 0 h 290"/>
                    <a:gd name="T28" fmla="*/ 0 w 250"/>
                    <a:gd name="T29" fmla="*/ 0 h 290"/>
                    <a:gd name="T30" fmla="*/ 0 w 250"/>
                    <a:gd name="T31" fmla="*/ 0 h 290"/>
                    <a:gd name="T32" fmla="*/ 0 w 250"/>
                    <a:gd name="T33" fmla="*/ 0 h 290"/>
                    <a:gd name="T34" fmla="*/ 0 w 250"/>
                    <a:gd name="T35" fmla="*/ 0 h 290"/>
                    <a:gd name="T36" fmla="*/ 0 w 250"/>
                    <a:gd name="T37" fmla="*/ 0 h 290"/>
                    <a:gd name="T38" fmla="*/ 0 w 250"/>
                    <a:gd name="T39" fmla="*/ 0 h 290"/>
                    <a:gd name="T40" fmla="*/ 0 w 250"/>
                    <a:gd name="T41" fmla="*/ 0 h 290"/>
                    <a:gd name="T42" fmla="*/ 0 w 250"/>
                    <a:gd name="T43" fmla="*/ 0 h 290"/>
                    <a:gd name="T44" fmla="*/ 0 w 250"/>
                    <a:gd name="T45" fmla="*/ 0 h 290"/>
                    <a:gd name="T46" fmla="*/ 0 w 250"/>
                    <a:gd name="T47" fmla="*/ 0 h 290"/>
                    <a:gd name="T48" fmla="*/ 0 w 250"/>
                    <a:gd name="T49" fmla="*/ 0 h 290"/>
                    <a:gd name="T50" fmla="*/ 0 w 250"/>
                    <a:gd name="T51" fmla="*/ 0 h 290"/>
                    <a:gd name="T52" fmla="*/ 0 w 250"/>
                    <a:gd name="T53" fmla="*/ 0 h 290"/>
                    <a:gd name="T54" fmla="*/ 0 w 250"/>
                    <a:gd name="T55" fmla="*/ 0 h 290"/>
                    <a:gd name="T56" fmla="*/ 0 w 250"/>
                    <a:gd name="T57" fmla="*/ 0 h 290"/>
                    <a:gd name="T58" fmla="*/ 0 w 250"/>
                    <a:gd name="T59" fmla="*/ 0 h 290"/>
                    <a:gd name="T60" fmla="*/ 0 w 250"/>
                    <a:gd name="T61" fmla="*/ 0 h 290"/>
                    <a:gd name="T62" fmla="*/ 0 w 250"/>
                    <a:gd name="T63" fmla="*/ 0 h 290"/>
                    <a:gd name="T64" fmla="*/ 0 w 250"/>
                    <a:gd name="T65" fmla="*/ 0 h 290"/>
                    <a:gd name="T66" fmla="*/ 0 w 250"/>
                    <a:gd name="T67" fmla="*/ 0 h 290"/>
                    <a:gd name="T68" fmla="*/ 0 w 250"/>
                    <a:gd name="T69" fmla="*/ 0 h 290"/>
                    <a:gd name="T70" fmla="*/ 0 w 250"/>
                    <a:gd name="T71" fmla="*/ 0 h 290"/>
                    <a:gd name="T72" fmla="*/ 0 w 250"/>
                    <a:gd name="T73" fmla="*/ 0 h 290"/>
                    <a:gd name="T74" fmla="*/ 0 w 250"/>
                    <a:gd name="T75" fmla="*/ 0 h 290"/>
                    <a:gd name="T76" fmla="*/ 0 w 250"/>
                    <a:gd name="T77" fmla="*/ 0 h 290"/>
                    <a:gd name="T78" fmla="*/ 0 w 250"/>
                    <a:gd name="T79" fmla="*/ 0 h 290"/>
                    <a:gd name="T80" fmla="*/ 0 w 250"/>
                    <a:gd name="T81" fmla="*/ 0 h 290"/>
                    <a:gd name="T82" fmla="*/ 0 w 250"/>
                    <a:gd name="T83" fmla="*/ 0 h 290"/>
                    <a:gd name="T84" fmla="*/ 0 w 250"/>
                    <a:gd name="T85" fmla="*/ 0 h 290"/>
                    <a:gd name="T86" fmla="*/ 0 w 250"/>
                    <a:gd name="T87" fmla="*/ 0 h 290"/>
                    <a:gd name="T88" fmla="*/ 0 w 250"/>
                    <a:gd name="T89" fmla="*/ 0 h 290"/>
                    <a:gd name="T90" fmla="*/ 0 w 250"/>
                    <a:gd name="T91" fmla="*/ 0 h 290"/>
                    <a:gd name="T92" fmla="*/ 0 w 250"/>
                    <a:gd name="T93" fmla="*/ 0 h 290"/>
                    <a:gd name="T94" fmla="*/ 0 w 250"/>
                    <a:gd name="T95" fmla="*/ 0 h 290"/>
                    <a:gd name="T96" fmla="*/ 0 w 250"/>
                    <a:gd name="T97" fmla="*/ 0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43" name="Freeform 43"/>
                <p:cNvSpPr/>
                <p:nvPr>
                  <p:custDataLst>
                    <p:tags r:id="rId38"/>
                  </p:custDataLst>
                </p:nvPr>
              </p:nvSpPr>
              <p:spPr bwMode="auto">
                <a:xfrm>
                  <a:off x="8268" y="4481"/>
                  <a:ext cx="53" cy="75"/>
                </a:xfrm>
                <a:custGeom>
                  <a:avLst/>
                  <a:gdLst>
                    <a:gd name="T0" fmla="*/ 0 w 160"/>
                    <a:gd name="T1" fmla="*/ 0 h 225"/>
                    <a:gd name="T2" fmla="*/ 0 w 160"/>
                    <a:gd name="T3" fmla="*/ 0 h 225"/>
                    <a:gd name="T4" fmla="*/ 0 w 160"/>
                    <a:gd name="T5" fmla="*/ 0 h 225"/>
                    <a:gd name="T6" fmla="*/ 0 w 160"/>
                    <a:gd name="T7" fmla="*/ 0 h 225"/>
                    <a:gd name="T8" fmla="*/ 0 w 160"/>
                    <a:gd name="T9" fmla="*/ 0 h 225"/>
                    <a:gd name="T10" fmla="*/ 0 w 160"/>
                    <a:gd name="T11" fmla="*/ 0 h 225"/>
                    <a:gd name="T12" fmla="*/ 0 w 160"/>
                    <a:gd name="T13" fmla="*/ 0 h 225"/>
                    <a:gd name="T14" fmla="*/ 0 w 160"/>
                    <a:gd name="T15" fmla="*/ 0 h 225"/>
                    <a:gd name="T16" fmla="*/ 0 w 160"/>
                    <a:gd name="T17" fmla="*/ 0 h 225"/>
                    <a:gd name="T18" fmla="*/ 0 w 160"/>
                    <a:gd name="T19" fmla="*/ 0 h 225"/>
                    <a:gd name="T20" fmla="*/ 0 w 160"/>
                    <a:gd name="T21" fmla="*/ 0 h 225"/>
                    <a:gd name="T22" fmla="*/ 0 w 160"/>
                    <a:gd name="T23" fmla="*/ 0 h 225"/>
                    <a:gd name="T24" fmla="*/ 0 w 160"/>
                    <a:gd name="T25" fmla="*/ 0 h 225"/>
                    <a:gd name="T26" fmla="*/ 0 w 160"/>
                    <a:gd name="T27" fmla="*/ 0 h 225"/>
                    <a:gd name="T28" fmla="*/ 0 w 160"/>
                    <a:gd name="T29" fmla="*/ 0 h 225"/>
                    <a:gd name="T30" fmla="*/ 0 w 160"/>
                    <a:gd name="T31" fmla="*/ 0 h 225"/>
                    <a:gd name="T32" fmla="*/ 0 w 160"/>
                    <a:gd name="T33" fmla="*/ 0 h 225"/>
                    <a:gd name="T34" fmla="*/ 0 w 160"/>
                    <a:gd name="T35" fmla="*/ 0 h 225"/>
                    <a:gd name="T36" fmla="*/ 0 w 160"/>
                    <a:gd name="T37" fmla="*/ 0 h 225"/>
                    <a:gd name="T38" fmla="*/ 0 w 160"/>
                    <a:gd name="T39" fmla="*/ 0 h 225"/>
                    <a:gd name="T40" fmla="*/ 0 w 160"/>
                    <a:gd name="T41" fmla="*/ 0 h 225"/>
                    <a:gd name="T42" fmla="*/ 0 w 160"/>
                    <a:gd name="T43" fmla="*/ 0 h 225"/>
                    <a:gd name="T44" fmla="*/ 0 w 160"/>
                    <a:gd name="T45" fmla="*/ 0 h 225"/>
                    <a:gd name="T46" fmla="*/ 0 w 160"/>
                    <a:gd name="T47" fmla="*/ 0 h 225"/>
                    <a:gd name="T48" fmla="*/ 0 w 160"/>
                    <a:gd name="T49" fmla="*/ 0 h 225"/>
                    <a:gd name="T50" fmla="*/ 0 w 160"/>
                    <a:gd name="T51" fmla="*/ 0 h 225"/>
                    <a:gd name="T52" fmla="*/ 0 w 160"/>
                    <a:gd name="T53" fmla="*/ 0 h 225"/>
                    <a:gd name="T54" fmla="*/ 0 w 160"/>
                    <a:gd name="T55" fmla="*/ 0 h 225"/>
                    <a:gd name="T56" fmla="*/ 0 w 160"/>
                    <a:gd name="T57" fmla="*/ 0 h 225"/>
                    <a:gd name="T58" fmla="*/ 0 w 160"/>
                    <a:gd name="T59" fmla="*/ 0 h 225"/>
                    <a:gd name="T60" fmla="*/ 0 w 160"/>
                    <a:gd name="T61" fmla="*/ 0 h 225"/>
                    <a:gd name="T62" fmla="*/ 0 w 160"/>
                    <a:gd name="T63" fmla="*/ 0 h 225"/>
                    <a:gd name="T64" fmla="*/ 0 w 160"/>
                    <a:gd name="T65" fmla="*/ 0 h 225"/>
                    <a:gd name="T66" fmla="*/ 0 w 160"/>
                    <a:gd name="T67" fmla="*/ 0 h 225"/>
                    <a:gd name="T68" fmla="*/ 0 w 160"/>
                    <a:gd name="T69" fmla="*/ 0 h 225"/>
                    <a:gd name="T70" fmla="*/ 0 w 160"/>
                    <a:gd name="T71" fmla="*/ 0 h 225"/>
                    <a:gd name="T72" fmla="*/ 0 w 160"/>
                    <a:gd name="T73" fmla="*/ 0 h 225"/>
                    <a:gd name="T74" fmla="*/ 0 w 160"/>
                    <a:gd name="T75" fmla="*/ 0 h 225"/>
                    <a:gd name="T76" fmla="*/ 0 w 160"/>
                    <a:gd name="T77" fmla="*/ 0 h 225"/>
                    <a:gd name="T78" fmla="*/ 0 w 160"/>
                    <a:gd name="T79" fmla="*/ 0 h 225"/>
                    <a:gd name="T80" fmla="*/ 0 w 160"/>
                    <a:gd name="T81" fmla="*/ 0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44" name="Freeform 44"/>
                <p:cNvSpPr/>
                <p:nvPr>
                  <p:custDataLst>
                    <p:tags r:id="rId39"/>
                  </p:custDataLst>
                </p:nvPr>
              </p:nvSpPr>
              <p:spPr bwMode="auto">
                <a:xfrm>
                  <a:off x="8073" y="4463"/>
                  <a:ext cx="135" cy="158"/>
                </a:xfrm>
                <a:custGeom>
                  <a:avLst/>
                  <a:gdLst>
                    <a:gd name="T0" fmla="*/ 0 w 404"/>
                    <a:gd name="T1" fmla="*/ 0 h 472"/>
                    <a:gd name="T2" fmla="*/ 0 w 404"/>
                    <a:gd name="T3" fmla="*/ 0 h 472"/>
                    <a:gd name="T4" fmla="*/ 0 w 404"/>
                    <a:gd name="T5" fmla="*/ 0 h 472"/>
                    <a:gd name="T6" fmla="*/ 0 w 404"/>
                    <a:gd name="T7" fmla="*/ 0 h 472"/>
                    <a:gd name="T8" fmla="*/ 0 w 404"/>
                    <a:gd name="T9" fmla="*/ 0 h 472"/>
                    <a:gd name="T10" fmla="*/ 0 w 404"/>
                    <a:gd name="T11" fmla="*/ 0 h 472"/>
                    <a:gd name="T12" fmla="*/ 0 w 404"/>
                    <a:gd name="T13" fmla="*/ 0 h 472"/>
                    <a:gd name="T14" fmla="*/ 0 w 404"/>
                    <a:gd name="T15" fmla="*/ 0 h 472"/>
                    <a:gd name="T16" fmla="*/ 0 w 404"/>
                    <a:gd name="T17" fmla="*/ 0 h 472"/>
                    <a:gd name="T18" fmla="*/ 0 w 404"/>
                    <a:gd name="T19" fmla="*/ 0 h 472"/>
                    <a:gd name="T20" fmla="*/ 0 w 404"/>
                    <a:gd name="T21" fmla="*/ 0 h 472"/>
                    <a:gd name="T22" fmla="*/ 0 w 404"/>
                    <a:gd name="T23" fmla="*/ 0 h 472"/>
                    <a:gd name="T24" fmla="*/ 0 w 404"/>
                    <a:gd name="T25" fmla="*/ 0 h 472"/>
                    <a:gd name="T26" fmla="*/ 0 w 404"/>
                    <a:gd name="T27" fmla="*/ 0 h 472"/>
                    <a:gd name="T28" fmla="*/ 0 w 404"/>
                    <a:gd name="T29" fmla="*/ 0 h 472"/>
                    <a:gd name="T30" fmla="*/ 0 w 404"/>
                    <a:gd name="T31" fmla="*/ 0 h 472"/>
                    <a:gd name="T32" fmla="*/ 0 w 404"/>
                    <a:gd name="T33" fmla="*/ 0 h 472"/>
                    <a:gd name="T34" fmla="*/ 0 w 404"/>
                    <a:gd name="T35" fmla="*/ 0 h 472"/>
                    <a:gd name="T36" fmla="*/ 0 w 404"/>
                    <a:gd name="T37" fmla="*/ 0 h 472"/>
                    <a:gd name="T38" fmla="*/ 0 w 404"/>
                    <a:gd name="T39" fmla="*/ 0 h 472"/>
                    <a:gd name="T40" fmla="*/ 0 w 404"/>
                    <a:gd name="T41" fmla="*/ 0 h 472"/>
                    <a:gd name="T42" fmla="*/ 0 w 404"/>
                    <a:gd name="T43" fmla="*/ 0 h 472"/>
                    <a:gd name="T44" fmla="*/ 0 w 404"/>
                    <a:gd name="T45" fmla="*/ 0 h 472"/>
                    <a:gd name="T46" fmla="*/ 0 w 404"/>
                    <a:gd name="T47" fmla="*/ 0 h 472"/>
                    <a:gd name="T48" fmla="*/ 0 w 404"/>
                    <a:gd name="T49" fmla="*/ 0 h 472"/>
                    <a:gd name="T50" fmla="*/ 0 w 404"/>
                    <a:gd name="T51" fmla="*/ 0 h 472"/>
                    <a:gd name="T52" fmla="*/ 0 w 404"/>
                    <a:gd name="T53" fmla="*/ 0 h 472"/>
                    <a:gd name="T54" fmla="*/ 0 w 404"/>
                    <a:gd name="T55" fmla="*/ 0 h 472"/>
                    <a:gd name="T56" fmla="*/ 0 w 404"/>
                    <a:gd name="T57" fmla="*/ 0 h 472"/>
                    <a:gd name="T58" fmla="*/ 0 w 404"/>
                    <a:gd name="T59" fmla="*/ 0 h 472"/>
                    <a:gd name="T60" fmla="*/ 0 w 404"/>
                    <a:gd name="T61" fmla="*/ 0 h 472"/>
                    <a:gd name="T62" fmla="*/ 0 w 404"/>
                    <a:gd name="T63" fmla="*/ 0 h 472"/>
                    <a:gd name="T64" fmla="*/ 0 w 404"/>
                    <a:gd name="T65" fmla="*/ 0 h 472"/>
                    <a:gd name="T66" fmla="*/ 0 w 404"/>
                    <a:gd name="T67" fmla="*/ 0 h 472"/>
                    <a:gd name="T68" fmla="*/ 0 w 404"/>
                    <a:gd name="T69" fmla="*/ 0 h 472"/>
                    <a:gd name="T70" fmla="*/ 0 w 404"/>
                    <a:gd name="T71" fmla="*/ 0 h 472"/>
                    <a:gd name="T72" fmla="*/ 0 w 404"/>
                    <a:gd name="T73" fmla="*/ 0 h 472"/>
                    <a:gd name="T74" fmla="*/ 0 w 404"/>
                    <a:gd name="T75" fmla="*/ 0 h 472"/>
                    <a:gd name="T76" fmla="*/ 0 w 404"/>
                    <a:gd name="T77" fmla="*/ 0 h 472"/>
                    <a:gd name="T78" fmla="*/ 0 w 404"/>
                    <a:gd name="T79" fmla="*/ 0 h 472"/>
                    <a:gd name="T80" fmla="*/ 0 w 404"/>
                    <a:gd name="T81" fmla="*/ 0 h 472"/>
                    <a:gd name="T82" fmla="*/ 0 w 404"/>
                    <a:gd name="T83" fmla="*/ 0 h 472"/>
                    <a:gd name="T84" fmla="*/ 0 w 404"/>
                    <a:gd name="T85" fmla="*/ 0 h 472"/>
                    <a:gd name="T86" fmla="*/ 0 w 404"/>
                    <a:gd name="T87" fmla="*/ 0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45" name="Freeform 45"/>
                <p:cNvSpPr/>
                <p:nvPr>
                  <p:custDataLst>
                    <p:tags r:id="rId40"/>
                  </p:custDataLst>
                </p:nvPr>
              </p:nvSpPr>
              <p:spPr bwMode="auto">
                <a:xfrm>
                  <a:off x="8263" y="4458"/>
                  <a:ext cx="118" cy="105"/>
                </a:xfrm>
                <a:custGeom>
                  <a:avLst/>
                  <a:gdLst>
                    <a:gd name="T0" fmla="*/ 0 w 354"/>
                    <a:gd name="T1" fmla="*/ 0 h 315"/>
                    <a:gd name="T2" fmla="*/ 0 w 354"/>
                    <a:gd name="T3" fmla="*/ 0 h 315"/>
                    <a:gd name="T4" fmla="*/ 0 w 354"/>
                    <a:gd name="T5" fmla="*/ 0 h 315"/>
                    <a:gd name="T6" fmla="*/ 0 w 354"/>
                    <a:gd name="T7" fmla="*/ 0 h 315"/>
                    <a:gd name="T8" fmla="*/ 0 w 354"/>
                    <a:gd name="T9" fmla="*/ 0 h 315"/>
                    <a:gd name="T10" fmla="*/ 0 w 354"/>
                    <a:gd name="T11" fmla="*/ 0 h 315"/>
                    <a:gd name="T12" fmla="*/ 0 w 354"/>
                    <a:gd name="T13" fmla="*/ 0 h 315"/>
                    <a:gd name="T14" fmla="*/ 0 w 354"/>
                    <a:gd name="T15" fmla="*/ 0 h 315"/>
                    <a:gd name="T16" fmla="*/ 0 w 354"/>
                    <a:gd name="T17" fmla="*/ 0 h 315"/>
                    <a:gd name="T18" fmla="*/ 0 w 354"/>
                    <a:gd name="T19" fmla="*/ 0 h 315"/>
                    <a:gd name="T20" fmla="*/ 0 w 354"/>
                    <a:gd name="T21" fmla="*/ 0 h 315"/>
                    <a:gd name="T22" fmla="*/ 0 w 354"/>
                    <a:gd name="T23" fmla="*/ 0 h 315"/>
                    <a:gd name="T24" fmla="*/ 0 w 354"/>
                    <a:gd name="T25" fmla="*/ 0 h 315"/>
                    <a:gd name="T26" fmla="*/ 0 w 354"/>
                    <a:gd name="T27" fmla="*/ 0 h 315"/>
                    <a:gd name="T28" fmla="*/ 0 w 354"/>
                    <a:gd name="T29" fmla="*/ 0 h 315"/>
                    <a:gd name="T30" fmla="*/ 0 w 354"/>
                    <a:gd name="T31" fmla="*/ 0 h 315"/>
                    <a:gd name="T32" fmla="*/ 0 w 354"/>
                    <a:gd name="T33" fmla="*/ 0 h 315"/>
                    <a:gd name="T34" fmla="*/ 0 w 354"/>
                    <a:gd name="T35" fmla="*/ 0 h 315"/>
                    <a:gd name="T36" fmla="*/ 0 w 354"/>
                    <a:gd name="T37" fmla="*/ 0 h 315"/>
                    <a:gd name="T38" fmla="*/ 0 w 354"/>
                    <a:gd name="T39" fmla="*/ 0 h 315"/>
                    <a:gd name="T40" fmla="*/ 0 w 354"/>
                    <a:gd name="T41" fmla="*/ 0 h 315"/>
                    <a:gd name="T42" fmla="*/ 0 w 354"/>
                    <a:gd name="T43" fmla="*/ 0 h 315"/>
                    <a:gd name="T44" fmla="*/ 0 w 354"/>
                    <a:gd name="T45" fmla="*/ 0 h 315"/>
                    <a:gd name="T46" fmla="*/ 0 w 354"/>
                    <a:gd name="T47" fmla="*/ 0 h 315"/>
                    <a:gd name="T48" fmla="*/ 0 w 354"/>
                    <a:gd name="T49" fmla="*/ 0 h 315"/>
                    <a:gd name="T50" fmla="*/ 0 w 354"/>
                    <a:gd name="T51" fmla="*/ 0 h 315"/>
                    <a:gd name="T52" fmla="*/ 0 w 354"/>
                    <a:gd name="T53" fmla="*/ 0 h 315"/>
                    <a:gd name="T54" fmla="*/ 0 w 354"/>
                    <a:gd name="T55" fmla="*/ 0 h 315"/>
                    <a:gd name="T56" fmla="*/ 0 w 354"/>
                    <a:gd name="T57" fmla="*/ 0 h 315"/>
                    <a:gd name="T58" fmla="*/ 0 w 354"/>
                    <a:gd name="T59" fmla="*/ 0 h 315"/>
                    <a:gd name="T60" fmla="*/ 0 w 354"/>
                    <a:gd name="T61" fmla="*/ 0 h 315"/>
                    <a:gd name="T62" fmla="*/ 0 w 354"/>
                    <a:gd name="T63" fmla="*/ 0 h 315"/>
                    <a:gd name="T64" fmla="*/ 0 w 354"/>
                    <a:gd name="T65" fmla="*/ 0 h 315"/>
                    <a:gd name="T66" fmla="*/ 0 w 354"/>
                    <a:gd name="T67" fmla="*/ 0 h 315"/>
                    <a:gd name="T68" fmla="*/ 0 w 354"/>
                    <a:gd name="T69" fmla="*/ 0 h 315"/>
                    <a:gd name="T70" fmla="*/ 0 w 354"/>
                    <a:gd name="T71" fmla="*/ 0 h 315"/>
                    <a:gd name="T72" fmla="*/ 0 w 354"/>
                    <a:gd name="T73" fmla="*/ 0 h 315"/>
                    <a:gd name="T74" fmla="*/ 0 w 354"/>
                    <a:gd name="T75" fmla="*/ 0 h 315"/>
                    <a:gd name="T76" fmla="*/ 0 w 354"/>
                    <a:gd name="T77" fmla="*/ 0 h 315"/>
                    <a:gd name="T78" fmla="*/ 0 w 354"/>
                    <a:gd name="T79" fmla="*/ 0 h 315"/>
                    <a:gd name="T80" fmla="*/ 0 w 354"/>
                    <a:gd name="T81" fmla="*/ 0 h 315"/>
                    <a:gd name="T82" fmla="*/ 0 w 354"/>
                    <a:gd name="T83" fmla="*/ 0 h 315"/>
                    <a:gd name="T84" fmla="*/ 0 w 354"/>
                    <a:gd name="T85" fmla="*/ 0 h 315"/>
                    <a:gd name="T86" fmla="*/ 0 w 354"/>
                    <a:gd name="T87" fmla="*/ 0 h 315"/>
                    <a:gd name="T88" fmla="*/ 0 w 354"/>
                    <a:gd name="T89" fmla="*/ 0 h 315"/>
                    <a:gd name="T90" fmla="*/ 0 w 354"/>
                    <a:gd name="T91" fmla="*/ 0 h 315"/>
                    <a:gd name="T92" fmla="*/ 0 w 354"/>
                    <a:gd name="T93" fmla="*/ 0 h 315"/>
                    <a:gd name="T94" fmla="*/ 0 w 354"/>
                    <a:gd name="T95" fmla="*/ 0 h 315"/>
                    <a:gd name="T96" fmla="*/ 0 w 354"/>
                    <a:gd name="T97" fmla="*/ 0 h 315"/>
                    <a:gd name="T98" fmla="*/ 0 w 354"/>
                    <a:gd name="T99" fmla="*/ 0 h 315"/>
                    <a:gd name="T100" fmla="*/ 0 w 354"/>
                    <a:gd name="T101" fmla="*/ 0 h 315"/>
                    <a:gd name="T102" fmla="*/ 0 w 354"/>
                    <a:gd name="T103" fmla="*/ 0 h 315"/>
                    <a:gd name="T104" fmla="*/ 0 w 354"/>
                    <a:gd name="T105" fmla="*/ 0 h 315"/>
                    <a:gd name="T106" fmla="*/ 0 w 354"/>
                    <a:gd name="T107" fmla="*/ 0 h 315"/>
                    <a:gd name="T108" fmla="*/ 0 w 354"/>
                    <a:gd name="T109" fmla="*/ 0 h 315"/>
                    <a:gd name="T110" fmla="*/ 0 w 354"/>
                    <a:gd name="T111" fmla="*/ 0 h 315"/>
                    <a:gd name="T112" fmla="*/ 0 w 354"/>
                    <a:gd name="T113" fmla="*/ 0 h 315"/>
                    <a:gd name="T114" fmla="*/ 0 w 354"/>
                    <a:gd name="T115" fmla="*/ 0 h 315"/>
                    <a:gd name="T116" fmla="*/ 0 w 354"/>
                    <a:gd name="T117" fmla="*/ 0 h 315"/>
                    <a:gd name="T118" fmla="*/ 0 w 354"/>
                    <a:gd name="T119" fmla="*/ 0 h 315"/>
                    <a:gd name="T120" fmla="*/ 0 w 354"/>
                    <a:gd name="T121" fmla="*/ 0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a:noFill/>
                </a:ln>
                <a:extLst>
                  <a:ext uri="{91240B29-F687-4F45-9708-019B960494DF}">
                    <a14:hiddenLine xmlns:a14="http://schemas.microsoft.com/office/drawing/2010/main" w="6350">
                      <a:solidFill>
                        <a:srgbClr val="000000"/>
                      </a:solidFill>
                      <a:round/>
                    </a14:hiddenLine>
                  </a:ext>
                </a:extLst>
              </p:spPr>
              <p:txBody>
                <a:bodyPr/>
                <a:lstStyle/>
                <a:p>
                  <a:pPr eaLnBrk="0" hangingPunct="0"/>
                  <a:endParaRPr lang="zh-CN" altLang="en-US">
                    <a:solidFill>
                      <a:srgbClr val="000000"/>
                    </a:solidFill>
                  </a:endParaRPr>
                </a:p>
              </p:txBody>
            </p:sp>
            <p:sp>
              <p:nvSpPr>
                <p:cNvPr id="32846" name="Freeform 46"/>
                <p:cNvSpPr/>
                <p:nvPr>
                  <p:custDataLst>
                    <p:tags r:id="rId41"/>
                  </p:custDataLst>
                </p:nvPr>
              </p:nvSpPr>
              <p:spPr bwMode="auto">
                <a:xfrm>
                  <a:off x="8023" y="4506"/>
                  <a:ext cx="47" cy="99"/>
                </a:xfrm>
                <a:custGeom>
                  <a:avLst/>
                  <a:gdLst>
                    <a:gd name="T0" fmla="*/ 0 w 143"/>
                    <a:gd name="T1" fmla="*/ 0 h 297"/>
                    <a:gd name="T2" fmla="*/ 0 w 143"/>
                    <a:gd name="T3" fmla="*/ 0 h 297"/>
                    <a:gd name="T4" fmla="*/ 0 w 143"/>
                    <a:gd name="T5" fmla="*/ 0 h 297"/>
                    <a:gd name="T6" fmla="*/ 0 w 143"/>
                    <a:gd name="T7" fmla="*/ 0 h 297"/>
                    <a:gd name="T8" fmla="*/ 0 w 143"/>
                    <a:gd name="T9" fmla="*/ 0 h 297"/>
                    <a:gd name="T10" fmla="*/ 0 w 143"/>
                    <a:gd name="T11" fmla="*/ 0 h 297"/>
                    <a:gd name="T12" fmla="*/ 0 w 143"/>
                    <a:gd name="T13" fmla="*/ 0 h 297"/>
                    <a:gd name="T14" fmla="*/ 0 w 143"/>
                    <a:gd name="T15" fmla="*/ 0 h 297"/>
                    <a:gd name="T16" fmla="*/ 0 w 143"/>
                    <a:gd name="T17" fmla="*/ 0 h 297"/>
                    <a:gd name="T18" fmla="*/ 0 w 143"/>
                    <a:gd name="T19" fmla="*/ 0 h 297"/>
                    <a:gd name="T20" fmla="*/ 0 w 143"/>
                    <a:gd name="T21" fmla="*/ 0 h 297"/>
                    <a:gd name="T22" fmla="*/ 0 w 143"/>
                    <a:gd name="T23" fmla="*/ 0 h 297"/>
                    <a:gd name="T24" fmla="*/ 0 w 143"/>
                    <a:gd name="T25" fmla="*/ 0 h 297"/>
                    <a:gd name="T26" fmla="*/ 0 w 143"/>
                    <a:gd name="T27" fmla="*/ 0 h 297"/>
                    <a:gd name="T28" fmla="*/ 0 w 143"/>
                    <a:gd name="T29" fmla="*/ 0 h 297"/>
                    <a:gd name="T30" fmla="*/ 0 w 143"/>
                    <a:gd name="T31" fmla="*/ 0 h 297"/>
                    <a:gd name="T32" fmla="*/ 0 w 143"/>
                    <a:gd name="T33" fmla="*/ 0 h 297"/>
                    <a:gd name="T34" fmla="*/ 0 w 143"/>
                    <a:gd name="T35" fmla="*/ 0 h 297"/>
                    <a:gd name="T36" fmla="*/ 0 w 143"/>
                    <a:gd name="T37" fmla="*/ 0 h 297"/>
                    <a:gd name="T38" fmla="*/ 0 w 143"/>
                    <a:gd name="T39" fmla="*/ 0 h 297"/>
                    <a:gd name="T40" fmla="*/ 0 w 143"/>
                    <a:gd name="T41" fmla="*/ 0 h 297"/>
                    <a:gd name="T42" fmla="*/ 0 w 143"/>
                    <a:gd name="T43" fmla="*/ 0 h 297"/>
                    <a:gd name="T44" fmla="*/ 0 w 143"/>
                    <a:gd name="T45" fmla="*/ 0 h 297"/>
                    <a:gd name="T46" fmla="*/ 0 w 143"/>
                    <a:gd name="T47" fmla="*/ 0 h 297"/>
                    <a:gd name="T48" fmla="*/ 0 w 143"/>
                    <a:gd name="T49" fmla="*/ 0 h 297"/>
                    <a:gd name="T50" fmla="*/ 0 w 143"/>
                    <a:gd name="T51" fmla="*/ 0 h 297"/>
                    <a:gd name="T52" fmla="*/ 0 w 143"/>
                    <a:gd name="T53" fmla="*/ 0 h 297"/>
                    <a:gd name="T54" fmla="*/ 0 w 143"/>
                    <a:gd name="T55" fmla="*/ 0 h 297"/>
                    <a:gd name="T56" fmla="*/ 0 w 143"/>
                    <a:gd name="T57" fmla="*/ 0 h 297"/>
                    <a:gd name="T58" fmla="*/ 0 w 143"/>
                    <a:gd name="T59" fmla="*/ 0 h 297"/>
                    <a:gd name="T60" fmla="*/ 0 w 143"/>
                    <a:gd name="T61" fmla="*/ 0 h 297"/>
                    <a:gd name="T62" fmla="*/ 0 w 143"/>
                    <a:gd name="T63" fmla="*/ 0 h 297"/>
                    <a:gd name="T64" fmla="*/ 0 w 143"/>
                    <a:gd name="T65" fmla="*/ 0 h 297"/>
                    <a:gd name="T66" fmla="*/ 0 w 143"/>
                    <a:gd name="T67" fmla="*/ 0 h 297"/>
                    <a:gd name="T68" fmla="*/ 0 w 143"/>
                    <a:gd name="T69" fmla="*/ 0 h 297"/>
                    <a:gd name="T70" fmla="*/ 0 w 143"/>
                    <a:gd name="T71" fmla="*/ 0 h 297"/>
                    <a:gd name="T72" fmla="*/ 0 w 143"/>
                    <a:gd name="T73" fmla="*/ 0 h 297"/>
                    <a:gd name="T74" fmla="*/ 0 w 143"/>
                    <a:gd name="T75" fmla="*/ 0 h 297"/>
                    <a:gd name="T76" fmla="*/ 0 w 143"/>
                    <a:gd name="T77" fmla="*/ 0 h 297"/>
                    <a:gd name="T78" fmla="*/ 0 w 143"/>
                    <a:gd name="T79" fmla="*/ 0 h 297"/>
                    <a:gd name="T80" fmla="*/ 0 w 143"/>
                    <a:gd name="T81" fmla="*/ 0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47" name="Freeform 47"/>
                <p:cNvSpPr/>
                <p:nvPr>
                  <p:custDataLst>
                    <p:tags r:id="rId42"/>
                  </p:custDataLst>
                </p:nvPr>
              </p:nvSpPr>
              <p:spPr bwMode="auto">
                <a:xfrm>
                  <a:off x="8360" y="4451"/>
                  <a:ext cx="103" cy="129"/>
                </a:xfrm>
                <a:custGeom>
                  <a:avLst/>
                  <a:gdLst>
                    <a:gd name="T0" fmla="*/ 0 w 309"/>
                    <a:gd name="T1" fmla="*/ 0 h 388"/>
                    <a:gd name="T2" fmla="*/ 0 w 309"/>
                    <a:gd name="T3" fmla="*/ 0 h 388"/>
                    <a:gd name="T4" fmla="*/ 0 w 309"/>
                    <a:gd name="T5" fmla="*/ 0 h 388"/>
                    <a:gd name="T6" fmla="*/ 0 w 309"/>
                    <a:gd name="T7" fmla="*/ 0 h 388"/>
                    <a:gd name="T8" fmla="*/ 0 w 309"/>
                    <a:gd name="T9" fmla="*/ 0 h 388"/>
                    <a:gd name="T10" fmla="*/ 0 w 309"/>
                    <a:gd name="T11" fmla="*/ 0 h 388"/>
                    <a:gd name="T12" fmla="*/ 0 w 309"/>
                    <a:gd name="T13" fmla="*/ 0 h 388"/>
                    <a:gd name="T14" fmla="*/ 0 w 309"/>
                    <a:gd name="T15" fmla="*/ 0 h 388"/>
                    <a:gd name="T16" fmla="*/ 0 w 309"/>
                    <a:gd name="T17" fmla="*/ 0 h 388"/>
                    <a:gd name="T18" fmla="*/ 0 w 309"/>
                    <a:gd name="T19" fmla="*/ 0 h 388"/>
                    <a:gd name="T20" fmla="*/ 0 w 309"/>
                    <a:gd name="T21" fmla="*/ 0 h 388"/>
                    <a:gd name="T22" fmla="*/ 0 w 309"/>
                    <a:gd name="T23" fmla="*/ 0 h 388"/>
                    <a:gd name="T24" fmla="*/ 0 w 309"/>
                    <a:gd name="T25" fmla="*/ 0 h 388"/>
                    <a:gd name="T26" fmla="*/ 0 w 309"/>
                    <a:gd name="T27" fmla="*/ 0 h 388"/>
                    <a:gd name="T28" fmla="*/ 0 w 309"/>
                    <a:gd name="T29" fmla="*/ 0 h 388"/>
                    <a:gd name="T30" fmla="*/ 0 w 309"/>
                    <a:gd name="T31" fmla="*/ 0 h 388"/>
                    <a:gd name="T32" fmla="*/ 0 w 309"/>
                    <a:gd name="T33" fmla="*/ 0 h 388"/>
                    <a:gd name="T34" fmla="*/ 0 w 309"/>
                    <a:gd name="T35" fmla="*/ 0 h 388"/>
                    <a:gd name="T36" fmla="*/ 0 w 309"/>
                    <a:gd name="T37" fmla="*/ 0 h 388"/>
                    <a:gd name="T38" fmla="*/ 0 w 309"/>
                    <a:gd name="T39" fmla="*/ 0 h 388"/>
                    <a:gd name="T40" fmla="*/ 0 w 309"/>
                    <a:gd name="T41" fmla="*/ 0 h 388"/>
                    <a:gd name="T42" fmla="*/ 0 w 309"/>
                    <a:gd name="T43" fmla="*/ 0 h 388"/>
                    <a:gd name="T44" fmla="*/ 0 w 309"/>
                    <a:gd name="T45" fmla="*/ 0 h 388"/>
                    <a:gd name="T46" fmla="*/ 0 w 309"/>
                    <a:gd name="T47" fmla="*/ 0 h 388"/>
                    <a:gd name="T48" fmla="*/ 0 w 309"/>
                    <a:gd name="T49" fmla="*/ 0 h 388"/>
                    <a:gd name="T50" fmla="*/ 0 w 309"/>
                    <a:gd name="T51" fmla="*/ 0 h 388"/>
                    <a:gd name="T52" fmla="*/ 0 w 309"/>
                    <a:gd name="T53" fmla="*/ 0 h 388"/>
                    <a:gd name="T54" fmla="*/ 0 w 309"/>
                    <a:gd name="T55" fmla="*/ 0 h 388"/>
                    <a:gd name="T56" fmla="*/ 0 w 309"/>
                    <a:gd name="T57" fmla="*/ 0 h 388"/>
                    <a:gd name="T58" fmla="*/ 0 w 309"/>
                    <a:gd name="T59" fmla="*/ 0 h 388"/>
                    <a:gd name="T60" fmla="*/ 0 w 309"/>
                    <a:gd name="T61" fmla="*/ 0 h 388"/>
                    <a:gd name="T62" fmla="*/ 0 w 309"/>
                    <a:gd name="T63" fmla="*/ 0 h 388"/>
                    <a:gd name="T64" fmla="*/ 0 w 309"/>
                    <a:gd name="T65" fmla="*/ 0 h 388"/>
                    <a:gd name="T66" fmla="*/ 0 w 309"/>
                    <a:gd name="T67" fmla="*/ 0 h 388"/>
                    <a:gd name="T68" fmla="*/ 0 w 309"/>
                    <a:gd name="T69" fmla="*/ 0 h 388"/>
                    <a:gd name="T70" fmla="*/ 0 w 309"/>
                    <a:gd name="T71" fmla="*/ 0 h 388"/>
                    <a:gd name="T72" fmla="*/ 0 w 309"/>
                    <a:gd name="T73" fmla="*/ 0 h 388"/>
                    <a:gd name="T74" fmla="*/ 0 w 309"/>
                    <a:gd name="T75" fmla="*/ 0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48" name="Freeform 48"/>
                <p:cNvSpPr/>
                <p:nvPr>
                  <p:custDataLst>
                    <p:tags r:id="rId43"/>
                  </p:custDataLst>
                </p:nvPr>
              </p:nvSpPr>
              <p:spPr bwMode="auto">
                <a:xfrm>
                  <a:off x="8279" y="4648"/>
                  <a:ext cx="135" cy="97"/>
                </a:xfrm>
                <a:custGeom>
                  <a:avLst/>
                  <a:gdLst>
                    <a:gd name="T0" fmla="*/ 0 w 406"/>
                    <a:gd name="T1" fmla="*/ 0 h 292"/>
                    <a:gd name="T2" fmla="*/ 0 w 406"/>
                    <a:gd name="T3" fmla="*/ 0 h 292"/>
                    <a:gd name="T4" fmla="*/ 0 w 406"/>
                    <a:gd name="T5" fmla="*/ 0 h 292"/>
                    <a:gd name="T6" fmla="*/ 0 w 406"/>
                    <a:gd name="T7" fmla="*/ 0 h 292"/>
                    <a:gd name="T8" fmla="*/ 0 w 406"/>
                    <a:gd name="T9" fmla="*/ 0 h 292"/>
                    <a:gd name="T10" fmla="*/ 0 w 406"/>
                    <a:gd name="T11" fmla="*/ 0 h 292"/>
                    <a:gd name="T12" fmla="*/ 0 w 406"/>
                    <a:gd name="T13" fmla="*/ 0 h 292"/>
                    <a:gd name="T14" fmla="*/ 0 w 406"/>
                    <a:gd name="T15" fmla="*/ 0 h 292"/>
                    <a:gd name="T16" fmla="*/ 0 w 406"/>
                    <a:gd name="T17" fmla="*/ 0 h 292"/>
                    <a:gd name="T18" fmla="*/ 0 w 406"/>
                    <a:gd name="T19" fmla="*/ 0 h 292"/>
                    <a:gd name="T20" fmla="*/ 0 w 406"/>
                    <a:gd name="T21" fmla="*/ 0 h 292"/>
                    <a:gd name="T22" fmla="*/ 0 w 406"/>
                    <a:gd name="T23" fmla="*/ 0 h 292"/>
                    <a:gd name="T24" fmla="*/ 0 w 406"/>
                    <a:gd name="T25" fmla="*/ 0 h 292"/>
                    <a:gd name="T26" fmla="*/ 0 w 406"/>
                    <a:gd name="T27" fmla="*/ 0 h 292"/>
                    <a:gd name="T28" fmla="*/ 0 w 406"/>
                    <a:gd name="T29" fmla="*/ 0 h 292"/>
                    <a:gd name="T30" fmla="*/ 0 w 406"/>
                    <a:gd name="T31" fmla="*/ 0 h 292"/>
                    <a:gd name="T32" fmla="*/ 0 w 406"/>
                    <a:gd name="T33" fmla="*/ 0 h 292"/>
                    <a:gd name="T34" fmla="*/ 0 w 406"/>
                    <a:gd name="T35" fmla="*/ 0 h 292"/>
                    <a:gd name="T36" fmla="*/ 0 w 406"/>
                    <a:gd name="T37" fmla="*/ 0 h 292"/>
                    <a:gd name="T38" fmla="*/ 0 w 406"/>
                    <a:gd name="T39" fmla="*/ 0 h 292"/>
                    <a:gd name="T40" fmla="*/ 0 w 406"/>
                    <a:gd name="T41" fmla="*/ 0 h 292"/>
                    <a:gd name="T42" fmla="*/ 0 w 406"/>
                    <a:gd name="T43" fmla="*/ 0 h 292"/>
                    <a:gd name="T44" fmla="*/ 0 w 406"/>
                    <a:gd name="T45" fmla="*/ 0 h 292"/>
                    <a:gd name="T46" fmla="*/ 0 w 406"/>
                    <a:gd name="T47" fmla="*/ 0 h 292"/>
                    <a:gd name="T48" fmla="*/ 0 w 406"/>
                    <a:gd name="T49" fmla="*/ 0 h 292"/>
                    <a:gd name="T50" fmla="*/ 0 w 406"/>
                    <a:gd name="T51" fmla="*/ 0 h 292"/>
                    <a:gd name="T52" fmla="*/ 0 w 406"/>
                    <a:gd name="T53" fmla="*/ 0 h 292"/>
                    <a:gd name="T54" fmla="*/ 0 w 406"/>
                    <a:gd name="T55" fmla="*/ 0 h 292"/>
                    <a:gd name="T56" fmla="*/ 0 w 406"/>
                    <a:gd name="T57" fmla="*/ 0 h 292"/>
                    <a:gd name="T58" fmla="*/ 0 w 406"/>
                    <a:gd name="T59" fmla="*/ 0 h 292"/>
                    <a:gd name="T60" fmla="*/ 0 w 406"/>
                    <a:gd name="T61" fmla="*/ 0 h 292"/>
                    <a:gd name="T62" fmla="*/ 0 w 406"/>
                    <a:gd name="T63" fmla="*/ 0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49" name="Freeform 49"/>
                <p:cNvSpPr/>
                <p:nvPr>
                  <p:custDataLst>
                    <p:tags r:id="rId44"/>
                  </p:custDataLst>
                </p:nvPr>
              </p:nvSpPr>
              <p:spPr bwMode="auto">
                <a:xfrm>
                  <a:off x="8272" y="4697"/>
                  <a:ext cx="146" cy="320"/>
                </a:xfrm>
                <a:custGeom>
                  <a:avLst/>
                  <a:gdLst>
                    <a:gd name="T0" fmla="*/ 0 w 439"/>
                    <a:gd name="T1" fmla="*/ 0 h 960"/>
                    <a:gd name="T2" fmla="*/ 0 w 439"/>
                    <a:gd name="T3" fmla="*/ 0 h 960"/>
                    <a:gd name="T4" fmla="*/ 0 w 439"/>
                    <a:gd name="T5" fmla="*/ 0 h 960"/>
                    <a:gd name="T6" fmla="*/ 0 w 439"/>
                    <a:gd name="T7" fmla="*/ 0 h 960"/>
                    <a:gd name="T8" fmla="*/ 0 w 439"/>
                    <a:gd name="T9" fmla="*/ 0 h 960"/>
                    <a:gd name="T10" fmla="*/ 0 w 439"/>
                    <a:gd name="T11" fmla="*/ 0 h 960"/>
                    <a:gd name="T12" fmla="*/ 0 w 439"/>
                    <a:gd name="T13" fmla="*/ 0 h 960"/>
                    <a:gd name="T14" fmla="*/ 0 w 439"/>
                    <a:gd name="T15" fmla="*/ 0 h 960"/>
                    <a:gd name="T16" fmla="*/ 0 w 439"/>
                    <a:gd name="T17" fmla="*/ 0 h 960"/>
                    <a:gd name="T18" fmla="*/ 0 w 439"/>
                    <a:gd name="T19" fmla="*/ 0 h 960"/>
                    <a:gd name="T20" fmla="*/ 0 w 439"/>
                    <a:gd name="T21" fmla="*/ 0 h 960"/>
                    <a:gd name="T22" fmla="*/ 0 w 439"/>
                    <a:gd name="T23" fmla="*/ 0 h 960"/>
                    <a:gd name="T24" fmla="*/ 0 w 439"/>
                    <a:gd name="T25" fmla="*/ 0 h 960"/>
                    <a:gd name="T26" fmla="*/ 0 w 439"/>
                    <a:gd name="T27" fmla="*/ 0 h 960"/>
                    <a:gd name="T28" fmla="*/ 0 w 439"/>
                    <a:gd name="T29" fmla="*/ 0 h 960"/>
                    <a:gd name="T30" fmla="*/ 0 w 439"/>
                    <a:gd name="T31" fmla="*/ 0 h 960"/>
                    <a:gd name="T32" fmla="*/ 0 w 439"/>
                    <a:gd name="T33" fmla="*/ 0 h 960"/>
                    <a:gd name="T34" fmla="*/ 0 w 439"/>
                    <a:gd name="T35" fmla="*/ 0 h 960"/>
                    <a:gd name="T36" fmla="*/ 0 w 439"/>
                    <a:gd name="T37" fmla="*/ 0 h 960"/>
                    <a:gd name="T38" fmla="*/ 0 w 439"/>
                    <a:gd name="T39" fmla="*/ 0 h 960"/>
                    <a:gd name="T40" fmla="*/ 0 w 439"/>
                    <a:gd name="T41" fmla="*/ 0 h 960"/>
                    <a:gd name="T42" fmla="*/ 0 w 439"/>
                    <a:gd name="T43" fmla="*/ 0 h 960"/>
                    <a:gd name="T44" fmla="*/ 0 w 439"/>
                    <a:gd name="T45" fmla="*/ 0 h 960"/>
                    <a:gd name="T46" fmla="*/ 0 w 439"/>
                    <a:gd name="T47" fmla="*/ 0 h 960"/>
                    <a:gd name="T48" fmla="*/ 0 w 439"/>
                    <a:gd name="T49" fmla="*/ 0 h 960"/>
                    <a:gd name="T50" fmla="*/ 0 w 439"/>
                    <a:gd name="T51" fmla="*/ 0 h 960"/>
                    <a:gd name="T52" fmla="*/ 0 w 439"/>
                    <a:gd name="T53" fmla="*/ 0 h 960"/>
                    <a:gd name="T54" fmla="*/ 0 w 439"/>
                    <a:gd name="T55" fmla="*/ 0 h 960"/>
                    <a:gd name="T56" fmla="*/ 0 w 439"/>
                    <a:gd name="T57" fmla="*/ 0 h 960"/>
                    <a:gd name="T58" fmla="*/ 0 w 439"/>
                    <a:gd name="T59" fmla="*/ 0 h 960"/>
                    <a:gd name="T60" fmla="*/ 0 w 439"/>
                    <a:gd name="T61" fmla="*/ 0 h 960"/>
                    <a:gd name="T62" fmla="*/ 0 w 439"/>
                    <a:gd name="T63" fmla="*/ 0 h 960"/>
                    <a:gd name="T64" fmla="*/ 0 w 439"/>
                    <a:gd name="T65" fmla="*/ 0 h 960"/>
                    <a:gd name="T66" fmla="*/ 0 w 439"/>
                    <a:gd name="T67" fmla="*/ 0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50" name="Freeform 50"/>
                <p:cNvSpPr/>
                <p:nvPr>
                  <p:custDataLst>
                    <p:tags r:id="rId45"/>
                  </p:custDataLst>
                </p:nvPr>
              </p:nvSpPr>
              <p:spPr bwMode="auto">
                <a:xfrm>
                  <a:off x="8416" y="4972"/>
                  <a:ext cx="128" cy="66"/>
                </a:xfrm>
                <a:custGeom>
                  <a:avLst/>
                  <a:gdLst>
                    <a:gd name="T0" fmla="*/ 0 w 382"/>
                    <a:gd name="T1" fmla="*/ 0 h 198"/>
                    <a:gd name="T2" fmla="*/ 0 w 382"/>
                    <a:gd name="T3" fmla="*/ 0 h 198"/>
                    <a:gd name="T4" fmla="*/ 0 w 382"/>
                    <a:gd name="T5" fmla="*/ 0 h 198"/>
                    <a:gd name="T6" fmla="*/ 0 w 382"/>
                    <a:gd name="T7" fmla="*/ 0 h 198"/>
                    <a:gd name="T8" fmla="*/ 0 w 382"/>
                    <a:gd name="T9" fmla="*/ 0 h 198"/>
                    <a:gd name="T10" fmla="*/ 0 w 382"/>
                    <a:gd name="T11" fmla="*/ 0 h 198"/>
                    <a:gd name="T12" fmla="*/ 0 w 382"/>
                    <a:gd name="T13" fmla="*/ 0 h 198"/>
                    <a:gd name="T14" fmla="*/ 0 w 382"/>
                    <a:gd name="T15" fmla="*/ 0 h 198"/>
                    <a:gd name="T16" fmla="*/ 0 w 382"/>
                    <a:gd name="T17" fmla="*/ 0 h 198"/>
                    <a:gd name="T18" fmla="*/ 0 w 382"/>
                    <a:gd name="T19" fmla="*/ 0 h 198"/>
                    <a:gd name="T20" fmla="*/ 0 w 382"/>
                    <a:gd name="T21" fmla="*/ 0 h 198"/>
                    <a:gd name="T22" fmla="*/ 0 w 382"/>
                    <a:gd name="T23" fmla="*/ 0 h 198"/>
                    <a:gd name="T24" fmla="*/ 0 w 382"/>
                    <a:gd name="T25" fmla="*/ 0 h 198"/>
                    <a:gd name="T26" fmla="*/ 0 w 382"/>
                    <a:gd name="T27" fmla="*/ 0 h 198"/>
                    <a:gd name="T28" fmla="*/ 0 w 382"/>
                    <a:gd name="T29" fmla="*/ 0 h 198"/>
                    <a:gd name="T30" fmla="*/ 0 w 382"/>
                    <a:gd name="T31" fmla="*/ 0 h 198"/>
                    <a:gd name="T32" fmla="*/ 0 w 382"/>
                    <a:gd name="T33" fmla="*/ 0 h 198"/>
                    <a:gd name="T34" fmla="*/ 0 w 382"/>
                    <a:gd name="T35" fmla="*/ 0 h 198"/>
                    <a:gd name="T36" fmla="*/ 0 w 382"/>
                    <a:gd name="T37" fmla="*/ 0 h 198"/>
                    <a:gd name="T38" fmla="*/ 0 w 382"/>
                    <a:gd name="T39" fmla="*/ 0 h 198"/>
                    <a:gd name="T40" fmla="*/ 0 w 382"/>
                    <a:gd name="T41" fmla="*/ 0 h 198"/>
                    <a:gd name="T42" fmla="*/ 0 w 382"/>
                    <a:gd name="T43" fmla="*/ 0 h 198"/>
                    <a:gd name="T44" fmla="*/ 0 w 382"/>
                    <a:gd name="T45" fmla="*/ 0 h 198"/>
                    <a:gd name="T46" fmla="*/ 0 w 382"/>
                    <a:gd name="T47" fmla="*/ 0 h 198"/>
                    <a:gd name="T48" fmla="*/ 0 w 382"/>
                    <a:gd name="T49" fmla="*/ 0 h 198"/>
                    <a:gd name="T50" fmla="*/ 0 w 382"/>
                    <a:gd name="T51" fmla="*/ 0 h 198"/>
                    <a:gd name="T52" fmla="*/ 0 w 382"/>
                    <a:gd name="T53" fmla="*/ 0 h 198"/>
                    <a:gd name="T54" fmla="*/ 0 w 382"/>
                    <a:gd name="T55" fmla="*/ 0 h 198"/>
                    <a:gd name="T56" fmla="*/ 0 w 382"/>
                    <a:gd name="T57" fmla="*/ 0 h 198"/>
                    <a:gd name="T58" fmla="*/ 0 w 382"/>
                    <a:gd name="T59" fmla="*/ 0 h 198"/>
                    <a:gd name="T60" fmla="*/ 0 w 382"/>
                    <a:gd name="T61" fmla="*/ 0 h 198"/>
                    <a:gd name="T62" fmla="*/ 0 w 382"/>
                    <a:gd name="T63" fmla="*/ 0 h 198"/>
                    <a:gd name="T64" fmla="*/ 0 w 382"/>
                    <a:gd name="T65" fmla="*/ 0 h 198"/>
                    <a:gd name="T66" fmla="*/ 0 w 382"/>
                    <a:gd name="T67" fmla="*/ 0 h 198"/>
                    <a:gd name="T68" fmla="*/ 0 w 382"/>
                    <a:gd name="T69" fmla="*/ 0 h 198"/>
                    <a:gd name="T70" fmla="*/ 0 w 382"/>
                    <a:gd name="T71" fmla="*/ 0 h 198"/>
                    <a:gd name="T72" fmla="*/ 0 w 382"/>
                    <a:gd name="T73" fmla="*/ 0 h 198"/>
                    <a:gd name="T74" fmla="*/ 0 w 382"/>
                    <a:gd name="T75" fmla="*/ 0 h 198"/>
                    <a:gd name="T76" fmla="*/ 0 w 382"/>
                    <a:gd name="T77" fmla="*/ 0 h 198"/>
                    <a:gd name="T78" fmla="*/ 0 w 382"/>
                    <a:gd name="T79" fmla="*/ 0 h 198"/>
                    <a:gd name="T80" fmla="*/ 0 w 382"/>
                    <a:gd name="T81" fmla="*/ 0 h 198"/>
                    <a:gd name="T82" fmla="*/ 0 w 382"/>
                    <a:gd name="T83" fmla="*/ 0 h 198"/>
                    <a:gd name="T84" fmla="*/ 0 w 382"/>
                    <a:gd name="T85" fmla="*/ 0 h 198"/>
                    <a:gd name="T86" fmla="*/ 0 w 382"/>
                    <a:gd name="T87" fmla="*/ 0 h 198"/>
                    <a:gd name="T88" fmla="*/ 0 w 382"/>
                    <a:gd name="T89" fmla="*/ 0 h 198"/>
                    <a:gd name="T90" fmla="*/ 0 w 382"/>
                    <a:gd name="T91" fmla="*/ 0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51" name="Freeform 51"/>
                <p:cNvSpPr/>
                <p:nvPr>
                  <p:custDataLst>
                    <p:tags r:id="rId46"/>
                  </p:custDataLst>
                </p:nvPr>
              </p:nvSpPr>
              <p:spPr bwMode="auto">
                <a:xfrm>
                  <a:off x="8304" y="4693"/>
                  <a:ext cx="76" cy="80"/>
                </a:xfrm>
                <a:custGeom>
                  <a:avLst/>
                  <a:gdLst>
                    <a:gd name="T0" fmla="*/ 0 w 229"/>
                    <a:gd name="T1" fmla="*/ 0 h 240"/>
                    <a:gd name="T2" fmla="*/ 0 w 229"/>
                    <a:gd name="T3" fmla="*/ 0 h 240"/>
                    <a:gd name="T4" fmla="*/ 0 w 229"/>
                    <a:gd name="T5" fmla="*/ 0 h 240"/>
                    <a:gd name="T6" fmla="*/ 0 w 229"/>
                    <a:gd name="T7" fmla="*/ 0 h 240"/>
                    <a:gd name="T8" fmla="*/ 0 w 229"/>
                    <a:gd name="T9" fmla="*/ 0 h 240"/>
                    <a:gd name="T10" fmla="*/ 0 w 229"/>
                    <a:gd name="T11" fmla="*/ 0 h 240"/>
                    <a:gd name="T12" fmla="*/ 0 w 229"/>
                    <a:gd name="T13" fmla="*/ 0 h 240"/>
                    <a:gd name="T14" fmla="*/ 0 w 229"/>
                    <a:gd name="T15" fmla="*/ 0 h 240"/>
                    <a:gd name="T16" fmla="*/ 0 w 229"/>
                    <a:gd name="T17" fmla="*/ 0 h 240"/>
                    <a:gd name="T18" fmla="*/ 0 w 229"/>
                    <a:gd name="T19" fmla="*/ 0 h 240"/>
                    <a:gd name="T20" fmla="*/ 0 w 229"/>
                    <a:gd name="T21" fmla="*/ 0 h 240"/>
                    <a:gd name="T22" fmla="*/ 0 w 229"/>
                    <a:gd name="T23" fmla="*/ 0 h 240"/>
                    <a:gd name="T24" fmla="*/ 0 w 229"/>
                    <a:gd name="T25" fmla="*/ 0 h 240"/>
                    <a:gd name="T26" fmla="*/ 0 w 229"/>
                    <a:gd name="T27" fmla="*/ 0 h 240"/>
                    <a:gd name="T28" fmla="*/ 0 w 229"/>
                    <a:gd name="T29" fmla="*/ 0 h 240"/>
                    <a:gd name="T30" fmla="*/ 0 w 229"/>
                    <a:gd name="T31" fmla="*/ 0 h 240"/>
                    <a:gd name="T32" fmla="*/ 0 w 229"/>
                    <a:gd name="T33" fmla="*/ 0 h 240"/>
                    <a:gd name="T34" fmla="*/ 0 w 229"/>
                    <a:gd name="T35" fmla="*/ 0 h 240"/>
                    <a:gd name="T36" fmla="*/ 0 w 229"/>
                    <a:gd name="T37" fmla="*/ 0 h 240"/>
                    <a:gd name="T38" fmla="*/ 0 w 229"/>
                    <a:gd name="T39" fmla="*/ 0 h 240"/>
                    <a:gd name="T40" fmla="*/ 0 w 229"/>
                    <a:gd name="T41" fmla="*/ 0 h 240"/>
                    <a:gd name="T42" fmla="*/ 0 w 229"/>
                    <a:gd name="T43" fmla="*/ 0 h 240"/>
                    <a:gd name="T44" fmla="*/ 0 w 229"/>
                    <a:gd name="T45" fmla="*/ 0 h 240"/>
                    <a:gd name="T46" fmla="*/ 0 w 229"/>
                    <a:gd name="T47" fmla="*/ 0 h 240"/>
                    <a:gd name="T48" fmla="*/ 0 w 229"/>
                    <a:gd name="T49" fmla="*/ 0 h 240"/>
                    <a:gd name="T50" fmla="*/ 0 w 229"/>
                    <a:gd name="T51" fmla="*/ 0 h 240"/>
                    <a:gd name="T52" fmla="*/ 0 w 229"/>
                    <a:gd name="T53" fmla="*/ 0 h 240"/>
                    <a:gd name="T54" fmla="*/ 0 w 229"/>
                    <a:gd name="T55" fmla="*/ 0 h 240"/>
                    <a:gd name="T56" fmla="*/ 0 w 229"/>
                    <a:gd name="T57" fmla="*/ 0 h 240"/>
                    <a:gd name="T58" fmla="*/ 0 w 229"/>
                    <a:gd name="T59" fmla="*/ 0 h 240"/>
                    <a:gd name="T60" fmla="*/ 0 w 229"/>
                    <a:gd name="T61" fmla="*/ 0 h 240"/>
                    <a:gd name="T62" fmla="*/ 0 w 229"/>
                    <a:gd name="T63" fmla="*/ 0 h 240"/>
                    <a:gd name="T64" fmla="*/ 0 w 229"/>
                    <a:gd name="T65" fmla="*/ 0 h 240"/>
                    <a:gd name="T66" fmla="*/ 0 w 229"/>
                    <a:gd name="T67" fmla="*/ 0 h 240"/>
                    <a:gd name="T68" fmla="*/ 0 w 229"/>
                    <a:gd name="T69" fmla="*/ 0 h 240"/>
                    <a:gd name="T70" fmla="*/ 0 w 229"/>
                    <a:gd name="T71" fmla="*/ 0 h 240"/>
                    <a:gd name="T72" fmla="*/ 0 w 229"/>
                    <a:gd name="T73" fmla="*/ 0 h 240"/>
                    <a:gd name="T74" fmla="*/ 0 w 229"/>
                    <a:gd name="T75" fmla="*/ 0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52" name="Freeform 52"/>
                <p:cNvSpPr/>
                <p:nvPr>
                  <p:custDataLst>
                    <p:tags r:id="rId47"/>
                  </p:custDataLst>
                </p:nvPr>
              </p:nvSpPr>
              <p:spPr bwMode="auto">
                <a:xfrm>
                  <a:off x="8401" y="4895"/>
                  <a:ext cx="93" cy="90"/>
                </a:xfrm>
                <a:custGeom>
                  <a:avLst/>
                  <a:gdLst>
                    <a:gd name="T0" fmla="*/ 0 w 281"/>
                    <a:gd name="T1" fmla="*/ 0 h 270"/>
                    <a:gd name="T2" fmla="*/ 0 w 281"/>
                    <a:gd name="T3" fmla="*/ 0 h 270"/>
                    <a:gd name="T4" fmla="*/ 0 w 281"/>
                    <a:gd name="T5" fmla="*/ 0 h 270"/>
                    <a:gd name="T6" fmla="*/ 0 w 281"/>
                    <a:gd name="T7" fmla="*/ 0 h 270"/>
                    <a:gd name="T8" fmla="*/ 0 w 281"/>
                    <a:gd name="T9" fmla="*/ 0 h 270"/>
                    <a:gd name="T10" fmla="*/ 0 w 281"/>
                    <a:gd name="T11" fmla="*/ 0 h 270"/>
                    <a:gd name="T12" fmla="*/ 0 w 281"/>
                    <a:gd name="T13" fmla="*/ 0 h 270"/>
                    <a:gd name="T14" fmla="*/ 0 w 281"/>
                    <a:gd name="T15" fmla="*/ 0 h 270"/>
                    <a:gd name="T16" fmla="*/ 0 w 281"/>
                    <a:gd name="T17" fmla="*/ 0 h 270"/>
                    <a:gd name="T18" fmla="*/ 0 w 281"/>
                    <a:gd name="T19" fmla="*/ 0 h 270"/>
                    <a:gd name="T20" fmla="*/ 0 w 281"/>
                    <a:gd name="T21" fmla="*/ 0 h 270"/>
                    <a:gd name="T22" fmla="*/ 0 w 281"/>
                    <a:gd name="T23" fmla="*/ 0 h 270"/>
                    <a:gd name="T24" fmla="*/ 0 w 281"/>
                    <a:gd name="T25" fmla="*/ 0 h 270"/>
                    <a:gd name="T26" fmla="*/ 0 w 281"/>
                    <a:gd name="T27" fmla="*/ 0 h 270"/>
                    <a:gd name="T28" fmla="*/ 0 w 281"/>
                    <a:gd name="T29" fmla="*/ 0 h 270"/>
                    <a:gd name="T30" fmla="*/ 0 w 281"/>
                    <a:gd name="T31" fmla="*/ 0 h 270"/>
                    <a:gd name="T32" fmla="*/ 0 w 281"/>
                    <a:gd name="T33" fmla="*/ 0 h 270"/>
                    <a:gd name="T34" fmla="*/ 0 w 281"/>
                    <a:gd name="T35" fmla="*/ 0 h 270"/>
                    <a:gd name="T36" fmla="*/ 0 w 281"/>
                    <a:gd name="T37" fmla="*/ 0 h 270"/>
                    <a:gd name="T38" fmla="*/ 0 w 281"/>
                    <a:gd name="T39" fmla="*/ 0 h 270"/>
                    <a:gd name="T40" fmla="*/ 0 w 281"/>
                    <a:gd name="T41" fmla="*/ 0 h 270"/>
                    <a:gd name="T42" fmla="*/ 0 w 281"/>
                    <a:gd name="T43" fmla="*/ 0 h 270"/>
                    <a:gd name="T44" fmla="*/ 0 w 281"/>
                    <a:gd name="T45" fmla="*/ 0 h 270"/>
                    <a:gd name="T46" fmla="*/ 0 w 281"/>
                    <a:gd name="T47" fmla="*/ 0 h 270"/>
                    <a:gd name="T48" fmla="*/ 0 w 281"/>
                    <a:gd name="T49" fmla="*/ 0 h 270"/>
                    <a:gd name="T50" fmla="*/ 0 w 281"/>
                    <a:gd name="T51" fmla="*/ 0 h 270"/>
                    <a:gd name="T52" fmla="*/ 0 w 281"/>
                    <a:gd name="T53" fmla="*/ 0 h 270"/>
                    <a:gd name="T54" fmla="*/ 0 w 281"/>
                    <a:gd name="T55" fmla="*/ 0 h 270"/>
                    <a:gd name="T56" fmla="*/ 0 w 281"/>
                    <a:gd name="T57" fmla="*/ 0 h 270"/>
                    <a:gd name="T58" fmla="*/ 0 w 281"/>
                    <a:gd name="T59" fmla="*/ 0 h 270"/>
                    <a:gd name="T60" fmla="*/ 0 w 281"/>
                    <a:gd name="T61" fmla="*/ 0 h 270"/>
                    <a:gd name="T62" fmla="*/ 0 w 281"/>
                    <a:gd name="T63" fmla="*/ 0 h 270"/>
                    <a:gd name="T64" fmla="*/ 0 w 281"/>
                    <a:gd name="T65" fmla="*/ 0 h 270"/>
                    <a:gd name="T66" fmla="*/ 0 w 281"/>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53" name="Freeform 53"/>
                <p:cNvSpPr/>
                <p:nvPr>
                  <p:custDataLst>
                    <p:tags r:id="rId48"/>
                  </p:custDataLst>
                </p:nvPr>
              </p:nvSpPr>
              <p:spPr bwMode="auto">
                <a:xfrm>
                  <a:off x="8431" y="4921"/>
                  <a:ext cx="5" cy="4"/>
                </a:xfrm>
                <a:custGeom>
                  <a:avLst/>
                  <a:gdLst>
                    <a:gd name="T0" fmla="*/ 0 w 15"/>
                    <a:gd name="T1" fmla="*/ 0 h 13"/>
                    <a:gd name="T2" fmla="*/ 0 w 15"/>
                    <a:gd name="T3" fmla="*/ 0 h 13"/>
                    <a:gd name="T4" fmla="*/ 0 w 15"/>
                    <a:gd name="T5" fmla="*/ 0 h 13"/>
                    <a:gd name="T6" fmla="*/ 0 w 15"/>
                    <a:gd name="T7" fmla="*/ 0 h 13"/>
                    <a:gd name="T8" fmla="*/ 0 w 15"/>
                    <a:gd name="T9" fmla="*/ 0 h 13"/>
                    <a:gd name="T10" fmla="*/ 0 w 15"/>
                    <a:gd name="T11" fmla="*/ 0 h 13"/>
                    <a:gd name="T12" fmla="*/ 0 w 15"/>
                    <a:gd name="T13" fmla="*/ 0 h 13"/>
                    <a:gd name="T14" fmla="*/ 0 w 15"/>
                    <a:gd name="T15" fmla="*/ 0 h 13"/>
                    <a:gd name="T16" fmla="*/ 0 w 15"/>
                    <a:gd name="T17" fmla="*/ 0 h 13"/>
                    <a:gd name="T18" fmla="*/ 0 w 15"/>
                    <a:gd name="T19" fmla="*/ 0 h 13"/>
                    <a:gd name="T20" fmla="*/ 0 w 15"/>
                    <a:gd name="T21" fmla="*/ 0 h 13"/>
                    <a:gd name="T22" fmla="*/ 0 w 15"/>
                    <a:gd name="T23" fmla="*/ 0 h 13"/>
                    <a:gd name="T24" fmla="*/ 0 w 15"/>
                    <a:gd name="T25" fmla="*/ 0 h 13"/>
                    <a:gd name="T26" fmla="*/ 0 w 15"/>
                    <a:gd name="T27" fmla="*/ 0 h 13"/>
                    <a:gd name="T28" fmla="*/ 0 w 15"/>
                    <a:gd name="T29" fmla="*/ 0 h 13"/>
                    <a:gd name="T30" fmla="*/ 0 w 15"/>
                    <a:gd name="T31" fmla="*/ 0 h 13"/>
                    <a:gd name="T32" fmla="*/ 0 w 15"/>
                    <a:gd name="T33" fmla="*/ 0 h 13"/>
                    <a:gd name="T34" fmla="*/ 0 w 15"/>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54" name="Freeform 54"/>
                <p:cNvSpPr/>
                <p:nvPr>
                  <p:custDataLst>
                    <p:tags r:id="rId49"/>
                  </p:custDataLst>
                </p:nvPr>
              </p:nvSpPr>
              <p:spPr bwMode="auto">
                <a:xfrm>
                  <a:off x="8447" y="4911"/>
                  <a:ext cx="6" cy="6"/>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55" name="Freeform 55"/>
                <p:cNvSpPr/>
                <p:nvPr>
                  <p:custDataLst>
                    <p:tags r:id="rId50"/>
                  </p:custDataLst>
                </p:nvPr>
              </p:nvSpPr>
              <p:spPr bwMode="auto">
                <a:xfrm>
                  <a:off x="8468" y="4904"/>
                  <a:ext cx="3" cy="3"/>
                </a:xfrm>
                <a:custGeom>
                  <a:avLst/>
                  <a:gdLst>
                    <a:gd name="T0" fmla="*/ 0 w 9"/>
                    <a:gd name="T1" fmla="*/ 0 h 9"/>
                    <a:gd name="T2" fmla="*/ 0 w 9"/>
                    <a:gd name="T3" fmla="*/ 0 h 9"/>
                    <a:gd name="T4" fmla="*/ 0 w 9"/>
                    <a:gd name="T5" fmla="*/ 0 h 9"/>
                    <a:gd name="T6" fmla="*/ 0 w 9"/>
                    <a:gd name="T7" fmla="*/ 0 h 9"/>
                    <a:gd name="T8" fmla="*/ 0 w 9"/>
                    <a:gd name="T9" fmla="*/ 0 h 9"/>
                    <a:gd name="T10" fmla="*/ 0 w 9"/>
                    <a:gd name="T11" fmla="*/ 0 h 9"/>
                    <a:gd name="T12" fmla="*/ 0 w 9"/>
                    <a:gd name="T13" fmla="*/ 0 h 9"/>
                    <a:gd name="T14" fmla="*/ 0 w 9"/>
                    <a:gd name="T15" fmla="*/ 0 h 9"/>
                    <a:gd name="T16" fmla="*/ 0 w 9"/>
                    <a:gd name="T17" fmla="*/ 0 h 9"/>
                    <a:gd name="T18" fmla="*/ 0 w 9"/>
                    <a:gd name="T19" fmla="*/ 0 h 9"/>
                    <a:gd name="T20" fmla="*/ 0 w 9"/>
                    <a:gd name="T21" fmla="*/ 0 h 9"/>
                    <a:gd name="T22" fmla="*/ 0 w 9"/>
                    <a:gd name="T23" fmla="*/ 0 h 9"/>
                    <a:gd name="T24" fmla="*/ 0 w 9"/>
                    <a:gd name="T25" fmla="*/ 0 h 9"/>
                    <a:gd name="T26" fmla="*/ 0 w 9"/>
                    <a:gd name="T27" fmla="*/ 0 h 9"/>
                    <a:gd name="T28" fmla="*/ 0 w 9"/>
                    <a:gd name="T29" fmla="*/ 0 h 9"/>
                    <a:gd name="T30" fmla="*/ 0 w 9"/>
                    <a:gd name="T31" fmla="*/ 0 h 9"/>
                    <a:gd name="T32" fmla="*/ 0 w 9"/>
                    <a:gd name="T33" fmla="*/ 0 h 9"/>
                    <a:gd name="T34" fmla="*/ 0 w 9"/>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56" name="Freeform 56"/>
                <p:cNvSpPr/>
                <p:nvPr>
                  <p:custDataLst>
                    <p:tags r:id="rId51"/>
                  </p:custDataLst>
                </p:nvPr>
              </p:nvSpPr>
              <p:spPr bwMode="auto">
                <a:xfrm>
                  <a:off x="8459" y="4927"/>
                  <a:ext cx="2" cy="3"/>
                </a:xfrm>
                <a:custGeom>
                  <a:avLst/>
                  <a:gdLst>
                    <a:gd name="T0" fmla="*/ 0 w 7"/>
                    <a:gd name="T1" fmla="*/ 0 h 8"/>
                    <a:gd name="T2" fmla="*/ 0 w 7"/>
                    <a:gd name="T3" fmla="*/ 0 h 8"/>
                    <a:gd name="T4" fmla="*/ 0 w 7"/>
                    <a:gd name="T5" fmla="*/ 0 h 8"/>
                    <a:gd name="T6" fmla="*/ 0 w 7"/>
                    <a:gd name="T7" fmla="*/ 0 h 8"/>
                    <a:gd name="T8" fmla="*/ 0 w 7"/>
                    <a:gd name="T9" fmla="*/ 0 h 8"/>
                    <a:gd name="T10" fmla="*/ 0 w 7"/>
                    <a:gd name="T11" fmla="*/ 0 h 8"/>
                    <a:gd name="T12" fmla="*/ 0 w 7"/>
                    <a:gd name="T13" fmla="*/ 0 h 8"/>
                    <a:gd name="T14" fmla="*/ 0 w 7"/>
                    <a:gd name="T15" fmla="*/ 0 h 8"/>
                    <a:gd name="T16" fmla="*/ 0 w 7"/>
                    <a:gd name="T17" fmla="*/ 0 h 8"/>
                    <a:gd name="T18" fmla="*/ 0 w 7"/>
                    <a:gd name="T19" fmla="*/ 0 h 8"/>
                    <a:gd name="T20" fmla="*/ 0 w 7"/>
                    <a:gd name="T21" fmla="*/ 0 h 8"/>
                    <a:gd name="T22" fmla="*/ 0 w 7"/>
                    <a:gd name="T23" fmla="*/ 0 h 8"/>
                    <a:gd name="T24" fmla="*/ 0 w 7"/>
                    <a:gd name="T25" fmla="*/ 0 h 8"/>
                    <a:gd name="T26" fmla="*/ 0 w 7"/>
                    <a:gd name="T27" fmla="*/ 0 h 8"/>
                    <a:gd name="T28" fmla="*/ 0 w 7"/>
                    <a:gd name="T29" fmla="*/ 0 h 8"/>
                    <a:gd name="T30" fmla="*/ 0 w 7"/>
                    <a:gd name="T31" fmla="*/ 0 h 8"/>
                    <a:gd name="T32" fmla="*/ 0 w 7"/>
                    <a:gd name="T33" fmla="*/ 0 h 8"/>
                    <a:gd name="T34" fmla="*/ 0 w 7"/>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57" name="Freeform 57"/>
                <p:cNvSpPr/>
                <p:nvPr>
                  <p:custDataLst>
                    <p:tags r:id="rId52"/>
                  </p:custDataLst>
                </p:nvPr>
              </p:nvSpPr>
              <p:spPr bwMode="auto">
                <a:xfrm>
                  <a:off x="8443" y="4936"/>
                  <a:ext cx="2" cy="3"/>
                </a:xfrm>
                <a:custGeom>
                  <a:avLst/>
                  <a:gdLst>
                    <a:gd name="T0" fmla="*/ 0 w 7"/>
                    <a:gd name="T1" fmla="*/ 0 h 9"/>
                    <a:gd name="T2" fmla="*/ 0 w 7"/>
                    <a:gd name="T3" fmla="*/ 0 h 9"/>
                    <a:gd name="T4" fmla="*/ 0 w 7"/>
                    <a:gd name="T5" fmla="*/ 0 h 9"/>
                    <a:gd name="T6" fmla="*/ 0 w 7"/>
                    <a:gd name="T7" fmla="*/ 0 h 9"/>
                    <a:gd name="T8" fmla="*/ 0 w 7"/>
                    <a:gd name="T9" fmla="*/ 0 h 9"/>
                    <a:gd name="T10" fmla="*/ 0 w 7"/>
                    <a:gd name="T11" fmla="*/ 0 h 9"/>
                    <a:gd name="T12" fmla="*/ 0 w 7"/>
                    <a:gd name="T13" fmla="*/ 0 h 9"/>
                    <a:gd name="T14" fmla="*/ 0 w 7"/>
                    <a:gd name="T15" fmla="*/ 0 h 9"/>
                    <a:gd name="T16" fmla="*/ 0 w 7"/>
                    <a:gd name="T17" fmla="*/ 0 h 9"/>
                    <a:gd name="T18" fmla="*/ 0 w 7"/>
                    <a:gd name="T19" fmla="*/ 0 h 9"/>
                    <a:gd name="T20" fmla="*/ 0 w 7"/>
                    <a:gd name="T21" fmla="*/ 0 h 9"/>
                    <a:gd name="T22" fmla="*/ 0 w 7"/>
                    <a:gd name="T23" fmla="*/ 0 h 9"/>
                    <a:gd name="T24" fmla="*/ 0 w 7"/>
                    <a:gd name="T25" fmla="*/ 0 h 9"/>
                    <a:gd name="T26" fmla="*/ 0 w 7"/>
                    <a:gd name="T27" fmla="*/ 0 h 9"/>
                    <a:gd name="T28" fmla="*/ 0 w 7"/>
                    <a:gd name="T29" fmla="*/ 0 h 9"/>
                    <a:gd name="T30" fmla="*/ 0 w 7"/>
                    <a:gd name="T31" fmla="*/ 0 h 9"/>
                    <a:gd name="T32" fmla="*/ 0 w 7"/>
                    <a:gd name="T33" fmla="*/ 0 h 9"/>
                    <a:gd name="T34" fmla="*/ 0 w 7"/>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58" name="Freeform 58"/>
                <p:cNvSpPr/>
                <p:nvPr>
                  <p:custDataLst>
                    <p:tags r:id="rId53"/>
                  </p:custDataLst>
                </p:nvPr>
              </p:nvSpPr>
              <p:spPr bwMode="auto">
                <a:xfrm>
                  <a:off x="8474" y="4919"/>
                  <a:ext cx="7" cy="6"/>
                </a:xfrm>
                <a:custGeom>
                  <a:avLst/>
                  <a:gdLst>
                    <a:gd name="T0" fmla="*/ 0 w 20"/>
                    <a:gd name="T1" fmla="*/ 0 h 20"/>
                    <a:gd name="T2" fmla="*/ 0 w 20"/>
                    <a:gd name="T3" fmla="*/ 0 h 20"/>
                    <a:gd name="T4" fmla="*/ 0 w 20"/>
                    <a:gd name="T5" fmla="*/ 0 h 20"/>
                    <a:gd name="T6" fmla="*/ 0 w 20"/>
                    <a:gd name="T7" fmla="*/ 0 h 20"/>
                    <a:gd name="T8" fmla="*/ 0 w 20"/>
                    <a:gd name="T9" fmla="*/ 0 h 20"/>
                    <a:gd name="T10" fmla="*/ 0 w 20"/>
                    <a:gd name="T11" fmla="*/ 0 h 20"/>
                    <a:gd name="T12" fmla="*/ 0 w 20"/>
                    <a:gd name="T13" fmla="*/ 0 h 20"/>
                    <a:gd name="T14" fmla="*/ 0 w 20"/>
                    <a:gd name="T15" fmla="*/ 0 h 20"/>
                    <a:gd name="T16" fmla="*/ 0 w 20"/>
                    <a:gd name="T17" fmla="*/ 0 h 20"/>
                    <a:gd name="T18" fmla="*/ 0 w 20"/>
                    <a:gd name="T19" fmla="*/ 0 h 20"/>
                    <a:gd name="T20" fmla="*/ 0 w 20"/>
                    <a:gd name="T21" fmla="*/ 0 h 20"/>
                    <a:gd name="T22" fmla="*/ 0 w 20"/>
                    <a:gd name="T23" fmla="*/ 0 h 20"/>
                    <a:gd name="T24" fmla="*/ 0 w 20"/>
                    <a:gd name="T25" fmla="*/ 0 h 20"/>
                    <a:gd name="T26" fmla="*/ 0 w 20"/>
                    <a:gd name="T27" fmla="*/ 0 h 20"/>
                    <a:gd name="T28" fmla="*/ 0 w 20"/>
                    <a:gd name="T29" fmla="*/ 0 h 20"/>
                    <a:gd name="T30" fmla="*/ 0 w 20"/>
                    <a:gd name="T31" fmla="*/ 0 h 20"/>
                    <a:gd name="T32" fmla="*/ 0 w 20"/>
                    <a:gd name="T33" fmla="*/ 0 h 20"/>
                    <a:gd name="T34" fmla="*/ 0 w 20"/>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59" name="Freeform 59"/>
                <p:cNvSpPr/>
                <p:nvPr>
                  <p:custDataLst>
                    <p:tags r:id="rId54"/>
                  </p:custDataLst>
                </p:nvPr>
              </p:nvSpPr>
              <p:spPr bwMode="auto">
                <a:xfrm>
                  <a:off x="8332" y="4713"/>
                  <a:ext cx="4" cy="4"/>
                </a:xfrm>
                <a:custGeom>
                  <a:avLst/>
                  <a:gdLst>
                    <a:gd name="T0" fmla="*/ 0 w 12"/>
                    <a:gd name="T1" fmla="*/ 0 h 13"/>
                    <a:gd name="T2" fmla="*/ 0 w 12"/>
                    <a:gd name="T3" fmla="*/ 0 h 13"/>
                    <a:gd name="T4" fmla="*/ 0 w 12"/>
                    <a:gd name="T5" fmla="*/ 0 h 13"/>
                    <a:gd name="T6" fmla="*/ 0 w 12"/>
                    <a:gd name="T7" fmla="*/ 0 h 13"/>
                    <a:gd name="T8" fmla="*/ 0 w 12"/>
                    <a:gd name="T9" fmla="*/ 0 h 13"/>
                    <a:gd name="T10" fmla="*/ 0 w 12"/>
                    <a:gd name="T11" fmla="*/ 0 h 13"/>
                    <a:gd name="T12" fmla="*/ 0 w 12"/>
                    <a:gd name="T13" fmla="*/ 0 h 13"/>
                    <a:gd name="T14" fmla="*/ 0 w 12"/>
                    <a:gd name="T15" fmla="*/ 0 h 13"/>
                    <a:gd name="T16" fmla="*/ 0 w 12"/>
                    <a:gd name="T17" fmla="*/ 0 h 13"/>
                    <a:gd name="T18" fmla="*/ 0 w 12"/>
                    <a:gd name="T19" fmla="*/ 0 h 13"/>
                    <a:gd name="T20" fmla="*/ 0 w 12"/>
                    <a:gd name="T21" fmla="*/ 0 h 13"/>
                    <a:gd name="T22" fmla="*/ 0 w 12"/>
                    <a:gd name="T23" fmla="*/ 0 h 13"/>
                    <a:gd name="T24" fmla="*/ 0 w 12"/>
                    <a:gd name="T25" fmla="*/ 0 h 13"/>
                    <a:gd name="T26" fmla="*/ 0 w 12"/>
                    <a:gd name="T27" fmla="*/ 0 h 13"/>
                    <a:gd name="T28" fmla="*/ 0 w 12"/>
                    <a:gd name="T29" fmla="*/ 0 h 13"/>
                    <a:gd name="T30" fmla="*/ 0 w 12"/>
                    <a:gd name="T31" fmla="*/ 0 h 13"/>
                    <a:gd name="T32" fmla="*/ 0 w 12"/>
                    <a:gd name="T33" fmla="*/ 0 h 13"/>
                    <a:gd name="T34" fmla="*/ 0 w 12"/>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60" name="Freeform 60"/>
                <p:cNvSpPr/>
                <p:nvPr>
                  <p:custDataLst>
                    <p:tags r:id="rId55"/>
                  </p:custDataLst>
                </p:nvPr>
              </p:nvSpPr>
              <p:spPr bwMode="auto">
                <a:xfrm>
                  <a:off x="8349" y="4708"/>
                  <a:ext cx="5" cy="4"/>
                </a:xfrm>
                <a:custGeom>
                  <a:avLst/>
                  <a:gdLst>
                    <a:gd name="T0" fmla="*/ 0 w 13"/>
                    <a:gd name="T1" fmla="*/ 0 h 12"/>
                    <a:gd name="T2" fmla="*/ 0 w 13"/>
                    <a:gd name="T3" fmla="*/ 0 h 12"/>
                    <a:gd name="T4" fmla="*/ 0 w 13"/>
                    <a:gd name="T5" fmla="*/ 0 h 12"/>
                    <a:gd name="T6" fmla="*/ 0 w 13"/>
                    <a:gd name="T7" fmla="*/ 0 h 12"/>
                    <a:gd name="T8" fmla="*/ 0 w 13"/>
                    <a:gd name="T9" fmla="*/ 0 h 12"/>
                    <a:gd name="T10" fmla="*/ 0 w 13"/>
                    <a:gd name="T11" fmla="*/ 0 h 12"/>
                    <a:gd name="T12" fmla="*/ 0 w 13"/>
                    <a:gd name="T13" fmla="*/ 0 h 12"/>
                    <a:gd name="T14" fmla="*/ 0 w 13"/>
                    <a:gd name="T15" fmla="*/ 0 h 12"/>
                    <a:gd name="T16" fmla="*/ 0 w 13"/>
                    <a:gd name="T17" fmla="*/ 0 h 12"/>
                    <a:gd name="T18" fmla="*/ 0 w 13"/>
                    <a:gd name="T19" fmla="*/ 0 h 12"/>
                    <a:gd name="T20" fmla="*/ 0 w 13"/>
                    <a:gd name="T21" fmla="*/ 0 h 12"/>
                    <a:gd name="T22" fmla="*/ 0 w 13"/>
                    <a:gd name="T23" fmla="*/ 0 h 12"/>
                    <a:gd name="T24" fmla="*/ 0 w 13"/>
                    <a:gd name="T25" fmla="*/ 0 h 12"/>
                    <a:gd name="T26" fmla="*/ 0 w 13"/>
                    <a:gd name="T27" fmla="*/ 0 h 12"/>
                    <a:gd name="T28" fmla="*/ 0 w 13"/>
                    <a:gd name="T29" fmla="*/ 0 h 12"/>
                    <a:gd name="T30" fmla="*/ 0 w 13"/>
                    <a:gd name="T31" fmla="*/ 0 h 12"/>
                    <a:gd name="T32" fmla="*/ 0 w 13"/>
                    <a:gd name="T33" fmla="*/ 0 h 12"/>
                    <a:gd name="T34" fmla="*/ 0 w 13"/>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61" name="Freeform 61"/>
                <p:cNvSpPr/>
                <p:nvPr>
                  <p:custDataLst>
                    <p:tags r:id="rId56"/>
                  </p:custDataLst>
                </p:nvPr>
              </p:nvSpPr>
              <p:spPr bwMode="auto">
                <a:xfrm>
                  <a:off x="8366" y="4704"/>
                  <a:ext cx="2" cy="2"/>
                </a:xfrm>
                <a:custGeom>
                  <a:avLst/>
                  <a:gdLst>
                    <a:gd name="T0" fmla="*/ 0 w 8"/>
                    <a:gd name="T1" fmla="*/ 0 h 7"/>
                    <a:gd name="T2" fmla="*/ 0 w 8"/>
                    <a:gd name="T3" fmla="*/ 0 h 7"/>
                    <a:gd name="T4" fmla="*/ 0 w 8"/>
                    <a:gd name="T5" fmla="*/ 0 h 7"/>
                    <a:gd name="T6" fmla="*/ 0 w 8"/>
                    <a:gd name="T7" fmla="*/ 0 h 7"/>
                    <a:gd name="T8" fmla="*/ 0 w 8"/>
                    <a:gd name="T9" fmla="*/ 0 h 7"/>
                    <a:gd name="T10" fmla="*/ 0 w 8"/>
                    <a:gd name="T11" fmla="*/ 0 h 7"/>
                    <a:gd name="T12" fmla="*/ 0 w 8"/>
                    <a:gd name="T13" fmla="*/ 0 h 7"/>
                    <a:gd name="T14" fmla="*/ 0 w 8"/>
                    <a:gd name="T15" fmla="*/ 0 h 7"/>
                    <a:gd name="T16" fmla="*/ 0 w 8"/>
                    <a:gd name="T17" fmla="*/ 0 h 7"/>
                    <a:gd name="T18" fmla="*/ 0 w 8"/>
                    <a:gd name="T19" fmla="*/ 0 h 7"/>
                    <a:gd name="T20" fmla="*/ 0 w 8"/>
                    <a:gd name="T21" fmla="*/ 0 h 7"/>
                    <a:gd name="T22" fmla="*/ 0 w 8"/>
                    <a:gd name="T23" fmla="*/ 0 h 7"/>
                    <a:gd name="T24" fmla="*/ 0 w 8"/>
                    <a:gd name="T25" fmla="*/ 0 h 7"/>
                    <a:gd name="T26" fmla="*/ 0 w 8"/>
                    <a:gd name="T27" fmla="*/ 0 h 7"/>
                    <a:gd name="T28" fmla="*/ 0 w 8"/>
                    <a:gd name="T29" fmla="*/ 0 h 7"/>
                    <a:gd name="T30" fmla="*/ 0 w 8"/>
                    <a:gd name="T31" fmla="*/ 0 h 7"/>
                    <a:gd name="T32" fmla="*/ 0 w 8"/>
                    <a:gd name="T33" fmla="*/ 0 h 7"/>
                    <a:gd name="T34" fmla="*/ 0 w 8"/>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62" name="Freeform 62"/>
                <p:cNvSpPr/>
                <p:nvPr>
                  <p:custDataLst>
                    <p:tags r:id="rId57"/>
                  </p:custDataLst>
                </p:nvPr>
              </p:nvSpPr>
              <p:spPr bwMode="auto">
                <a:xfrm>
                  <a:off x="8338" y="4730"/>
                  <a:ext cx="2" cy="3"/>
                </a:xfrm>
                <a:custGeom>
                  <a:avLst/>
                  <a:gdLst>
                    <a:gd name="T0" fmla="*/ 0 w 7"/>
                    <a:gd name="T1" fmla="*/ 0 h 8"/>
                    <a:gd name="T2" fmla="*/ 0 w 7"/>
                    <a:gd name="T3" fmla="*/ 0 h 8"/>
                    <a:gd name="T4" fmla="*/ 0 w 7"/>
                    <a:gd name="T5" fmla="*/ 0 h 8"/>
                    <a:gd name="T6" fmla="*/ 0 w 7"/>
                    <a:gd name="T7" fmla="*/ 0 h 8"/>
                    <a:gd name="T8" fmla="*/ 0 w 7"/>
                    <a:gd name="T9" fmla="*/ 0 h 8"/>
                    <a:gd name="T10" fmla="*/ 0 w 7"/>
                    <a:gd name="T11" fmla="*/ 0 h 8"/>
                    <a:gd name="T12" fmla="*/ 0 w 7"/>
                    <a:gd name="T13" fmla="*/ 0 h 8"/>
                    <a:gd name="T14" fmla="*/ 0 w 7"/>
                    <a:gd name="T15" fmla="*/ 0 h 8"/>
                    <a:gd name="T16" fmla="*/ 0 w 7"/>
                    <a:gd name="T17" fmla="*/ 0 h 8"/>
                    <a:gd name="T18" fmla="*/ 0 w 7"/>
                    <a:gd name="T19" fmla="*/ 0 h 8"/>
                    <a:gd name="T20" fmla="*/ 0 w 7"/>
                    <a:gd name="T21" fmla="*/ 0 h 8"/>
                    <a:gd name="T22" fmla="*/ 0 w 7"/>
                    <a:gd name="T23" fmla="*/ 0 h 8"/>
                    <a:gd name="T24" fmla="*/ 0 w 7"/>
                    <a:gd name="T25" fmla="*/ 0 h 8"/>
                    <a:gd name="T26" fmla="*/ 0 w 7"/>
                    <a:gd name="T27" fmla="*/ 0 h 8"/>
                    <a:gd name="T28" fmla="*/ 0 w 7"/>
                    <a:gd name="T29" fmla="*/ 0 h 8"/>
                    <a:gd name="T30" fmla="*/ 0 w 7"/>
                    <a:gd name="T31" fmla="*/ 0 h 8"/>
                    <a:gd name="T32" fmla="*/ 0 w 7"/>
                    <a:gd name="T33" fmla="*/ 0 h 8"/>
                    <a:gd name="T34" fmla="*/ 0 w 7"/>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63" name="Freeform 63"/>
                <p:cNvSpPr/>
                <p:nvPr>
                  <p:custDataLst>
                    <p:tags r:id="rId58"/>
                  </p:custDataLst>
                </p:nvPr>
              </p:nvSpPr>
              <p:spPr bwMode="auto">
                <a:xfrm>
                  <a:off x="8370" y="4713"/>
                  <a:ext cx="6" cy="6"/>
                </a:xfrm>
                <a:custGeom>
                  <a:avLst/>
                  <a:gdLst>
                    <a:gd name="T0" fmla="*/ 0 w 16"/>
                    <a:gd name="T1" fmla="*/ 0 h 17"/>
                    <a:gd name="T2" fmla="*/ 0 w 16"/>
                    <a:gd name="T3" fmla="*/ 0 h 17"/>
                    <a:gd name="T4" fmla="*/ 0 w 16"/>
                    <a:gd name="T5" fmla="*/ 0 h 17"/>
                    <a:gd name="T6" fmla="*/ 0 w 16"/>
                    <a:gd name="T7" fmla="*/ 0 h 17"/>
                    <a:gd name="T8" fmla="*/ 0 w 16"/>
                    <a:gd name="T9" fmla="*/ 0 h 17"/>
                    <a:gd name="T10" fmla="*/ 0 w 16"/>
                    <a:gd name="T11" fmla="*/ 0 h 17"/>
                    <a:gd name="T12" fmla="*/ 0 w 16"/>
                    <a:gd name="T13" fmla="*/ 0 h 17"/>
                    <a:gd name="T14" fmla="*/ 0 w 16"/>
                    <a:gd name="T15" fmla="*/ 0 h 17"/>
                    <a:gd name="T16" fmla="*/ 0 w 16"/>
                    <a:gd name="T17" fmla="*/ 0 h 17"/>
                    <a:gd name="T18" fmla="*/ 0 w 16"/>
                    <a:gd name="T19" fmla="*/ 0 h 17"/>
                    <a:gd name="T20" fmla="*/ 0 w 16"/>
                    <a:gd name="T21" fmla="*/ 0 h 17"/>
                    <a:gd name="T22" fmla="*/ 0 w 16"/>
                    <a:gd name="T23" fmla="*/ 0 h 17"/>
                    <a:gd name="T24" fmla="*/ 0 w 16"/>
                    <a:gd name="T25" fmla="*/ 0 h 17"/>
                    <a:gd name="T26" fmla="*/ 0 w 16"/>
                    <a:gd name="T27" fmla="*/ 0 h 17"/>
                    <a:gd name="T28" fmla="*/ 0 w 16"/>
                    <a:gd name="T29" fmla="*/ 0 h 17"/>
                    <a:gd name="T30" fmla="*/ 0 w 16"/>
                    <a:gd name="T31" fmla="*/ 0 h 17"/>
                    <a:gd name="T32" fmla="*/ 0 w 16"/>
                    <a:gd name="T33" fmla="*/ 0 h 17"/>
                    <a:gd name="T34" fmla="*/ 0 w 16"/>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64" name="Freeform 64"/>
                <p:cNvSpPr/>
                <p:nvPr>
                  <p:custDataLst>
                    <p:tags r:id="rId59"/>
                  </p:custDataLst>
                </p:nvPr>
              </p:nvSpPr>
              <p:spPr bwMode="auto">
                <a:xfrm>
                  <a:off x="8353" y="4721"/>
                  <a:ext cx="4" cy="4"/>
                </a:xfrm>
                <a:custGeom>
                  <a:avLst/>
                  <a:gdLst>
                    <a:gd name="T0" fmla="*/ 0 w 12"/>
                    <a:gd name="T1" fmla="*/ 0 h 12"/>
                    <a:gd name="T2" fmla="*/ 0 w 12"/>
                    <a:gd name="T3" fmla="*/ 0 h 12"/>
                    <a:gd name="T4" fmla="*/ 0 w 12"/>
                    <a:gd name="T5" fmla="*/ 0 h 12"/>
                    <a:gd name="T6" fmla="*/ 0 w 12"/>
                    <a:gd name="T7" fmla="*/ 0 h 12"/>
                    <a:gd name="T8" fmla="*/ 0 w 12"/>
                    <a:gd name="T9" fmla="*/ 0 h 12"/>
                    <a:gd name="T10" fmla="*/ 0 w 12"/>
                    <a:gd name="T11" fmla="*/ 0 h 12"/>
                    <a:gd name="T12" fmla="*/ 0 w 12"/>
                    <a:gd name="T13" fmla="*/ 0 h 12"/>
                    <a:gd name="T14" fmla="*/ 0 w 12"/>
                    <a:gd name="T15" fmla="*/ 0 h 12"/>
                    <a:gd name="T16" fmla="*/ 0 w 12"/>
                    <a:gd name="T17" fmla="*/ 0 h 12"/>
                    <a:gd name="T18" fmla="*/ 0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65" name="Freeform 65"/>
                <p:cNvSpPr/>
                <p:nvPr>
                  <p:custDataLst>
                    <p:tags r:id="rId60"/>
                  </p:custDataLst>
                </p:nvPr>
              </p:nvSpPr>
              <p:spPr bwMode="auto">
                <a:xfrm>
                  <a:off x="8343" y="4794"/>
                  <a:ext cx="25" cy="25"/>
                </a:xfrm>
                <a:custGeom>
                  <a:avLst/>
                  <a:gdLst>
                    <a:gd name="T0" fmla="*/ 0 w 74"/>
                    <a:gd name="T1" fmla="*/ 0 h 75"/>
                    <a:gd name="T2" fmla="*/ 0 w 74"/>
                    <a:gd name="T3" fmla="*/ 0 h 75"/>
                    <a:gd name="T4" fmla="*/ 0 w 74"/>
                    <a:gd name="T5" fmla="*/ 0 h 75"/>
                    <a:gd name="T6" fmla="*/ 0 w 74"/>
                    <a:gd name="T7" fmla="*/ 0 h 75"/>
                    <a:gd name="T8" fmla="*/ 0 w 74"/>
                    <a:gd name="T9" fmla="*/ 0 h 75"/>
                    <a:gd name="T10" fmla="*/ 0 w 74"/>
                    <a:gd name="T11" fmla="*/ 0 h 75"/>
                    <a:gd name="T12" fmla="*/ 0 w 74"/>
                    <a:gd name="T13" fmla="*/ 0 h 75"/>
                    <a:gd name="T14" fmla="*/ 0 w 74"/>
                    <a:gd name="T15" fmla="*/ 0 h 75"/>
                    <a:gd name="T16" fmla="*/ 0 w 74"/>
                    <a:gd name="T17" fmla="*/ 0 h 75"/>
                    <a:gd name="T18" fmla="*/ 0 w 74"/>
                    <a:gd name="T19" fmla="*/ 0 h 75"/>
                    <a:gd name="T20" fmla="*/ 0 w 74"/>
                    <a:gd name="T21" fmla="*/ 0 h 75"/>
                    <a:gd name="T22" fmla="*/ 0 w 74"/>
                    <a:gd name="T23" fmla="*/ 0 h 75"/>
                    <a:gd name="T24" fmla="*/ 0 w 74"/>
                    <a:gd name="T25" fmla="*/ 0 h 75"/>
                    <a:gd name="T26" fmla="*/ 0 w 74"/>
                    <a:gd name="T27" fmla="*/ 0 h 75"/>
                    <a:gd name="T28" fmla="*/ 0 w 74"/>
                    <a:gd name="T29" fmla="*/ 0 h 75"/>
                    <a:gd name="T30" fmla="*/ 0 w 74"/>
                    <a:gd name="T31" fmla="*/ 0 h 75"/>
                    <a:gd name="T32" fmla="*/ 0 w 74"/>
                    <a:gd name="T33" fmla="*/ 0 h 75"/>
                    <a:gd name="T34" fmla="*/ 0 w 74"/>
                    <a:gd name="T35" fmla="*/ 0 h 75"/>
                    <a:gd name="T36" fmla="*/ 0 w 74"/>
                    <a:gd name="T37" fmla="*/ 0 h 75"/>
                    <a:gd name="T38" fmla="*/ 0 w 74"/>
                    <a:gd name="T39" fmla="*/ 0 h 75"/>
                    <a:gd name="T40" fmla="*/ 0 w 74"/>
                    <a:gd name="T41" fmla="*/ 0 h 75"/>
                    <a:gd name="T42" fmla="*/ 0 w 74"/>
                    <a:gd name="T43" fmla="*/ 0 h 75"/>
                    <a:gd name="T44" fmla="*/ 0 w 74"/>
                    <a:gd name="T45" fmla="*/ 0 h 75"/>
                    <a:gd name="T46" fmla="*/ 0 w 74"/>
                    <a:gd name="T47" fmla="*/ 0 h 75"/>
                    <a:gd name="T48" fmla="*/ 0 w 74"/>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66" name="Freeform 66"/>
                <p:cNvSpPr/>
                <p:nvPr>
                  <p:custDataLst>
                    <p:tags r:id="rId61"/>
                  </p:custDataLst>
                </p:nvPr>
              </p:nvSpPr>
              <p:spPr bwMode="auto">
                <a:xfrm>
                  <a:off x="8367" y="4788"/>
                  <a:ext cx="23" cy="20"/>
                </a:xfrm>
                <a:custGeom>
                  <a:avLst/>
                  <a:gdLst>
                    <a:gd name="T0" fmla="*/ 0 w 69"/>
                    <a:gd name="T1" fmla="*/ 0 h 59"/>
                    <a:gd name="T2" fmla="*/ 0 w 69"/>
                    <a:gd name="T3" fmla="*/ 0 h 59"/>
                    <a:gd name="T4" fmla="*/ 0 w 69"/>
                    <a:gd name="T5" fmla="*/ 0 h 59"/>
                    <a:gd name="T6" fmla="*/ 0 w 69"/>
                    <a:gd name="T7" fmla="*/ 0 h 59"/>
                    <a:gd name="T8" fmla="*/ 0 w 69"/>
                    <a:gd name="T9" fmla="*/ 0 h 59"/>
                    <a:gd name="T10" fmla="*/ 0 w 69"/>
                    <a:gd name="T11" fmla="*/ 0 h 59"/>
                    <a:gd name="T12" fmla="*/ 0 w 69"/>
                    <a:gd name="T13" fmla="*/ 0 h 59"/>
                    <a:gd name="T14" fmla="*/ 0 w 69"/>
                    <a:gd name="T15" fmla="*/ 0 h 59"/>
                    <a:gd name="T16" fmla="*/ 0 w 69"/>
                    <a:gd name="T17" fmla="*/ 0 h 59"/>
                    <a:gd name="T18" fmla="*/ 0 w 69"/>
                    <a:gd name="T19" fmla="*/ 0 h 59"/>
                    <a:gd name="T20" fmla="*/ 0 w 69"/>
                    <a:gd name="T21" fmla="*/ 0 h 59"/>
                    <a:gd name="T22" fmla="*/ 0 w 69"/>
                    <a:gd name="T23" fmla="*/ 0 h 59"/>
                    <a:gd name="T24" fmla="*/ 0 w 69"/>
                    <a:gd name="T25" fmla="*/ 0 h 59"/>
                    <a:gd name="T26" fmla="*/ 0 w 69"/>
                    <a:gd name="T27" fmla="*/ 0 h 59"/>
                    <a:gd name="T28" fmla="*/ 0 w 69"/>
                    <a:gd name="T29" fmla="*/ 0 h 59"/>
                    <a:gd name="T30" fmla="*/ 0 w 69"/>
                    <a:gd name="T31" fmla="*/ 0 h 59"/>
                    <a:gd name="T32" fmla="*/ 0 w 69"/>
                    <a:gd name="T33" fmla="*/ 0 h 59"/>
                    <a:gd name="T34" fmla="*/ 0 w 69"/>
                    <a:gd name="T35" fmla="*/ 0 h 59"/>
                    <a:gd name="T36" fmla="*/ 0 w 69"/>
                    <a:gd name="T37" fmla="*/ 0 h 59"/>
                    <a:gd name="T38" fmla="*/ 0 w 69"/>
                    <a:gd name="T39" fmla="*/ 0 h 59"/>
                    <a:gd name="T40" fmla="*/ 0 w 69"/>
                    <a:gd name="T41" fmla="*/ 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67" name="Freeform 67"/>
                <p:cNvSpPr/>
                <p:nvPr>
                  <p:custDataLst>
                    <p:tags r:id="rId62"/>
                  </p:custDataLst>
                </p:nvPr>
              </p:nvSpPr>
              <p:spPr bwMode="auto">
                <a:xfrm>
                  <a:off x="8386" y="4779"/>
                  <a:ext cx="23" cy="20"/>
                </a:xfrm>
                <a:custGeom>
                  <a:avLst/>
                  <a:gdLst>
                    <a:gd name="T0" fmla="*/ 0 w 69"/>
                    <a:gd name="T1" fmla="*/ 0 h 60"/>
                    <a:gd name="T2" fmla="*/ 0 w 69"/>
                    <a:gd name="T3" fmla="*/ 0 h 60"/>
                    <a:gd name="T4" fmla="*/ 0 w 69"/>
                    <a:gd name="T5" fmla="*/ 0 h 60"/>
                    <a:gd name="T6" fmla="*/ 0 w 69"/>
                    <a:gd name="T7" fmla="*/ 0 h 60"/>
                    <a:gd name="T8" fmla="*/ 0 w 69"/>
                    <a:gd name="T9" fmla="*/ 0 h 60"/>
                    <a:gd name="T10" fmla="*/ 0 w 69"/>
                    <a:gd name="T11" fmla="*/ 0 h 60"/>
                    <a:gd name="T12" fmla="*/ 0 w 69"/>
                    <a:gd name="T13" fmla="*/ 0 h 60"/>
                    <a:gd name="T14" fmla="*/ 0 w 69"/>
                    <a:gd name="T15" fmla="*/ 0 h 60"/>
                    <a:gd name="T16" fmla="*/ 0 w 69"/>
                    <a:gd name="T17" fmla="*/ 0 h 60"/>
                    <a:gd name="T18" fmla="*/ 0 w 69"/>
                    <a:gd name="T19" fmla="*/ 0 h 60"/>
                    <a:gd name="T20" fmla="*/ 0 w 69"/>
                    <a:gd name="T21" fmla="*/ 0 h 60"/>
                    <a:gd name="T22" fmla="*/ 0 w 69"/>
                    <a:gd name="T23" fmla="*/ 0 h 60"/>
                    <a:gd name="T24" fmla="*/ 0 w 69"/>
                    <a:gd name="T25" fmla="*/ 0 h 60"/>
                    <a:gd name="T26" fmla="*/ 0 w 69"/>
                    <a:gd name="T27" fmla="*/ 0 h 60"/>
                    <a:gd name="T28" fmla="*/ 0 w 69"/>
                    <a:gd name="T29" fmla="*/ 0 h 60"/>
                    <a:gd name="T30" fmla="*/ 0 w 69"/>
                    <a:gd name="T31" fmla="*/ 0 h 60"/>
                    <a:gd name="T32" fmla="*/ 0 w 69"/>
                    <a:gd name="T33" fmla="*/ 0 h 60"/>
                    <a:gd name="T34" fmla="*/ 0 w 69"/>
                    <a:gd name="T35" fmla="*/ 0 h 60"/>
                    <a:gd name="T36" fmla="*/ 0 w 69"/>
                    <a:gd name="T37" fmla="*/ 0 h 60"/>
                    <a:gd name="T38" fmla="*/ 0 w 69"/>
                    <a:gd name="T39" fmla="*/ 0 h 60"/>
                    <a:gd name="T40" fmla="*/ 0 w 69"/>
                    <a:gd name="T41" fmla="*/ 0 h 60"/>
                    <a:gd name="T42" fmla="*/ 0 w 69"/>
                    <a:gd name="T43" fmla="*/ 0 h 60"/>
                    <a:gd name="T44" fmla="*/ 0 w 69"/>
                    <a:gd name="T45" fmla="*/ 0 h 60"/>
                    <a:gd name="T46" fmla="*/ 0 w 69"/>
                    <a:gd name="T47" fmla="*/ 0 h 60"/>
                    <a:gd name="T48" fmla="*/ 0 w 69"/>
                    <a:gd name="T49" fmla="*/ 0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68" name="Freeform 68"/>
                <p:cNvSpPr/>
                <p:nvPr>
                  <p:custDataLst>
                    <p:tags r:id="rId63"/>
                  </p:custDataLst>
                </p:nvPr>
              </p:nvSpPr>
              <p:spPr bwMode="auto">
                <a:xfrm>
                  <a:off x="8357" y="4833"/>
                  <a:ext cx="25" cy="16"/>
                </a:xfrm>
                <a:custGeom>
                  <a:avLst/>
                  <a:gdLst>
                    <a:gd name="T0" fmla="*/ 0 w 75"/>
                    <a:gd name="T1" fmla="*/ 0 h 48"/>
                    <a:gd name="T2" fmla="*/ 0 w 75"/>
                    <a:gd name="T3" fmla="*/ 0 h 48"/>
                    <a:gd name="T4" fmla="*/ 0 w 75"/>
                    <a:gd name="T5" fmla="*/ 0 h 48"/>
                    <a:gd name="T6" fmla="*/ 0 w 75"/>
                    <a:gd name="T7" fmla="*/ 0 h 48"/>
                    <a:gd name="T8" fmla="*/ 0 w 75"/>
                    <a:gd name="T9" fmla="*/ 0 h 48"/>
                    <a:gd name="T10" fmla="*/ 0 w 75"/>
                    <a:gd name="T11" fmla="*/ 0 h 48"/>
                    <a:gd name="T12" fmla="*/ 0 w 75"/>
                    <a:gd name="T13" fmla="*/ 0 h 48"/>
                    <a:gd name="T14" fmla="*/ 0 w 75"/>
                    <a:gd name="T15" fmla="*/ 0 h 48"/>
                    <a:gd name="T16" fmla="*/ 0 w 75"/>
                    <a:gd name="T17" fmla="*/ 0 h 48"/>
                    <a:gd name="T18" fmla="*/ 0 w 75"/>
                    <a:gd name="T19" fmla="*/ 0 h 48"/>
                    <a:gd name="T20" fmla="*/ 0 w 75"/>
                    <a:gd name="T21" fmla="*/ 0 h 48"/>
                    <a:gd name="T22" fmla="*/ 0 w 75"/>
                    <a:gd name="T23" fmla="*/ 0 h 48"/>
                    <a:gd name="T24" fmla="*/ 0 w 75"/>
                    <a:gd name="T25" fmla="*/ 0 h 48"/>
                    <a:gd name="T26" fmla="*/ 0 w 75"/>
                    <a:gd name="T27" fmla="*/ 0 h 48"/>
                    <a:gd name="T28" fmla="*/ 0 w 75"/>
                    <a:gd name="T29" fmla="*/ 0 h 48"/>
                    <a:gd name="T30" fmla="*/ 0 w 75"/>
                    <a:gd name="T31" fmla="*/ 0 h 48"/>
                    <a:gd name="T32" fmla="*/ 0 w 75"/>
                    <a:gd name="T33" fmla="*/ 0 h 48"/>
                    <a:gd name="T34" fmla="*/ 0 w 75"/>
                    <a:gd name="T35" fmla="*/ 0 h 48"/>
                    <a:gd name="T36" fmla="*/ 0 w 75"/>
                    <a:gd name="T37" fmla="*/ 0 h 48"/>
                    <a:gd name="T38" fmla="*/ 0 w 75"/>
                    <a:gd name="T39" fmla="*/ 0 h 48"/>
                    <a:gd name="T40" fmla="*/ 0 w 75"/>
                    <a:gd name="T41" fmla="*/ 0 h 48"/>
                    <a:gd name="T42" fmla="*/ 0 w 75"/>
                    <a:gd name="T43" fmla="*/ 0 h 48"/>
                    <a:gd name="T44" fmla="*/ 0 w 75"/>
                    <a:gd name="T45" fmla="*/ 0 h 48"/>
                    <a:gd name="T46" fmla="*/ 0 w 75"/>
                    <a:gd name="T47" fmla="*/ 0 h 48"/>
                    <a:gd name="T48" fmla="*/ 0 w 75"/>
                    <a:gd name="T49" fmla="*/ 0 h 48"/>
                    <a:gd name="T50" fmla="*/ 0 w 75"/>
                    <a:gd name="T51" fmla="*/ 0 h 48"/>
                    <a:gd name="T52" fmla="*/ 0 w 75"/>
                    <a:gd name="T53" fmla="*/ 0 h 48"/>
                    <a:gd name="T54" fmla="*/ 0 w 75"/>
                    <a:gd name="T55" fmla="*/ 0 h 48"/>
                    <a:gd name="T56" fmla="*/ 0 w 75"/>
                    <a:gd name="T57" fmla="*/ 0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69" name="Freeform 69"/>
                <p:cNvSpPr/>
                <p:nvPr>
                  <p:custDataLst>
                    <p:tags r:id="rId64"/>
                  </p:custDataLst>
                </p:nvPr>
              </p:nvSpPr>
              <p:spPr bwMode="auto">
                <a:xfrm>
                  <a:off x="8385" y="4821"/>
                  <a:ext cx="21" cy="19"/>
                </a:xfrm>
                <a:custGeom>
                  <a:avLst/>
                  <a:gdLst>
                    <a:gd name="T0" fmla="*/ 0 w 63"/>
                    <a:gd name="T1" fmla="*/ 0 h 57"/>
                    <a:gd name="T2" fmla="*/ 0 w 63"/>
                    <a:gd name="T3" fmla="*/ 0 h 57"/>
                    <a:gd name="T4" fmla="*/ 0 w 63"/>
                    <a:gd name="T5" fmla="*/ 0 h 57"/>
                    <a:gd name="T6" fmla="*/ 0 w 63"/>
                    <a:gd name="T7" fmla="*/ 0 h 57"/>
                    <a:gd name="T8" fmla="*/ 0 w 63"/>
                    <a:gd name="T9" fmla="*/ 0 h 57"/>
                    <a:gd name="T10" fmla="*/ 0 w 63"/>
                    <a:gd name="T11" fmla="*/ 0 h 57"/>
                    <a:gd name="T12" fmla="*/ 0 w 63"/>
                    <a:gd name="T13" fmla="*/ 0 h 57"/>
                    <a:gd name="T14" fmla="*/ 0 w 63"/>
                    <a:gd name="T15" fmla="*/ 0 h 57"/>
                    <a:gd name="T16" fmla="*/ 0 w 63"/>
                    <a:gd name="T17" fmla="*/ 0 h 57"/>
                    <a:gd name="T18" fmla="*/ 0 w 63"/>
                    <a:gd name="T19" fmla="*/ 0 h 57"/>
                    <a:gd name="T20" fmla="*/ 0 w 63"/>
                    <a:gd name="T21" fmla="*/ 0 h 57"/>
                    <a:gd name="T22" fmla="*/ 0 w 63"/>
                    <a:gd name="T23" fmla="*/ 0 h 57"/>
                    <a:gd name="T24" fmla="*/ 0 w 63"/>
                    <a:gd name="T25" fmla="*/ 0 h 57"/>
                    <a:gd name="T26" fmla="*/ 0 w 63"/>
                    <a:gd name="T27" fmla="*/ 0 h 57"/>
                    <a:gd name="T28" fmla="*/ 0 w 63"/>
                    <a:gd name="T29" fmla="*/ 0 h 57"/>
                    <a:gd name="T30" fmla="*/ 0 w 63"/>
                    <a:gd name="T31" fmla="*/ 0 h 57"/>
                    <a:gd name="T32" fmla="*/ 0 w 63"/>
                    <a:gd name="T33" fmla="*/ 0 h 57"/>
                    <a:gd name="T34" fmla="*/ 0 w 63"/>
                    <a:gd name="T35" fmla="*/ 0 h 57"/>
                    <a:gd name="T36" fmla="*/ 0 w 63"/>
                    <a:gd name="T37" fmla="*/ 0 h 57"/>
                    <a:gd name="T38" fmla="*/ 0 w 63"/>
                    <a:gd name="T39" fmla="*/ 0 h 57"/>
                    <a:gd name="T40" fmla="*/ 0 w 63"/>
                    <a:gd name="T41" fmla="*/ 0 h 57"/>
                    <a:gd name="T42" fmla="*/ 0 w 63"/>
                    <a:gd name="T43" fmla="*/ 0 h 57"/>
                    <a:gd name="T44" fmla="*/ 0 w 63"/>
                    <a:gd name="T45" fmla="*/ 0 h 57"/>
                    <a:gd name="T46" fmla="*/ 0 w 63"/>
                    <a:gd name="T47" fmla="*/ 0 h 57"/>
                    <a:gd name="T48" fmla="*/ 0 w 63"/>
                    <a:gd name="T49" fmla="*/ 0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70" name="Freeform 70"/>
                <p:cNvSpPr/>
                <p:nvPr>
                  <p:custDataLst>
                    <p:tags r:id="rId65"/>
                  </p:custDataLst>
                </p:nvPr>
              </p:nvSpPr>
              <p:spPr bwMode="auto">
                <a:xfrm>
                  <a:off x="8406" y="4814"/>
                  <a:ext cx="21" cy="19"/>
                </a:xfrm>
                <a:custGeom>
                  <a:avLst/>
                  <a:gdLst>
                    <a:gd name="T0" fmla="*/ 0 w 65"/>
                    <a:gd name="T1" fmla="*/ 0 h 57"/>
                    <a:gd name="T2" fmla="*/ 0 w 65"/>
                    <a:gd name="T3" fmla="*/ 0 h 57"/>
                    <a:gd name="T4" fmla="*/ 0 w 65"/>
                    <a:gd name="T5" fmla="*/ 0 h 57"/>
                    <a:gd name="T6" fmla="*/ 0 w 65"/>
                    <a:gd name="T7" fmla="*/ 0 h 57"/>
                    <a:gd name="T8" fmla="*/ 0 w 65"/>
                    <a:gd name="T9" fmla="*/ 0 h 57"/>
                    <a:gd name="T10" fmla="*/ 0 w 65"/>
                    <a:gd name="T11" fmla="*/ 0 h 57"/>
                    <a:gd name="T12" fmla="*/ 0 w 65"/>
                    <a:gd name="T13" fmla="*/ 0 h 57"/>
                    <a:gd name="T14" fmla="*/ 0 w 65"/>
                    <a:gd name="T15" fmla="*/ 0 h 57"/>
                    <a:gd name="T16" fmla="*/ 0 w 65"/>
                    <a:gd name="T17" fmla="*/ 0 h 57"/>
                    <a:gd name="T18" fmla="*/ 0 w 65"/>
                    <a:gd name="T19" fmla="*/ 0 h 57"/>
                    <a:gd name="T20" fmla="*/ 0 w 65"/>
                    <a:gd name="T21" fmla="*/ 0 h 57"/>
                    <a:gd name="T22" fmla="*/ 0 w 65"/>
                    <a:gd name="T23" fmla="*/ 0 h 57"/>
                    <a:gd name="T24" fmla="*/ 0 w 65"/>
                    <a:gd name="T25" fmla="*/ 0 h 57"/>
                    <a:gd name="T26" fmla="*/ 0 w 65"/>
                    <a:gd name="T27" fmla="*/ 0 h 57"/>
                    <a:gd name="T28" fmla="*/ 0 w 65"/>
                    <a:gd name="T29" fmla="*/ 0 h 57"/>
                    <a:gd name="T30" fmla="*/ 0 w 65"/>
                    <a:gd name="T31" fmla="*/ 0 h 57"/>
                    <a:gd name="T32" fmla="*/ 0 w 65"/>
                    <a:gd name="T33" fmla="*/ 0 h 57"/>
                    <a:gd name="T34" fmla="*/ 0 w 65"/>
                    <a:gd name="T35" fmla="*/ 0 h 57"/>
                    <a:gd name="T36" fmla="*/ 0 w 65"/>
                    <a:gd name="T37" fmla="*/ 0 h 57"/>
                    <a:gd name="T38" fmla="*/ 0 w 65"/>
                    <a:gd name="T39" fmla="*/ 0 h 57"/>
                    <a:gd name="T40" fmla="*/ 0 w 65"/>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71" name="Freeform 71"/>
                <p:cNvSpPr/>
                <p:nvPr>
                  <p:custDataLst>
                    <p:tags r:id="rId66"/>
                  </p:custDataLst>
                </p:nvPr>
              </p:nvSpPr>
              <p:spPr bwMode="auto">
                <a:xfrm>
                  <a:off x="8371" y="4865"/>
                  <a:ext cx="26" cy="26"/>
                </a:xfrm>
                <a:custGeom>
                  <a:avLst/>
                  <a:gdLst>
                    <a:gd name="T0" fmla="*/ 0 w 79"/>
                    <a:gd name="T1" fmla="*/ 0 h 80"/>
                    <a:gd name="T2" fmla="*/ 0 w 79"/>
                    <a:gd name="T3" fmla="*/ 0 h 80"/>
                    <a:gd name="T4" fmla="*/ 0 w 79"/>
                    <a:gd name="T5" fmla="*/ 0 h 80"/>
                    <a:gd name="T6" fmla="*/ 0 w 79"/>
                    <a:gd name="T7" fmla="*/ 0 h 80"/>
                    <a:gd name="T8" fmla="*/ 0 w 79"/>
                    <a:gd name="T9" fmla="*/ 0 h 80"/>
                    <a:gd name="T10" fmla="*/ 0 w 79"/>
                    <a:gd name="T11" fmla="*/ 0 h 80"/>
                    <a:gd name="T12" fmla="*/ 0 w 79"/>
                    <a:gd name="T13" fmla="*/ 0 h 80"/>
                    <a:gd name="T14" fmla="*/ 0 w 79"/>
                    <a:gd name="T15" fmla="*/ 0 h 80"/>
                    <a:gd name="T16" fmla="*/ 0 w 79"/>
                    <a:gd name="T17" fmla="*/ 0 h 80"/>
                    <a:gd name="T18" fmla="*/ 0 w 79"/>
                    <a:gd name="T19" fmla="*/ 0 h 80"/>
                    <a:gd name="T20" fmla="*/ 0 w 79"/>
                    <a:gd name="T21" fmla="*/ 0 h 80"/>
                    <a:gd name="T22" fmla="*/ 0 w 79"/>
                    <a:gd name="T23" fmla="*/ 0 h 80"/>
                    <a:gd name="T24" fmla="*/ 0 w 79"/>
                    <a:gd name="T25" fmla="*/ 0 h 80"/>
                    <a:gd name="T26" fmla="*/ 0 w 79"/>
                    <a:gd name="T27" fmla="*/ 0 h 80"/>
                    <a:gd name="T28" fmla="*/ 0 w 79"/>
                    <a:gd name="T29" fmla="*/ 0 h 80"/>
                    <a:gd name="T30" fmla="*/ 0 w 79"/>
                    <a:gd name="T31" fmla="*/ 0 h 80"/>
                    <a:gd name="T32" fmla="*/ 0 w 79"/>
                    <a:gd name="T33" fmla="*/ 0 h 80"/>
                    <a:gd name="T34" fmla="*/ 0 w 79"/>
                    <a:gd name="T35" fmla="*/ 0 h 80"/>
                    <a:gd name="T36" fmla="*/ 0 w 79"/>
                    <a:gd name="T37" fmla="*/ 0 h 80"/>
                    <a:gd name="T38" fmla="*/ 0 w 79"/>
                    <a:gd name="T39" fmla="*/ 0 h 80"/>
                    <a:gd name="T40" fmla="*/ 0 w 79"/>
                    <a:gd name="T41" fmla="*/ 0 h 80"/>
                    <a:gd name="T42" fmla="*/ 0 w 79"/>
                    <a:gd name="T43" fmla="*/ 0 h 80"/>
                    <a:gd name="T44" fmla="*/ 0 w 79"/>
                    <a:gd name="T45" fmla="*/ 0 h 80"/>
                    <a:gd name="T46" fmla="*/ 0 w 79"/>
                    <a:gd name="T47" fmla="*/ 0 h 80"/>
                    <a:gd name="T48" fmla="*/ 0 w 79"/>
                    <a:gd name="T49" fmla="*/ 0 h 80"/>
                    <a:gd name="T50" fmla="*/ 0 w 79"/>
                    <a:gd name="T51" fmla="*/ 0 h 80"/>
                    <a:gd name="T52" fmla="*/ 0 w 79"/>
                    <a:gd name="T53" fmla="*/ 0 h 80"/>
                    <a:gd name="T54" fmla="*/ 0 w 79"/>
                    <a:gd name="T55" fmla="*/ 0 h 80"/>
                    <a:gd name="T56" fmla="*/ 0 w 79"/>
                    <a:gd name="T57" fmla="*/ 0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72" name="Freeform 72"/>
                <p:cNvSpPr/>
                <p:nvPr>
                  <p:custDataLst>
                    <p:tags r:id="rId67"/>
                  </p:custDataLst>
                </p:nvPr>
              </p:nvSpPr>
              <p:spPr bwMode="auto">
                <a:xfrm>
                  <a:off x="8399" y="4855"/>
                  <a:ext cx="27" cy="22"/>
                </a:xfrm>
                <a:custGeom>
                  <a:avLst/>
                  <a:gdLst>
                    <a:gd name="T0" fmla="*/ 0 w 79"/>
                    <a:gd name="T1" fmla="*/ 0 h 67"/>
                    <a:gd name="T2" fmla="*/ 0 w 79"/>
                    <a:gd name="T3" fmla="*/ 0 h 67"/>
                    <a:gd name="T4" fmla="*/ 0 w 79"/>
                    <a:gd name="T5" fmla="*/ 0 h 67"/>
                    <a:gd name="T6" fmla="*/ 0 w 79"/>
                    <a:gd name="T7" fmla="*/ 0 h 67"/>
                    <a:gd name="T8" fmla="*/ 0 w 79"/>
                    <a:gd name="T9" fmla="*/ 0 h 67"/>
                    <a:gd name="T10" fmla="*/ 0 w 79"/>
                    <a:gd name="T11" fmla="*/ 0 h 67"/>
                    <a:gd name="T12" fmla="*/ 0 w 79"/>
                    <a:gd name="T13" fmla="*/ 0 h 67"/>
                    <a:gd name="T14" fmla="*/ 0 w 79"/>
                    <a:gd name="T15" fmla="*/ 0 h 67"/>
                    <a:gd name="T16" fmla="*/ 0 w 79"/>
                    <a:gd name="T17" fmla="*/ 0 h 67"/>
                    <a:gd name="T18" fmla="*/ 0 w 79"/>
                    <a:gd name="T19" fmla="*/ 0 h 67"/>
                    <a:gd name="T20" fmla="*/ 0 w 79"/>
                    <a:gd name="T21" fmla="*/ 0 h 67"/>
                    <a:gd name="T22" fmla="*/ 0 w 79"/>
                    <a:gd name="T23" fmla="*/ 0 h 67"/>
                    <a:gd name="T24" fmla="*/ 0 w 79"/>
                    <a:gd name="T25" fmla="*/ 0 h 67"/>
                    <a:gd name="T26" fmla="*/ 0 w 79"/>
                    <a:gd name="T27" fmla="*/ 0 h 67"/>
                    <a:gd name="T28" fmla="*/ 0 w 79"/>
                    <a:gd name="T29" fmla="*/ 0 h 67"/>
                    <a:gd name="T30" fmla="*/ 0 w 79"/>
                    <a:gd name="T31" fmla="*/ 0 h 67"/>
                    <a:gd name="T32" fmla="*/ 0 w 79"/>
                    <a:gd name="T33" fmla="*/ 0 h 67"/>
                    <a:gd name="T34" fmla="*/ 0 w 79"/>
                    <a:gd name="T35" fmla="*/ 0 h 67"/>
                    <a:gd name="T36" fmla="*/ 0 w 79"/>
                    <a:gd name="T37" fmla="*/ 0 h 67"/>
                    <a:gd name="T38" fmla="*/ 0 w 79"/>
                    <a:gd name="T39" fmla="*/ 0 h 67"/>
                    <a:gd name="T40" fmla="*/ 0 w 79"/>
                    <a:gd name="T41" fmla="*/ 0 h 67"/>
                    <a:gd name="T42" fmla="*/ 0 w 79"/>
                    <a:gd name="T43" fmla="*/ 0 h 67"/>
                    <a:gd name="T44" fmla="*/ 0 w 79"/>
                    <a:gd name="T45" fmla="*/ 0 h 67"/>
                    <a:gd name="T46" fmla="*/ 0 w 79"/>
                    <a:gd name="T47" fmla="*/ 0 h 67"/>
                    <a:gd name="T48" fmla="*/ 0 w 79"/>
                    <a:gd name="T49" fmla="*/ 0 h 67"/>
                    <a:gd name="T50" fmla="*/ 0 w 79"/>
                    <a:gd name="T51" fmla="*/ 0 h 67"/>
                    <a:gd name="T52" fmla="*/ 0 w 79"/>
                    <a:gd name="T53" fmla="*/ 0 h 67"/>
                    <a:gd name="T54" fmla="*/ 0 w 79"/>
                    <a:gd name="T55" fmla="*/ 0 h 67"/>
                    <a:gd name="T56" fmla="*/ 0 w 79"/>
                    <a:gd name="T57" fmla="*/ 0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73" name="Freeform 73"/>
                <p:cNvSpPr/>
                <p:nvPr>
                  <p:custDataLst>
                    <p:tags r:id="rId68"/>
                  </p:custDataLst>
                </p:nvPr>
              </p:nvSpPr>
              <p:spPr bwMode="auto">
                <a:xfrm>
                  <a:off x="8429" y="4851"/>
                  <a:ext cx="26" cy="20"/>
                </a:xfrm>
                <a:custGeom>
                  <a:avLst/>
                  <a:gdLst>
                    <a:gd name="T0" fmla="*/ 0 w 77"/>
                    <a:gd name="T1" fmla="*/ 0 h 62"/>
                    <a:gd name="T2" fmla="*/ 0 w 77"/>
                    <a:gd name="T3" fmla="*/ 0 h 62"/>
                    <a:gd name="T4" fmla="*/ 0 w 77"/>
                    <a:gd name="T5" fmla="*/ 0 h 62"/>
                    <a:gd name="T6" fmla="*/ 0 w 77"/>
                    <a:gd name="T7" fmla="*/ 0 h 62"/>
                    <a:gd name="T8" fmla="*/ 0 w 77"/>
                    <a:gd name="T9" fmla="*/ 0 h 62"/>
                    <a:gd name="T10" fmla="*/ 0 w 77"/>
                    <a:gd name="T11" fmla="*/ 0 h 62"/>
                    <a:gd name="T12" fmla="*/ 0 w 77"/>
                    <a:gd name="T13" fmla="*/ 0 h 62"/>
                    <a:gd name="T14" fmla="*/ 0 w 77"/>
                    <a:gd name="T15" fmla="*/ 0 h 62"/>
                    <a:gd name="T16" fmla="*/ 0 w 77"/>
                    <a:gd name="T17" fmla="*/ 0 h 62"/>
                    <a:gd name="T18" fmla="*/ 0 w 77"/>
                    <a:gd name="T19" fmla="*/ 0 h 62"/>
                    <a:gd name="T20" fmla="*/ 0 w 77"/>
                    <a:gd name="T21" fmla="*/ 0 h 62"/>
                    <a:gd name="T22" fmla="*/ 0 w 77"/>
                    <a:gd name="T23" fmla="*/ 0 h 62"/>
                    <a:gd name="T24" fmla="*/ 0 w 77"/>
                    <a:gd name="T25" fmla="*/ 0 h 62"/>
                    <a:gd name="T26" fmla="*/ 0 w 77"/>
                    <a:gd name="T27" fmla="*/ 0 h 62"/>
                    <a:gd name="T28" fmla="*/ 0 w 77"/>
                    <a:gd name="T29" fmla="*/ 0 h 62"/>
                    <a:gd name="T30" fmla="*/ 0 w 77"/>
                    <a:gd name="T31" fmla="*/ 0 h 62"/>
                    <a:gd name="T32" fmla="*/ 0 w 77"/>
                    <a:gd name="T33" fmla="*/ 0 h 62"/>
                    <a:gd name="T34" fmla="*/ 0 w 77"/>
                    <a:gd name="T35" fmla="*/ 0 h 62"/>
                    <a:gd name="T36" fmla="*/ 0 w 77"/>
                    <a:gd name="T37" fmla="*/ 0 h 62"/>
                    <a:gd name="T38" fmla="*/ 0 w 77"/>
                    <a:gd name="T39" fmla="*/ 0 h 62"/>
                    <a:gd name="T40" fmla="*/ 0 w 77"/>
                    <a:gd name="T41" fmla="*/ 0 h 62"/>
                    <a:gd name="T42" fmla="*/ 0 w 77"/>
                    <a:gd name="T43" fmla="*/ 0 h 62"/>
                    <a:gd name="T44" fmla="*/ 0 w 77"/>
                    <a:gd name="T45" fmla="*/ 0 h 62"/>
                    <a:gd name="T46" fmla="*/ 0 w 77"/>
                    <a:gd name="T47" fmla="*/ 0 h 62"/>
                    <a:gd name="T48" fmla="*/ 0 w 77"/>
                    <a:gd name="T49" fmla="*/ 0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74" name="Freeform 74"/>
                <p:cNvSpPr/>
                <p:nvPr>
                  <p:custDataLst>
                    <p:tags r:id="rId69"/>
                  </p:custDataLst>
                </p:nvPr>
              </p:nvSpPr>
              <p:spPr bwMode="auto">
                <a:xfrm>
                  <a:off x="8258" y="4730"/>
                  <a:ext cx="122" cy="281"/>
                </a:xfrm>
                <a:custGeom>
                  <a:avLst/>
                  <a:gdLst>
                    <a:gd name="T0" fmla="*/ 0 w 366"/>
                    <a:gd name="T1" fmla="*/ 0 h 845"/>
                    <a:gd name="T2" fmla="*/ 0 w 366"/>
                    <a:gd name="T3" fmla="*/ 0 h 845"/>
                    <a:gd name="T4" fmla="*/ 0 w 366"/>
                    <a:gd name="T5" fmla="*/ 0 h 845"/>
                    <a:gd name="T6" fmla="*/ 0 w 366"/>
                    <a:gd name="T7" fmla="*/ 0 h 845"/>
                    <a:gd name="T8" fmla="*/ 0 w 366"/>
                    <a:gd name="T9" fmla="*/ 0 h 845"/>
                    <a:gd name="T10" fmla="*/ 0 w 366"/>
                    <a:gd name="T11" fmla="*/ 0 h 845"/>
                    <a:gd name="T12" fmla="*/ 0 w 366"/>
                    <a:gd name="T13" fmla="*/ 0 h 845"/>
                    <a:gd name="T14" fmla="*/ 0 w 366"/>
                    <a:gd name="T15" fmla="*/ 0 h 845"/>
                    <a:gd name="T16" fmla="*/ 0 w 366"/>
                    <a:gd name="T17" fmla="*/ 0 h 845"/>
                    <a:gd name="T18" fmla="*/ 0 w 366"/>
                    <a:gd name="T19" fmla="*/ 0 h 845"/>
                    <a:gd name="T20" fmla="*/ 0 w 366"/>
                    <a:gd name="T21" fmla="*/ 0 h 845"/>
                    <a:gd name="T22" fmla="*/ 0 w 366"/>
                    <a:gd name="T23" fmla="*/ 0 h 845"/>
                    <a:gd name="T24" fmla="*/ 0 w 366"/>
                    <a:gd name="T25" fmla="*/ 0 h 845"/>
                    <a:gd name="T26" fmla="*/ 0 w 366"/>
                    <a:gd name="T27" fmla="*/ 0 h 845"/>
                    <a:gd name="T28" fmla="*/ 0 w 366"/>
                    <a:gd name="T29" fmla="*/ 0 h 845"/>
                    <a:gd name="T30" fmla="*/ 0 w 366"/>
                    <a:gd name="T31" fmla="*/ 0 h 845"/>
                    <a:gd name="T32" fmla="*/ 0 w 366"/>
                    <a:gd name="T33" fmla="*/ 0 h 845"/>
                    <a:gd name="T34" fmla="*/ 0 w 366"/>
                    <a:gd name="T35" fmla="*/ 0 h 845"/>
                    <a:gd name="T36" fmla="*/ 0 w 366"/>
                    <a:gd name="T37" fmla="*/ 0 h 845"/>
                    <a:gd name="T38" fmla="*/ 0 w 366"/>
                    <a:gd name="T39" fmla="*/ 0 h 845"/>
                    <a:gd name="T40" fmla="*/ 0 w 366"/>
                    <a:gd name="T41" fmla="*/ 0 h 845"/>
                    <a:gd name="T42" fmla="*/ 0 w 366"/>
                    <a:gd name="T43" fmla="*/ 0 h 845"/>
                    <a:gd name="T44" fmla="*/ 0 w 366"/>
                    <a:gd name="T45" fmla="*/ 0 h 845"/>
                    <a:gd name="T46" fmla="*/ 0 w 366"/>
                    <a:gd name="T47" fmla="*/ 0 h 845"/>
                    <a:gd name="T48" fmla="*/ 0 w 366"/>
                    <a:gd name="T49" fmla="*/ 0 h 845"/>
                    <a:gd name="T50" fmla="*/ 0 w 366"/>
                    <a:gd name="T51" fmla="*/ 0 h 845"/>
                    <a:gd name="T52" fmla="*/ 0 w 366"/>
                    <a:gd name="T53" fmla="*/ 0 h 845"/>
                    <a:gd name="T54" fmla="*/ 0 w 366"/>
                    <a:gd name="T55" fmla="*/ 0 h 845"/>
                    <a:gd name="T56" fmla="*/ 0 w 366"/>
                    <a:gd name="T57" fmla="*/ 0 h 845"/>
                    <a:gd name="T58" fmla="*/ 0 w 366"/>
                    <a:gd name="T59" fmla="*/ 0 h 845"/>
                    <a:gd name="T60" fmla="*/ 0 w 366"/>
                    <a:gd name="T61" fmla="*/ 0 h 845"/>
                    <a:gd name="T62" fmla="*/ 0 w 366"/>
                    <a:gd name="T63" fmla="*/ 0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75" name="Freeform 75"/>
                <p:cNvSpPr/>
                <p:nvPr>
                  <p:custDataLst>
                    <p:tags r:id="rId70"/>
                  </p:custDataLst>
                </p:nvPr>
              </p:nvSpPr>
              <p:spPr bwMode="auto">
                <a:xfrm>
                  <a:off x="8517" y="4850"/>
                  <a:ext cx="29" cy="29"/>
                </a:xfrm>
                <a:custGeom>
                  <a:avLst/>
                  <a:gdLst>
                    <a:gd name="T0" fmla="*/ 0 w 88"/>
                    <a:gd name="T1" fmla="*/ 0 h 87"/>
                    <a:gd name="T2" fmla="*/ 0 w 88"/>
                    <a:gd name="T3" fmla="*/ 0 h 87"/>
                    <a:gd name="T4" fmla="*/ 0 w 88"/>
                    <a:gd name="T5" fmla="*/ 0 h 87"/>
                    <a:gd name="T6" fmla="*/ 0 w 88"/>
                    <a:gd name="T7" fmla="*/ 0 h 87"/>
                    <a:gd name="T8" fmla="*/ 0 w 88"/>
                    <a:gd name="T9" fmla="*/ 0 h 87"/>
                    <a:gd name="T10" fmla="*/ 0 w 88"/>
                    <a:gd name="T11" fmla="*/ 0 h 87"/>
                    <a:gd name="T12" fmla="*/ 0 w 88"/>
                    <a:gd name="T13" fmla="*/ 0 h 87"/>
                    <a:gd name="T14" fmla="*/ 0 w 88"/>
                    <a:gd name="T15" fmla="*/ 0 h 87"/>
                    <a:gd name="T16" fmla="*/ 0 w 88"/>
                    <a:gd name="T17" fmla="*/ 0 h 87"/>
                    <a:gd name="T18" fmla="*/ 0 w 88"/>
                    <a:gd name="T19" fmla="*/ 0 h 87"/>
                    <a:gd name="T20" fmla="*/ 0 w 88"/>
                    <a:gd name="T21" fmla="*/ 0 h 87"/>
                    <a:gd name="T22" fmla="*/ 0 w 88"/>
                    <a:gd name="T23" fmla="*/ 0 h 87"/>
                    <a:gd name="T24" fmla="*/ 0 w 88"/>
                    <a:gd name="T25" fmla="*/ 0 h 87"/>
                    <a:gd name="T26" fmla="*/ 0 w 88"/>
                    <a:gd name="T27" fmla="*/ 0 h 87"/>
                    <a:gd name="T28" fmla="*/ 0 w 88"/>
                    <a:gd name="T29" fmla="*/ 0 h 87"/>
                    <a:gd name="T30" fmla="*/ 0 w 88"/>
                    <a:gd name="T31" fmla="*/ 0 h 87"/>
                    <a:gd name="T32" fmla="*/ 0 w 88"/>
                    <a:gd name="T33" fmla="*/ 0 h 87"/>
                    <a:gd name="T34" fmla="*/ 0 w 88"/>
                    <a:gd name="T35" fmla="*/ 0 h 87"/>
                    <a:gd name="T36" fmla="*/ 0 w 88"/>
                    <a:gd name="T37" fmla="*/ 0 h 87"/>
                    <a:gd name="T38" fmla="*/ 0 w 88"/>
                    <a:gd name="T39" fmla="*/ 0 h 87"/>
                    <a:gd name="T40" fmla="*/ 0 w 88"/>
                    <a:gd name="T41" fmla="*/ 0 h 87"/>
                    <a:gd name="T42" fmla="*/ 0 w 88"/>
                    <a:gd name="T43" fmla="*/ 0 h 87"/>
                    <a:gd name="T44" fmla="*/ 0 w 88"/>
                    <a:gd name="T45" fmla="*/ 0 h 87"/>
                    <a:gd name="T46" fmla="*/ 0 w 88"/>
                    <a:gd name="T47" fmla="*/ 0 h 87"/>
                    <a:gd name="T48" fmla="*/ 0 w 88"/>
                    <a:gd name="T49" fmla="*/ 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76" name="Freeform 76"/>
                <p:cNvSpPr/>
                <p:nvPr>
                  <p:custDataLst>
                    <p:tags r:id="rId71"/>
                  </p:custDataLst>
                </p:nvPr>
              </p:nvSpPr>
              <p:spPr bwMode="auto">
                <a:xfrm>
                  <a:off x="8536" y="4890"/>
                  <a:ext cx="34" cy="9"/>
                </a:xfrm>
                <a:custGeom>
                  <a:avLst/>
                  <a:gdLst>
                    <a:gd name="T0" fmla="*/ 0 w 102"/>
                    <a:gd name="T1" fmla="*/ 0 h 28"/>
                    <a:gd name="T2" fmla="*/ 0 w 102"/>
                    <a:gd name="T3" fmla="*/ 0 h 28"/>
                    <a:gd name="T4" fmla="*/ 0 w 102"/>
                    <a:gd name="T5" fmla="*/ 0 h 28"/>
                    <a:gd name="T6" fmla="*/ 0 w 102"/>
                    <a:gd name="T7" fmla="*/ 0 h 28"/>
                    <a:gd name="T8" fmla="*/ 0 w 102"/>
                    <a:gd name="T9" fmla="*/ 0 h 28"/>
                    <a:gd name="T10" fmla="*/ 0 w 102"/>
                    <a:gd name="T11" fmla="*/ 0 h 28"/>
                    <a:gd name="T12" fmla="*/ 0 w 102"/>
                    <a:gd name="T13" fmla="*/ 0 h 28"/>
                    <a:gd name="T14" fmla="*/ 0 w 102"/>
                    <a:gd name="T15" fmla="*/ 0 h 28"/>
                    <a:gd name="T16" fmla="*/ 0 w 102"/>
                    <a:gd name="T17" fmla="*/ 0 h 28"/>
                    <a:gd name="T18" fmla="*/ 0 w 102"/>
                    <a:gd name="T19" fmla="*/ 0 h 28"/>
                    <a:gd name="T20" fmla="*/ 0 w 102"/>
                    <a:gd name="T21" fmla="*/ 0 h 28"/>
                    <a:gd name="T22" fmla="*/ 0 w 102"/>
                    <a:gd name="T23" fmla="*/ 0 h 28"/>
                    <a:gd name="T24" fmla="*/ 0 w 102"/>
                    <a:gd name="T25" fmla="*/ 0 h 28"/>
                    <a:gd name="T26" fmla="*/ 0 w 102"/>
                    <a:gd name="T27" fmla="*/ 0 h 28"/>
                    <a:gd name="T28" fmla="*/ 0 w 102"/>
                    <a:gd name="T29" fmla="*/ 0 h 28"/>
                    <a:gd name="T30" fmla="*/ 0 w 102"/>
                    <a:gd name="T31" fmla="*/ 0 h 28"/>
                    <a:gd name="T32" fmla="*/ 0 w 102"/>
                    <a:gd name="T33" fmla="*/ 0 h 28"/>
                    <a:gd name="T34" fmla="*/ 0 w 102"/>
                    <a:gd name="T35" fmla="*/ 0 h 28"/>
                    <a:gd name="T36" fmla="*/ 0 w 102"/>
                    <a:gd name="T37" fmla="*/ 0 h 28"/>
                    <a:gd name="T38" fmla="*/ 0 w 102"/>
                    <a:gd name="T39" fmla="*/ 0 h 28"/>
                    <a:gd name="T40" fmla="*/ 0 w 102"/>
                    <a:gd name="T41" fmla="*/ 0 h 28"/>
                    <a:gd name="T42" fmla="*/ 0 w 102"/>
                    <a:gd name="T43" fmla="*/ 0 h 28"/>
                    <a:gd name="T44" fmla="*/ 0 w 102"/>
                    <a:gd name="T45" fmla="*/ 0 h 28"/>
                    <a:gd name="T46" fmla="*/ 0 w 102"/>
                    <a:gd name="T47" fmla="*/ 0 h 28"/>
                    <a:gd name="T48" fmla="*/ 0 w 102"/>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77" name="Freeform 77"/>
                <p:cNvSpPr/>
                <p:nvPr>
                  <p:custDataLst>
                    <p:tags r:id="rId72"/>
                  </p:custDataLst>
                </p:nvPr>
              </p:nvSpPr>
              <p:spPr bwMode="auto">
                <a:xfrm>
                  <a:off x="8550" y="4921"/>
                  <a:ext cx="47" cy="12"/>
                </a:xfrm>
                <a:custGeom>
                  <a:avLst/>
                  <a:gdLst>
                    <a:gd name="T0" fmla="*/ 0 w 142"/>
                    <a:gd name="T1" fmla="*/ 0 h 36"/>
                    <a:gd name="T2" fmla="*/ 0 w 142"/>
                    <a:gd name="T3" fmla="*/ 0 h 36"/>
                    <a:gd name="T4" fmla="*/ 0 w 142"/>
                    <a:gd name="T5" fmla="*/ 0 h 36"/>
                    <a:gd name="T6" fmla="*/ 0 w 142"/>
                    <a:gd name="T7" fmla="*/ 0 h 36"/>
                    <a:gd name="T8" fmla="*/ 0 w 142"/>
                    <a:gd name="T9" fmla="*/ 0 h 36"/>
                    <a:gd name="T10" fmla="*/ 0 w 142"/>
                    <a:gd name="T11" fmla="*/ 0 h 36"/>
                    <a:gd name="T12" fmla="*/ 0 w 142"/>
                    <a:gd name="T13" fmla="*/ 0 h 36"/>
                    <a:gd name="T14" fmla="*/ 0 w 142"/>
                    <a:gd name="T15" fmla="*/ 0 h 36"/>
                    <a:gd name="T16" fmla="*/ 0 w 142"/>
                    <a:gd name="T17" fmla="*/ 0 h 36"/>
                    <a:gd name="T18" fmla="*/ 0 w 142"/>
                    <a:gd name="T19" fmla="*/ 0 h 36"/>
                    <a:gd name="T20" fmla="*/ 0 w 142"/>
                    <a:gd name="T21" fmla="*/ 0 h 36"/>
                    <a:gd name="T22" fmla="*/ 0 w 142"/>
                    <a:gd name="T23" fmla="*/ 0 h 36"/>
                    <a:gd name="T24" fmla="*/ 0 w 142"/>
                    <a:gd name="T25" fmla="*/ 0 h 36"/>
                    <a:gd name="T26" fmla="*/ 0 w 142"/>
                    <a:gd name="T27" fmla="*/ 0 h 36"/>
                    <a:gd name="T28" fmla="*/ 0 w 142"/>
                    <a:gd name="T29" fmla="*/ 0 h 36"/>
                    <a:gd name="T30" fmla="*/ 0 w 142"/>
                    <a:gd name="T31" fmla="*/ 0 h 36"/>
                    <a:gd name="T32" fmla="*/ 0 w 142"/>
                    <a:gd name="T33" fmla="*/ 0 h 36"/>
                    <a:gd name="T34" fmla="*/ 0 w 142"/>
                    <a:gd name="T35" fmla="*/ 0 h 36"/>
                    <a:gd name="T36" fmla="*/ 0 w 142"/>
                    <a:gd name="T37" fmla="*/ 0 h 36"/>
                    <a:gd name="T38" fmla="*/ 0 w 142"/>
                    <a:gd name="T39" fmla="*/ 0 h 36"/>
                    <a:gd name="T40" fmla="*/ 0 w 142"/>
                    <a:gd name="T41" fmla="*/ 0 h 36"/>
                    <a:gd name="T42" fmla="*/ 0 w 142"/>
                    <a:gd name="T43" fmla="*/ 0 h 36"/>
                    <a:gd name="T44" fmla="*/ 0 w 142"/>
                    <a:gd name="T45" fmla="*/ 0 h 36"/>
                    <a:gd name="T46" fmla="*/ 0 w 142"/>
                    <a:gd name="T47" fmla="*/ 0 h 36"/>
                    <a:gd name="T48" fmla="*/ 0 w 14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78" name="Freeform 78"/>
                <p:cNvSpPr/>
                <p:nvPr>
                  <p:custDataLst>
                    <p:tags r:id="rId73"/>
                  </p:custDataLst>
                </p:nvPr>
              </p:nvSpPr>
              <p:spPr bwMode="auto">
                <a:xfrm>
                  <a:off x="8416" y="4751"/>
                  <a:ext cx="117" cy="200"/>
                </a:xfrm>
                <a:custGeom>
                  <a:avLst/>
                  <a:gdLst>
                    <a:gd name="T0" fmla="*/ 0 w 351"/>
                    <a:gd name="T1" fmla="*/ 0 h 601"/>
                    <a:gd name="T2" fmla="*/ 0 w 351"/>
                    <a:gd name="T3" fmla="*/ 0 h 601"/>
                    <a:gd name="T4" fmla="*/ 0 w 351"/>
                    <a:gd name="T5" fmla="*/ 0 h 601"/>
                    <a:gd name="T6" fmla="*/ 0 w 351"/>
                    <a:gd name="T7" fmla="*/ 0 h 601"/>
                    <a:gd name="T8" fmla="*/ 0 w 351"/>
                    <a:gd name="T9" fmla="*/ 0 h 601"/>
                    <a:gd name="T10" fmla="*/ 0 w 351"/>
                    <a:gd name="T11" fmla="*/ 0 h 601"/>
                    <a:gd name="T12" fmla="*/ 0 w 351"/>
                    <a:gd name="T13" fmla="*/ 0 h 601"/>
                    <a:gd name="T14" fmla="*/ 0 w 351"/>
                    <a:gd name="T15" fmla="*/ 0 h 601"/>
                    <a:gd name="T16" fmla="*/ 0 w 351"/>
                    <a:gd name="T17" fmla="*/ 0 h 601"/>
                    <a:gd name="T18" fmla="*/ 0 w 351"/>
                    <a:gd name="T19" fmla="*/ 0 h 601"/>
                    <a:gd name="T20" fmla="*/ 0 w 351"/>
                    <a:gd name="T21" fmla="*/ 0 h 601"/>
                    <a:gd name="T22" fmla="*/ 0 w 351"/>
                    <a:gd name="T23" fmla="*/ 0 h 601"/>
                    <a:gd name="T24" fmla="*/ 0 w 351"/>
                    <a:gd name="T25" fmla="*/ 0 h 601"/>
                    <a:gd name="T26" fmla="*/ 0 w 351"/>
                    <a:gd name="T27" fmla="*/ 0 h 601"/>
                    <a:gd name="T28" fmla="*/ 0 w 351"/>
                    <a:gd name="T29" fmla="*/ 0 h 601"/>
                    <a:gd name="T30" fmla="*/ 0 w 351"/>
                    <a:gd name="T31" fmla="*/ 0 h 601"/>
                    <a:gd name="T32" fmla="*/ 0 w 351"/>
                    <a:gd name="T33" fmla="*/ 0 h 601"/>
                    <a:gd name="T34" fmla="*/ 0 w 351"/>
                    <a:gd name="T35" fmla="*/ 0 h 601"/>
                    <a:gd name="T36" fmla="*/ 0 w 351"/>
                    <a:gd name="T37" fmla="*/ 0 h 601"/>
                    <a:gd name="T38" fmla="*/ 0 w 351"/>
                    <a:gd name="T39" fmla="*/ 0 h 601"/>
                    <a:gd name="T40" fmla="*/ 0 w 351"/>
                    <a:gd name="T41" fmla="*/ 0 h 601"/>
                    <a:gd name="T42" fmla="*/ 0 w 351"/>
                    <a:gd name="T43" fmla="*/ 0 h 601"/>
                    <a:gd name="T44" fmla="*/ 0 w 351"/>
                    <a:gd name="T45" fmla="*/ 0 h 601"/>
                    <a:gd name="T46" fmla="*/ 0 w 351"/>
                    <a:gd name="T47" fmla="*/ 0 h 601"/>
                    <a:gd name="T48" fmla="*/ 0 w 351"/>
                    <a:gd name="T49" fmla="*/ 0 h 601"/>
                    <a:gd name="T50" fmla="*/ 0 w 351"/>
                    <a:gd name="T51" fmla="*/ 0 h 601"/>
                    <a:gd name="T52" fmla="*/ 0 w 351"/>
                    <a:gd name="T53" fmla="*/ 0 h 601"/>
                    <a:gd name="T54" fmla="*/ 0 w 351"/>
                    <a:gd name="T55" fmla="*/ 0 h 601"/>
                    <a:gd name="T56" fmla="*/ 0 w 351"/>
                    <a:gd name="T57" fmla="*/ 0 h 601"/>
                    <a:gd name="T58" fmla="*/ 0 w 351"/>
                    <a:gd name="T59" fmla="*/ 0 h 601"/>
                    <a:gd name="T60" fmla="*/ 0 w 351"/>
                    <a:gd name="T61" fmla="*/ 0 h 601"/>
                    <a:gd name="T62" fmla="*/ 0 w 351"/>
                    <a:gd name="T63" fmla="*/ 0 h 601"/>
                    <a:gd name="T64" fmla="*/ 0 w 351"/>
                    <a:gd name="T65" fmla="*/ 0 h 601"/>
                    <a:gd name="T66" fmla="*/ 0 w 351"/>
                    <a:gd name="T67" fmla="*/ 0 h 601"/>
                    <a:gd name="T68" fmla="*/ 0 w 351"/>
                    <a:gd name="T69" fmla="*/ 0 h 601"/>
                    <a:gd name="T70" fmla="*/ 0 w 351"/>
                    <a:gd name="T71" fmla="*/ 0 h 601"/>
                    <a:gd name="T72" fmla="*/ 0 w 351"/>
                    <a:gd name="T73" fmla="*/ 0 h 601"/>
                    <a:gd name="T74" fmla="*/ 0 w 351"/>
                    <a:gd name="T75" fmla="*/ 0 h 601"/>
                    <a:gd name="T76" fmla="*/ 0 w 351"/>
                    <a:gd name="T77" fmla="*/ 0 h 601"/>
                    <a:gd name="T78" fmla="*/ 0 w 351"/>
                    <a:gd name="T79" fmla="*/ 0 h 601"/>
                    <a:gd name="T80" fmla="*/ 0 w 351"/>
                    <a:gd name="T81" fmla="*/ 0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2879" name="Freeform 79"/>
                <p:cNvSpPr/>
                <p:nvPr>
                  <p:custDataLst>
                    <p:tags r:id="rId74"/>
                  </p:custDataLst>
                </p:nvPr>
              </p:nvSpPr>
              <p:spPr bwMode="auto">
                <a:xfrm>
                  <a:off x="8100" y="4623"/>
                  <a:ext cx="541" cy="495"/>
                </a:xfrm>
                <a:custGeom>
                  <a:avLst/>
                  <a:gdLst>
                    <a:gd name="T0" fmla="*/ 0 w 2164"/>
                    <a:gd name="T1" fmla="*/ 0 h 1979"/>
                    <a:gd name="T2" fmla="*/ 0 w 2164"/>
                    <a:gd name="T3" fmla="*/ 0 h 1979"/>
                    <a:gd name="T4" fmla="*/ 0 w 2164"/>
                    <a:gd name="T5" fmla="*/ 0 h 1979"/>
                    <a:gd name="T6" fmla="*/ 0 w 2164"/>
                    <a:gd name="T7" fmla="*/ 0 h 1979"/>
                    <a:gd name="T8" fmla="*/ 0 w 2164"/>
                    <a:gd name="T9" fmla="*/ 0 h 1979"/>
                    <a:gd name="T10" fmla="*/ 0 w 2164"/>
                    <a:gd name="T11" fmla="*/ 0 h 1979"/>
                    <a:gd name="T12" fmla="*/ 0 w 2164"/>
                    <a:gd name="T13" fmla="*/ 0 h 1979"/>
                    <a:gd name="T14" fmla="*/ 0 w 2164"/>
                    <a:gd name="T15" fmla="*/ 0 h 1979"/>
                    <a:gd name="T16" fmla="*/ 0 w 2164"/>
                    <a:gd name="T17" fmla="*/ 0 h 1979"/>
                    <a:gd name="T18" fmla="*/ 0 w 2164"/>
                    <a:gd name="T19" fmla="*/ 0 h 1979"/>
                    <a:gd name="T20" fmla="*/ 0 w 2164"/>
                    <a:gd name="T21" fmla="*/ 0 h 1979"/>
                    <a:gd name="T22" fmla="*/ 0 w 2164"/>
                    <a:gd name="T23" fmla="*/ 0 h 1979"/>
                    <a:gd name="T24" fmla="*/ 0 w 2164"/>
                    <a:gd name="T25" fmla="*/ 0 h 1979"/>
                    <a:gd name="T26" fmla="*/ 0 w 2164"/>
                    <a:gd name="T27" fmla="*/ 0 h 1979"/>
                    <a:gd name="T28" fmla="*/ 0 w 2164"/>
                    <a:gd name="T29" fmla="*/ 0 h 1979"/>
                    <a:gd name="T30" fmla="*/ 0 w 2164"/>
                    <a:gd name="T31" fmla="*/ 0 h 1979"/>
                    <a:gd name="T32" fmla="*/ 0 w 2164"/>
                    <a:gd name="T33" fmla="*/ 0 h 1979"/>
                    <a:gd name="T34" fmla="*/ 0 w 2164"/>
                    <a:gd name="T35" fmla="*/ 0 h 1979"/>
                    <a:gd name="T36" fmla="*/ 0 w 2164"/>
                    <a:gd name="T37" fmla="*/ 0 h 1979"/>
                    <a:gd name="T38" fmla="*/ 0 w 2164"/>
                    <a:gd name="T39" fmla="*/ 0 h 1979"/>
                    <a:gd name="T40" fmla="*/ 0 w 2164"/>
                    <a:gd name="T41" fmla="*/ 0 h 1979"/>
                    <a:gd name="T42" fmla="*/ 0 w 2164"/>
                    <a:gd name="T43" fmla="*/ 0 h 1979"/>
                    <a:gd name="T44" fmla="*/ 0 w 2164"/>
                    <a:gd name="T45" fmla="*/ 0 h 1979"/>
                    <a:gd name="T46" fmla="*/ 0 w 2164"/>
                    <a:gd name="T47" fmla="*/ 0 h 1979"/>
                    <a:gd name="T48" fmla="*/ 0 w 2164"/>
                    <a:gd name="T49" fmla="*/ 0 h 1979"/>
                    <a:gd name="T50" fmla="*/ 0 w 2164"/>
                    <a:gd name="T51" fmla="*/ 0 h 1979"/>
                    <a:gd name="T52" fmla="*/ 0 w 2164"/>
                    <a:gd name="T53" fmla="*/ 0 h 1979"/>
                    <a:gd name="T54" fmla="*/ 0 w 2164"/>
                    <a:gd name="T55" fmla="*/ 0 h 1979"/>
                    <a:gd name="T56" fmla="*/ 0 w 2164"/>
                    <a:gd name="T57" fmla="*/ 0 h 1979"/>
                    <a:gd name="T58" fmla="*/ 0 w 2164"/>
                    <a:gd name="T59" fmla="*/ 0 h 1979"/>
                    <a:gd name="T60" fmla="*/ 0 w 2164"/>
                    <a:gd name="T61" fmla="*/ 0 h 1979"/>
                    <a:gd name="T62" fmla="*/ 0 w 2164"/>
                    <a:gd name="T63" fmla="*/ 0 h 1979"/>
                    <a:gd name="T64" fmla="*/ 0 w 2164"/>
                    <a:gd name="T65" fmla="*/ 0 h 1979"/>
                    <a:gd name="T66" fmla="*/ 0 w 2164"/>
                    <a:gd name="T67" fmla="*/ 0 h 1979"/>
                    <a:gd name="T68" fmla="*/ 0 w 2164"/>
                    <a:gd name="T69" fmla="*/ 0 h 1979"/>
                    <a:gd name="T70" fmla="*/ 0 w 2164"/>
                    <a:gd name="T71" fmla="*/ 0 h 1979"/>
                    <a:gd name="T72" fmla="*/ 0 w 2164"/>
                    <a:gd name="T73" fmla="*/ 0 h 1979"/>
                    <a:gd name="T74" fmla="*/ 0 w 2164"/>
                    <a:gd name="T75" fmla="*/ 0 h 1979"/>
                    <a:gd name="T76" fmla="*/ 0 w 2164"/>
                    <a:gd name="T77" fmla="*/ 0 h 1979"/>
                    <a:gd name="T78" fmla="*/ 0 w 2164"/>
                    <a:gd name="T79" fmla="*/ 0 h 1979"/>
                    <a:gd name="T80" fmla="*/ 0 w 2164"/>
                    <a:gd name="T81" fmla="*/ 0 h 1979"/>
                    <a:gd name="T82" fmla="*/ 0 w 2164"/>
                    <a:gd name="T83" fmla="*/ 0 h 1979"/>
                    <a:gd name="T84" fmla="*/ 0 w 2164"/>
                    <a:gd name="T85" fmla="*/ 0 h 1979"/>
                    <a:gd name="T86" fmla="*/ 0 w 2164"/>
                    <a:gd name="T87" fmla="*/ 0 h 1979"/>
                    <a:gd name="T88" fmla="*/ 0 w 2164"/>
                    <a:gd name="T89" fmla="*/ 0 h 1979"/>
                    <a:gd name="T90" fmla="*/ 0 w 2164"/>
                    <a:gd name="T91" fmla="*/ 0 h 1979"/>
                    <a:gd name="T92" fmla="*/ 0 w 2164"/>
                    <a:gd name="T93" fmla="*/ 0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80" name="Freeform 80"/>
                <p:cNvSpPr/>
                <p:nvPr>
                  <p:custDataLst>
                    <p:tags r:id="rId75"/>
                  </p:custDataLst>
                </p:nvPr>
              </p:nvSpPr>
              <p:spPr bwMode="auto">
                <a:xfrm>
                  <a:off x="8279" y="4656"/>
                  <a:ext cx="311" cy="233"/>
                </a:xfrm>
                <a:custGeom>
                  <a:avLst/>
                  <a:gdLst>
                    <a:gd name="T0" fmla="*/ 0 w 1244"/>
                    <a:gd name="T1" fmla="*/ 0 h 930"/>
                    <a:gd name="T2" fmla="*/ 0 w 1244"/>
                    <a:gd name="T3" fmla="*/ 0 h 930"/>
                    <a:gd name="T4" fmla="*/ 0 w 1244"/>
                    <a:gd name="T5" fmla="*/ 0 h 930"/>
                    <a:gd name="T6" fmla="*/ 0 w 1244"/>
                    <a:gd name="T7" fmla="*/ 0 h 930"/>
                    <a:gd name="T8" fmla="*/ 0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81" name="Freeform 81"/>
                <p:cNvSpPr/>
                <p:nvPr>
                  <p:custDataLst>
                    <p:tags r:id="rId76"/>
                  </p:custDataLst>
                </p:nvPr>
              </p:nvSpPr>
              <p:spPr bwMode="auto">
                <a:xfrm>
                  <a:off x="8300" y="4672"/>
                  <a:ext cx="237" cy="91"/>
                </a:xfrm>
                <a:custGeom>
                  <a:avLst/>
                  <a:gdLst>
                    <a:gd name="T0" fmla="*/ 0 w 952"/>
                    <a:gd name="T1" fmla="*/ 0 h 366"/>
                    <a:gd name="T2" fmla="*/ 0 w 952"/>
                    <a:gd name="T3" fmla="*/ 0 h 366"/>
                    <a:gd name="T4" fmla="*/ 0 w 952"/>
                    <a:gd name="T5" fmla="*/ 0 h 366"/>
                    <a:gd name="T6" fmla="*/ 0 w 952"/>
                    <a:gd name="T7" fmla="*/ 0 h 366"/>
                    <a:gd name="T8" fmla="*/ 0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82" name="Freeform 82"/>
                <p:cNvSpPr/>
                <p:nvPr>
                  <p:custDataLst>
                    <p:tags r:id="rId77"/>
                  </p:custDataLst>
                </p:nvPr>
              </p:nvSpPr>
              <p:spPr bwMode="auto">
                <a:xfrm>
                  <a:off x="8222" y="4885"/>
                  <a:ext cx="315" cy="84"/>
                </a:xfrm>
                <a:custGeom>
                  <a:avLst/>
                  <a:gdLst>
                    <a:gd name="T0" fmla="*/ 0 w 1259"/>
                    <a:gd name="T1" fmla="*/ 0 h 337"/>
                    <a:gd name="T2" fmla="*/ 0 w 1259"/>
                    <a:gd name="T3" fmla="*/ 0 h 337"/>
                    <a:gd name="T4" fmla="*/ 0 w 1259"/>
                    <a:gd name="T5" fmla="*/ 0 h 337"/>
                    <a:gd name="T6" fmla="*/ 0 w 1259"/>
                    <a:gd name="T7" fmla="*/ 0 h 337"/>
                    <a:gd name="T8" fmla="*/ 0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83" name="Freeform 83"/>
                <p:cNvSpPr/>
                <p:nvPr>
                  <p:custDataLst>
                    <p:tags r:id="rId78"/>
                  </p:custDataLst>
                </p:nvPr>
              </p:nvSpPr>
              <p:spPr bwMode="auto">
                <a:xfrm>
                  <a:off x="8193" y="4910"/>
                  <a:ext cx="316" cy="86"/>
                </a:xfrm>
                <a:custGeom>
                  <a:avLst/>
                  <a:gdLst>
                    <a:gd name="T0" fmla="*/ 0 w 1265"/>
                    <a:gd name="T1" fmla="*/ 0 h 342"/>
                    <a:gd name="T2" fmla="*/ 0 w 1265"/>
                    <a:gd name="T3" fmla="*/ 0 h 342"/>
                    <a:gd name="T4" fmla="*/ 0 w 1265"/>
                    <a:gd name="T5" fmla="*/ 0 h 342"/>
                    <a:gd name="T6" fmla="*/ 0 w 1265"/>
                    <a:gd name="T7" fmla="*/ 0 h 342"/>
                    <a:gd name="T8" fmla="*/ 0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84" name="Freeform 84"/>
                <p:cNvSpPr/>
                <p:nvPr>
                  <p:custDataLst>
                    <p:tags r:id="rId79"/>
                  </p:custDataLst>
                </p:nvPr>
              </p:nvSpPr>
              <p:spPr bwMode="auto">
                <a:xfrm>
                  <a:off x="8165" y="4936"/>
                  <a:ext cx="316" cy="86"/>
                </a:xfrm>
                <a:custGeom>
                  <a:avLst/>
                  <a:gdLst>
                    <a:gd name="T0" fmla="*/ 0 w 1264"/>
                    <a:gd name="T1" fmla="*/ 0 h 344"/>
                    <a:gd name="T2" fmla="*/ 0 w 1264"/>
                    <a:gd name="T3" fmla="*/ 0 h 344"/>
                    <a:gd name="T4" fmla="*/ 0 w 1264"/>
                    <a:gd name="T5" fmla="*/ 0 h 344"/>
                    <a:gd name="T6" fmla="*/ 0 w 1264"/>
                    <a:gd name="T7" fmla="*/ 0 h 344"/>
                    <a:gd name="T8" fmla="*/ 0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85" name="Freeform 85"/>
                <p:cNvSpPr/>
                <p:nvPr>
                  <p:custDataLst>
                    <p:tags r:id="rId80"/>
                  </p:custDataLst>
                </p:nvPr>
              </p:nvSpPr>
              <p:spPr bwMode="auto">
                <a:xfrm>
                  <a:off x="8243" y="4989"/>
                  <a:ext cx="48" cy="19"/>
                </a:xfrm>
                <a:custGeom>
                  <a:avLst/>
                  <a:gdLst>
                    <a:gd name="T0" fmla="*/ 0 w 190"/>
                    <a:gd name="T1" fmla="*/ 0 h 79"/>
                    <a:gd name="T2" fmla="*/ 0 w 190"/>
                    <a:gd name="T3" fmla="*/ 0 h 79"/>
                    <a:gd name="T4" fmla="*/ 0 w 190"/>
                    <a:gd name="T5" fmla="*/ 0 h 79"/>
                    <a:gd name="T6" fmla="*/ 0 w 190"/>
                    <a:gd name="T7" fmla="*/ 0 h 79"/>
                    <a:gd name="T8" fmla="*/ 0 w 190"/>
                    <a:gd name="T9" fmla="*/ 0 h 79"/>
                    <a:gd name="T10" fmla="*/ 0 w 190"/>
                    <a:gd name="T11" fmla="*/ 0 h 79"/>
                    <a:gd name="T12" fmla="*/ 0 w 190"/>
                    <a:gd name="T13" fmla="*/ 0 h 79"/>
                    <a:gd name="T14" fmla="*/ 0 w 190"/>
                    <a:gd name="T15" fmla="*/ 0 h 79"/>
                    <a:gd name="T16" fmla="*/ 0 w 190"/>
                    <a:gd name="T17" fmla="*/ 0 h 79"/>
                    <a:gd name="T18" fmla="*/ 0 w 190"/>
                    <a:gd name="T19" fmla="*/ 0 h 79"/>
                    <a:gd name="T20" fmla="*/ 0 w 190"/>
                    <a:gd name="T21" fmla="*/ 0 h 79"/>
                    <a:gd name="T22" fmla="*/ 0 w 190"/>
                    <a:gd name="T23" fmla="*/ 0 h 79"/>
                    <a:gd name="T24" fmla="*/ 0 w 190"/>
                    <a:gd name="T25" fmla="*/ 0 h 79"/>
                    <a:gd name="T26" fmla="*/ 0 w 190"/>
                    <a:gd name="T27" fmla="*/ 0 h 79"/>
                    <a:gd name="T28" fmla="*/ 0 w 190"/>
                    <a:gd name="T29" fmla="*/ 0 h 79"/>
                    <a:gd name="T30" fmla="*/ 0 w 190"/>
                    <a:gd name="T31" fmla="*/ 0 h 79"/>
                    <a:gd name="T32" fmla="*/ 0 w 190"/>
                    <a:gd name="T33" fmla="*/ 0 h 79"/>
                    <a:gd name="T34" fmla="*/ 0 w 190"/>
                    <a:gd name="T35" fmla="*/ 0 h 79"/>
                    <a:gd name="T36" fmla="*/ 0 w 190"/>
                    <a:gd name="T37" fmla="*/ 0 h 79"/>
                    <a:gd name="T38" fmla="*/ 0 w 190"/>
                    <a:gd name="T39" fmla="*/ 0 h 79"/>
                    <a:gd name="T40" fmla="*/ 0 w 190"/>
                    <a:gd name="T41" fmla="*/ 0 h 79"/>
                    <a:gd name="T42" fmla="*/ 0 w 190"/>
                    <a:gd name="T43" fmla="*/ 0 h 79"/>
                    <a:gd name="T44" fmla="*/ 0 w 190"/>
                    <a:gd name="T45" fmla="*/ 0 h 79"/>
                    <a:gd name="T46" fmla="*/ 0 w 190"/>
                    <a:gd name="T47" fmla="*/ 0 h 79"/>
                    <a:gd name="T48" fmla="*/ 0 w 190"/>
                    <a:gd name="T49" fmla="*/ 0 h 79"/>
                    <a:gd name="T50" fmla="*/ 0 w 190"/>
                    <a:gd name="T51" fmla="*/ 0 h 79"/>
                    <a:gd name="T52" fmla="*/ 0 w 190"/>
                    <a:gd name="T53" fmla="*/ 0 h 79"/>
                    <a:gd name="T54" fmla="*/ 0 w 190"/>
                    <a:gd name="T55" fmla="*/ 0 h 79"/>
                    <a:gd name="T56" fmla="*/ 0 w 190"/>
                    <a:gd name="T57" fmla="*/ 0 h 79"/>
                    <a:gd name="T58" fmla="*/ 0 w 190"/>
                    <a:gd name="T59" fmla="*/ 0 h 79"/>
                    <a:gd name="T60" fmla="*/ 0 w 190"/>
                    <a:gd name="T61" fmla="*/ 0 h 79"/>
                    <a:gd name="T62" fmla="*/ 0 w 190"/>
                    <a:gd name="T63" fmla="*/ 0 h 79"/>
                    <a:gd name="T64" fmla="*/ 0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86" name="Freeform 86"/>
                <p:cNvSpPr/>
                <p:nvPr>
                  <p:custDataLst>
                    <p:tags r:id="rId81"/>
                  </p:custDataLst>
                </p:nvPr>
              </p:nvSpPr>
              <p:spPr bwMode="auto">
                <a:xfrm>
                  <a:off x="8246" y="5003"/>
                  <a:ext cx="27" cy="15"/>
                </a:xfrm>
                <a:custGeom>
                  <a:avLst/>
                  <a:gdLst>
                    <a:gd name="T0" fmla="*/ 0 w 107"/>
                    <a:gd name="T1" fmla="*/ 0 h 63"/>
                    <a:gd name="T2" fmla="*/ 0 w 107"/>
                    <a:gd name="T3" fmla="*/ 0 h 63"/>
                    <a:gd name="T4" fmla="*/ 0 w 107"/>
                    <a:gd name="T5" fmla="*/ 0 h 63"/>
                    <a:gd name="T6" fmla="*/ 0 w 107"/>
                    <a:gd name="T7" fmla="*/ 0 h 63"/>
                    <a:gd name="T8" fmla="*/ 0 w 107"/>
                    <a:gd name="T9" fmla="*/ 0 h 63"/>
                    <a:gd name="T10" fmla="*/ 0 w 107"/>
                    <a:gd name="T11" fmla="*/ 0 h 63"/>
                    <a:gd name="T12" fmla="*/ 0 w 107"/>
                    <a:gd name="T13" fmla="*/ 0 h 63"/>
                    <a:gd name="T14" fmla="*/ 0 w 107"/>
                    <a:gd name="T15" fmla="*/ 0 h 63"/>
                    <a:gd name="T16" fmla="*/ 0 w 107"/>
                    <a:gd name="T17" fmla="*/ 0 h 63"/>
                    <a:gd name="T18" fmla="*/ 0 w 107"/>
                    <a:gd name="T19" fmla="*/ 0 h 63"/>
                    <a:gd name="T20" fmla="*/ 0 w 107"/>
                    <a:gd name="T21" fmla="*/ 0 h 63"/>
                    <a:gd name="T22" fmla="*/ 0 w 107"/>
                    <a:gd name="T23" fmla="*/ 0 h 63"/>
                    <a:gd name="T24" fmla="*/ 0 w 107"/>
                    <a:gd name="T25" fmla="*/ 0 h 63"/>
                    <a:gd name="T26" fmla="*/ 0 w 107"/>
                    <a:gd name="T27" fmla="*/ 0 h 63"/>
                    <a:gd name="T28" fmla="*/ 0 w 107"/>
                    <a:gd name="T29" fmla="*/ 0 h 63"/>
                    <a:gd name="T30" fmla="*/ 0 w 107"/>
                    <a:gd name="T31" fmla="*/ 0 h 63"/>
                    <a:gd name="T32" fmla="*/ 0 w 107"/>
                    <a:gd name="T33" fmla="*/ 0 h 63"/>
                    <a:gd name="T34" fmla="*/ 0 w 107"/>
                    <a:gd name="T35" fmla="*/ 0 h 63"/>
                    <a:gd name="T36" fmla="*/ 0 w 107"/>
                    <a:gd name="T37" fmla="*/ 0 h 63"/>
                    <a:gd name="T38" fmla="*/ 0 w 107"/>
                    <a:gd name="T39" fmla="*/ 0 h 63"/>
                    <a:gd name="T40" fmla="*/ 0 w 107"/>
                    <a:gd name="T41" fmla="*/ 0 h 63"/>
                    <a:gd name="T42" fmla="*/ 0 w 107"/>
                    <a:gd name="T43" fmla="*/ 0 h 63"/>
                    <a:gd name="T44" fmla="*/ 0 w 107"/>
                    <a:gd name="T45" fmla="*/ 0 h 63"/>
                    <a:gd name="T46" fmla="*/ 0 w 107"/>
                    <a:gd name="T47" fmla="*/ 0 h 63"/>
                    <a:gd name="T48" fmla="*/ 0 w 107"/>
                    <a:gd name="T49" fmla="*/ 0 h 63"/>
                    <a:gd name="T50" fmla="*/ 0 w 107"/>
                    <a:gd name="T51" fmla="*/ 0 h 63"/>
                    <a:gd name="T52" fmla="*/ 0 w 107"/>
                    <a:gd name="T53" fmla="*/ 0 h 63"/>
                    <a:gd name="T54" fmla="*/ 0 w 107"/>
                    <a:gd name="T55" fmla="*/ 0 h 63"/>
                    <a:gd name="T56" fmla="*/ 0 w 107"/>
                    <a:gd name="T57" fmla="*/ 0 h 63"/>
                    <a:gd name="T58" fmla="*/ 0 w 107"/>
                    <a:gd name="T59" fmla="*/ 0 h 63"/>
                    <a:gd name="T60" fmla="*/ 0 w 107"/>
                    <a:gd name="T61" fmla="*/ 0 h 63"/>
                    <a:gd name="T62" fmla="*/ 0 w 107"/>
                    <a:gd name="T63" fmla="*/ 0 h 63"/>
                    <a:gd name="T64" fmla="*/ 0 w 107"/>
                    <a:gd name="T65" fmla="*/ 0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87" name="Freeform 87"/>
                <p:cNvSpPr/>
                <p:nvPr>
                  <p:custDataLst>
                    <p:tags r:id="rId82"/>
                  </p:custDataLst>
                </p:nvPr>
              </p:nvSpPr>
              <p:spPr bwMode="auto">
                <a:xfrm>
                  <a:off x="8113" y="4974"/>
                  <a:ext cx="367" cy="131"/>
                </a:xfrm>
                <a:custGeom>
                  <a:avLst/>
                  <a:gdLst>
                    <a:gd name="T0" fmla="*/ 0 w 1469"/>
                    <a:gd name="T1" fmla="*/ 0 h 525"/>
                    <a:gd name="T2" fmla="*/ 0 w 1469"/>
                    <a:gd name="T3" fmla="*/ 0 h 525"/>
                    <a:gd name="T4" fmla="*/ 0 w 1469"/>
                    <a:gd name="T5" fmla="*/ 0 h 525"/>
                    <a:gd name="T6" fmla="*/ 0 w 1469"/>
                    <a:gd name="T7" fmla="*/ 0 h 525"/>
                    <a:gd name="T8" fmla="*/ 0 w 1469"/>
                    <a:gd name="T9" fmla="*/ 0 h 525"/>
                    <a:gd name="T10" fmla="*/ 0 w 1469"/>
                    <a:gd name="T11" fmla="*/ 0 h 525"/>
                    <a:gd name="T12" fmla="*/ 0 w 1469"/>
                    <a:gd name="T13" fmla="*/ 0 h 525"/>
                    <a:gd name="T14" fmla="*/ 0 w 1469"/>
                    <a:gd name="T15" fmla="*/ 0 h 525"/>
                    <a:gd name="T16" fmla="*/ 0 w 1469"/>
                    <a:gd name="T17" fmla="*/ 0 h 525"/>
                    <a:gd name="T18" fmla="*/ 0 w 1469"/>
                    <a:gd name="T19" fmla="*/ 0 h 525"/>
                    <a:gd name="T20" fmla="*/ 0 w 1469"/>
                    <a:gd name="T21" fmla="*/ 0 h 525"/>
                    <a:gd name="T22" fmla="*/ 0 w 1469"/>
                    <a:gd name="T23" fmla="*/ 0 h 525"/>
                    <a:gd name="T24" fmla="*/ 0 w 1469"/>
                    <a:gd name="T25" fmla="*/ 0 h 525"/>
                    <a:gd name="T26" fmla="*/ 0 w 1469"/>
                    <a:gd name="T27" fmla="*/ 0 h 525"/>
                    <a:gd name="T28" fmla="*/ 0 w 1469"/>
                    <a:gd name="T29" fmla="*/ 0 h 525"/>
                    <a:gd name="T30" fmla="*/ 0 w 1469"/>
                    <a:gd name="T31" fmla="*/ 0 h 525"/>
                    <a:gd name="T32" fmla="*/ 0 w 1469"/>
                    <a:gd name="T33" fmla="*/ 0 h 525"/>
                    <a:gd name="T34" fmla="*/ 0 w 1469"/>
                    <a:gd name="T35" fmla="*/ 0 h 525"/>
                    <a:gd name="T36" fmla="*/ 0 w 1469"/>
                    <a:gd name="T37" fmla="*/ 0 h 525"/>
                    <a:gd name="T38" fmla="*/ 0 w 1469"/>
                    <a:gd name="T39" fmla="*/ 0 h 525"/>
                    <a:gd name="T40" fmla="*/ 0 w 1469"/>
                    <a:gd name="T41" fmla="*/ 0 h 525"/>
                    <a:gd name="T42" fmla="*/ 0 w 1469"/>
                    <a:gd name="T43" fmla="*/ 0 h 525"/>
                    <a:gd name="T44" fmla="*/ 0 w 1469"/>
                    <a:gd name="T45" fmla="*/ 0 h 525"/>
                    <a:gd name="T46" fmla="*/ 0 w 1469"/>
                    <a:gd name="T47" fmla="*/ 0 h 525"/>
                    <a:gd name="T48" fmla="*/ 0 w 1469"/>
                    <a:gd name="T49" fmla="*/ 0 h 525"/>
                    <a:gd name="T50" fmla="*/ 0 w 1469"/>
                    <a:gd name="T51" fmla="*/ 0 h 525"/>
                    <a:gd name="T52" fmla="*/ 0 w 1469"/>
                    <a:gd name="T53" fmla="*/ 0 h 525"/>
                    <a:gd name="T54" fmla="*/ 0 w 1469"/>
                    <a:gd name="T55" fmla="*/ 0 h 525"/>
                    <a:gd name="T56" fmla="*/ 0 w 1469"/>
                    <a:gd name="T57" fmla="*/ 0 h 525"/>
                    <a:gd name="T58" fmla="*/ 0 w 1469"/>
                    <a:gd name="T59" fmla="*/ 0 h 525"/>
                    <a:gd name="T60" fmla="*/ 0 w 1469"/>
                    <a:gd name="T61" fmla="*/ 0 h 525"/>
                    <a:gd name="T62" fmla="*/ 0 w 1469"/>
                    <a:gd name="T63" fmla="*/ 0 h 525"/>
                    <a:gd name="T64" fmla="*/ 0 w 1469"/>
                    <a:gd name="T65" fmla="*/ 0 h 525"/>
                    <a:gd name="T66" fmla="*/ 0 w 1469"/>
                    <a:gd name="T67" fmla="*/ 0 h 525"/>
                    <a:gd name="T68" fmla="*/ 0 w 1469"/>
                    <a:gd name="T69" fmla="*/ 0 h 525"/>
                    <a:gd name="T70" fmla="*/ 0 w 1469"/>
                    <a:gd name="T71" fmla="*/ 0 h 525"/>
                    <a:gd name="T72" fmla="*/ 0 w 1469"/>
                    <a:gd name="T73" fmla="*/ 0 h 525"/>
                    <a:gd name="T74" fmla="*/ 0 w 1469"/>
                    <a:gd name="T75" fmla="*/ 0 h 525"/>
                    <a:gd name="T76" fmla="*/ 0 w 1469"/>
                    <a:gd name="T77" fmla="*/ 0 h 525"/>
                    <a:gd name="T78" fmla="*/ 0 w 1469"/>
                    <a:gd name="T79" fmla="*/ 0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88" name="Freeform 88"/>
                <p:cNvSpPr/>
                <p:nvPr>
                  <p:custDataLst>
                    <p:tags r:id="rId83"/>
                  </p:custDataLst>
                </p:nvPr>
              </p:nvSpPr>
              <p:spPr bwMode="auto">
                <a:xfrm>
                  <a:off x="8253" y="4846"/>
                  <a:ext cx="42" cy="29"/>
                </a:xfrm>
                <a:custGeom>
                  <a:avLst/>
                  <a:gdLst>
                    <a:gd name="T0" fmla="*/ 0 w 170"/>
                    <a:gd name="T1" fmla="*/ 0 h 120"/>
                    <a:gd name="T2" fmla="*/ 0 w 170"/>
                    <a:gd name="T3" fmla="*/ 0 h 120"/>
                    <a:gd name="T4" fmla="*/ 0 w 170"/>
                    <a:gd name="T5" fmla="*/ 0 h 120"/>
                    <a:gd name="T6" fmla="*/ 0 w 170"/>
                    <a:gd name="T7" fmla="*/ 0 h 120"/>
                    <a:gd name="T8" fmla="*/ 0 w 170"/>
                    <a:gd name="T9" fmla="*/ 0 h 120"/>
                    <a:gd name="T10" fmla="*/ 0 w 170"/>
                    <a:gd name="T11" fmla="*/ 0 h 120"/>
                    <a:gd name="T12" fmla="*/ 0 w 170"/>
                    <a:gd name="T13" fmla="*/ 0 h 120"/>
                    <a:gd name="T14" fmla="*/ 0 w 170"/>
                    <a:gd name="T15" fmla="*/ 0 h 120"/>
                    <a:gd name="T16" fmla="*/ 0 w 170"/>
                    <a:gd name="T17" fmla="*/ 0 h 120"/>
                    <a:gd name="T18" fmla="*/ 0 w 170"/>
                    <a:gd name="T19" fmla="*/ 0 h 120"/>
                    <a:gd name="T20" fmla="*/ 0 w 170"/>
                    <a:gd name="T21" fmla="*/ 0 h 120"/>
                    <a:gd name="T22" fmla="*/ 0 w 170"/>
                    <a:gd name="T23" fmla="*/ 0 h 120"/>
                    <a:gd name="T24" fmla="*/ 0 w 170"/>
                    <a:gd name="T25" fmla="*/ 0 h 120"/>
                    <a:gd name="T26" fmla="*/ 0 w 170"/>
                    <a:gd name="T27" fmla="*/ 0 h 120"/>
                    <a:gd name="T28" fmla="*/ 0 w 170"/>
                    <a:gd name="T29" fmla="*/ 0 h 120"/>
                    <a:gd name="T30" fmla="*/ 0 w 170"/>
                    <a:gd name="T31" fmla="*/ 0 h 120"/>
                    <a:gd name="T32" fmla="*/ 0 w 170"/>
                    <a:gd name="T33" fmla="*/ 0 h 120"/>
                    <a:gd name="T34" fmla="*/ 0 w 170"/>
                    <a:gd name="T35" fmla="*/ 0 h 120"/>
                    <a:gd name="T36" fmla="*/ 0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89" name="Freeform 89"/>
                <p:cNvSpPr/>
                <p:nvPr>
                  <p:custDataLst>
                    <p:tags r:id="rId84"/>
                  </p:custDataLst>
                </p:nvPr>
              </p:nvSpPr>
              <p:spPr bwMode="auto">
                <a:xfrm>
                  <a:off x="8494" y="4901"/>
                  <a:ext cx="43" cy="29"/>
                </a:xfrm>
                <a:custGeom>
                  <a:avLst/>
                  <a:gdLst>
                    <a:gd name="T0" fmla="*/ 0 w 170"/>
                    <a:gd name="T1" fmla="*/ 0 h 119"/>
                    <a:gd name="T2" fmla="*/ 0 w 170"/>
                    <a:gd name="T3" fmla="*/ 0 h 119"/>
                    <a:gd name="T4" fmla="*/ 0 w 170"/>
                    <a:gd name="T5" fmla="*/ 0 h 119"/>
                    <a:gd name="T6" fmla="*/ 0 w 170"/>
                    <a:gd name="T7" fmla="*/ 0 h 119"/>
                    <a:gd name="T8" fmla="*/ 0 w 170"/>
                    <a:gd name="T9" fmla="*/ 0 h 119"/>
                    <a:gd name="T10" fmla="*/ 0 w 170"/>
                    <a:gd name="T11" fmla="*/ 0 h 119"/>
                    <a:gd name="T12" fmla="*/ 0 w 170"/>
                    <a:gd name="T13" fmla="*/ 0 h 119"/>
                    <a:gd name="T14" fmla="*/ 0 w 170"/>
                    <a:gd name="T15" fmla="*/ 0 h 119"/>
                    <a:gd name="T16" fmla="*/ 0 w 170"/>
                    <a:gd name="T17" fmla="*/ 0 h 119"/>
                    <a:gd name="T18" fmla="*/ 0 w 170"/>
                    <a:gd name="T19" fmla="*/ 0 h 119"/>
                    <a:gd name="T20" fmla="*/ 0 w 170"/>
                    <a:gd name="T21" fmla="*/ 0 h 119"/>
                    <a:gd name="T22" fmla="*/ 0 w 170"/>
                    <a:gd name="T23" fmla="*/ 0 h 119"/>
                    <a:gd name="T24" fmla="*/ 0 w 170"/>
                    <a:gd name="T25" fmla="*/ 0 h 119"/>
                    <a:gd name="T26" fmla="*/ 0 w 170"/>
                    <a:gd name="T27" fmla="*/ 0 h 119"/>
                    <a:gd name="T28" fmla="*/ 0 w 170"/>
                    <a:gd name="T29" fmla="*/ 0 h 119"/>
                    <a:gd name="T30" fmla="*/ 0 w 170"/>
                    <a:gd name="T31" fmla="*/ 0 h 119"/>
                    <a:gd name="T32" fmla="*/ 0 w 170"/>
                    <a:gd name="T33" fmla="*/ 0 h 119"/>
                    <a:gd name="T34" fmla="*/ 0 w 170"/>
                    <a:gd name="T35" fmla="*/ 0 h 119"/>
                    <a:gd name="T36" fmla="*/ 0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90" name="Freeform 90"/>
                <p:cNvSpPr/>
                <p:nvPr>
                  <p:custDataLst>
                    <p:tags r:id="rId85"/>
                  </p:custDataLst>
                </p:nvPr>
              </p:nvSpPr>
              <p:spPr bwMode="auto">
                <a:xfrm>
                  <a:off x="8299" y="4855"/>
                  <a:ext cx="182" cy="50"/>
                </a:xfrm>
                <a:custGeom>
                  <a:avLst/>
                  <a:gdLst>
                    <a:gd name="T0" fmla="*/ 0 w 730"/>
                    <a:gd name="T1" fmla="*/ 0 h 200"/>
                    <a:gd name="T2" fmla="*/ 0 w 730"/>
                    <a:gd name="T3" fmla="*/ 0 h 200"/>
                    <a:gd name="T4" fmla="*/ 0 w 730"/>
                    <a:gd name="T5" fmla="*/ 0 h 200"/>
                    <a:gd name="T6" fmla="*/ 0 w 730"/>
                    <a:gd name="T7" fmla="*/ 0 h 200"/>
                    <a:gd name="T8" fmla="*/ 0 w 730"/>
                    <a:gd name="T9" fmla="*/ 0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91" name="Freeform 91"/>
                <p:cNvSpPr/>
                <p:nvPr>
                  <p:custDataLst>
                    <p:tags r:id="rId86"/>
                  </p:custDataLst>
                </p:nvPr>
              </p:nvSpPr>
              <p:spPr bwMode="auto">
                <a:xfrm>
                  <a:off x="8297" y="4875"/>
                  <a:ext cx="176" cy="47"/>
                </a:xfrm>
                <a:custGeom>
                  <a:avLst/>
                  <a:gdLst>
                    <a:gd name="T0" fmla="*/ 0 w 703"/>
                    <a:gd name="T1" fmla="*/ 0 h 187"/>
                    <a:gd name="T2" fmla="*/ 0 w 703"/>
                    <a:gd name="T3" fmla="*/ 0 h 187"/>
                    <a:gd name="T4" fmla="*/ 0 w 703"/>
                    <a:gd name="T5" fmla="*/ 0 h 187"/>
                    <a:gd name="T6" fmla="*/ 0 w 703"/>
                    <a:gd name="T7" fmla="*/ 0 h 187"/>
                    <a:gd name="T8" fmla="*/ 0 w 703"/>
                    <a:gd name="T9" fmla="*/ 0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92" name="Freeform 92"/>
                <p:cNvSpPr/>
                <p:nvPr>
                  <p:custDataLst>
                    <p:tags r:id="rId87"/>
                  </p:custDataLst>
                </p:nvPr>
              </p:nvSpPr>
              <p:spPr bwMode="auto">
                <a:xfrm>
                  <a:off x="8486" y="4969"/>
                  <a:ext cx="106" cy="127"/>
                </a:xfrm>
                <a:custGeom>
                  <a:avLst/>
                  <a:gdLst>
                    <a:gd name="T0" fmla="*/ 0 w 424"/>
                    <a:gd name="T1" fmla="*/ 0 h 508"/>
                    <a:gd name="T2" fmla="*/ 0 w 424"/>
                    <a:gd name="T3" fmla="*/ 0 h 508"/>
                    <a:gd name="T4" fmla="*/ 0 w 424"/>
                    <a:gd name="T5" fmla="*/ 0 h 508"/>
                    <a:gd name="T6" fmla="*/ 0 w 424"/>
                    <a:gd name="T7" fmla="*/ 0 h 508"/>
                    <a:gd name="T8" fmla="*/ 0 w 424"/>
                    <a:gd name="T9" fmla="*/ 0 h 508"/>
                    <a:gd name="T10" fmla="*/ 0 w 424"/>
                    <a:gd name="T11" fmla="*/ 0 h 508"/>
                    <a:gd name="T12" fmla="*/ 0 w 424"/>
                    <a:gd name="T13" fmla="*/ 0 h 508"/>
                    <a:gd name="T14" fmla="*/ 0 w 424"/>
                    <a:gd name="T15" fmla="*/ 0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93" name="Freeform 93"/>
                <p:cNvSpPr/>
                <p:nvPr>
                  <p:custDataLst>
                    <p:tags r:id="rId88"/>
                  </p:custDataLst>
                </p:nvPr>
              </p:nvSpPr>
              <p:spPr bwMode="auto">
                <a:xfrm>
                  <a:off x="8312" y="4637"/>
                  <a:ext cx="296" cy="61"/>
                </a:xfrm>
                <a:custGeom>
                  <a:avLst/>
                  <a:gdLst>
                    <a:gd name="T0" fmla="*/ 0 w 1186"/>
                    <a:gd name="T1" fmla="*/ 0 h 245"/>
                    <a:gd name="T2" fmla="*/ 0 w 1186"/>
                    <a:gd name="T3" fmla="*/ 0 h 245"/>
                    <a:gd name="T4" fmla="*/ 0 w 1186"/>
                    <a:gd name="T5" fmla="*/ 0 h 245"/>
                    <a:gd name="T6" fmla="*/ 0 w 1186"/>
                    <a:gd name="T7" fmla="*/ 0 h 245"/>
                    <a:gd name="T8" fmla="*/ 0 w 1186"/>
                    <a:gd name="T9" fmla="*/ 0 h 245"/>
                    <a:gd name="T10" fmla="*/ 0 w 1186"/>
                    <a:gd name="T11" fmla="*/ 0 h 245"/>
                    <a:gd name="T12" fmla="*/ 0 w 1186"/>
                    <a:gd name="T13" fmla="*/ 0 h 245"/>
                    <a:gd name="T14" fmla="*/ 0 w 1186"/>
                    <a:gd name="T15" fmla="*/ 0 h 245"/>
                    <a:gd name="T16" fmla="*/ 0 w 1186"/>
                    <a:gd name="T17" fmla="*/ 0 h 245"/>
                    <a:gd name="T18" fmla="*/ 0 w 1186"/>
                    <a:gd name="T19" fmla="*/ 0 h 245"/>
                    <a:gd name="T20" fmla="*/ 0 w 1186"/>
                    <a:gd name="T21" fmla="*/ 0 h 245"/>
                    <a:gd name="T22" fmla="*/ 0 w 1186"/>
                    <a:gd name="T23" fmla="*/ 0 h 245"/>
                    <a:gd name="T24" fmla="*/ 0 w 1186"/>
                    <a:gd name="T25" fmla="*/ 0 h 245"/>
                    <a:gd name="T26" fmla="*/ 0 w 1186"/>
                    <a:gd name="T27" fmla="*/ 0 h 245"/>
                    <a:gd name="T28" fmla="*/ 0 w 1186"/>
                    <a:gd name="T29" fmla="*/ 0 h 245"/>
                    <a:gd name="T30" fmla="*/ 0 w 1186"/>
                    <a:gd name="T31" fmla="*/ 0 h 245"/>
                    <a:gd name="T32" fmla="*/ 0 w 1186"/>
                    <a:gd name="T33" fmla="*/ 0 h 245"/>
                    <a:gd name="T34" fmla="*/ 0 w 1186"/>
                    <a:gd name="T35" fmla="*/ 0 h 245"/>
                    <a:gd name="T36" fmla="*/ 0 w 1186"/>
                    <a:gd name="T37" fmla="*/ 0 h 245"/>
                    <a:gd name="T38" fmla="*/ 0 w 1186"/>
                    <a:gd name="T39" fmla="*/ 0 h 245"/>
                    <a:gd name="T40" fmla="*/ 0 w 1186"/>
                    <a:gd name="T41" fmla="*/ 0 h 245"/>
                    <a:gd name="T42" fmla="*/ 0 w 1186"/>
                    <a:gd name="T43" fmla="*/ 0 h 245"/>
                    <a:gd name="T44" fmla="*/ 0 w 1186"/>
                    <a:gd name="T45" fmla="*/ 0 h 245"/>
                    <a:gd name="T46" fmla="*/ 0 w 1186"/>
                    <a:gd name="T47" fmla="*/ 0 h 245"/>
                    <a:gd name="T48" fmla="*/ 0 w 1186"/>
                    <a:gd name="T49" fmla="*/ 0 h 245"/>
                    <a:gd name="T50" fmla="*/ 0 w 1186"/>
                    <a:gd name="T51" fmla="*/ 0 h 245"/>
                    <a:gd name="T52" fmla="*/ 0 w 1186"/>
                    <a:gd name="T53" fmla="*/ 0 h 245"/>
                    <a:gd name="T54" fmla="*/ 0 w 1186"/>
                    <a:gd name="T55" fmla="*/ 0 h 245"/>
                    <a:gd name="T56" fmla="*/ 0 w 1186"/>
                    <a:gd name="T57" fmla="*/ 0 h 245"/>
                    <a:gd name="T58" fmla="*/ 0 w 1186"/>
                    <a:gd name="T59" fmla="*/ 0 h 245"/>
                    <a:gd name="T60" fmla="*/ 0 w 1186"/>
                    <a:gd name="T61" fmla="*/ 0 h 245"/>
                    <a:gd name="T62" fmla="*/ 0 w 1186"/>
                    <a:gd name="T63" fmla="*/ 0 h 245"/>
                    <a:gd name="T64" fmla="*/ 0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2894" name="Freeform 94"/>
                <p:cNvSpPr/>
                <p:nvPr>
                  <p:custDataLst>
                    <p:tags r:id="rId89"/>
                  </p:custDataLst>
                </p:nvPr>
              </p:nvSpPr>
              <p:spPr bwMode="auto">
                <a:xfrm>
                  <a:off x="8250" y="4639"/>
                  <a:ext cx="60" cy="185"/>
                </a:xfrm>
                <a:custGeom>
                  <a:avLst/>
                  <a:gdLst>
                    <a:gd name="T0" fmla="*/ 0 w 241"/>
                    <a:gd name="T1" fmla="*/ 0 h 738"/>
                    <a:gd name="T2" fmla="*/ 0 w 241"/>
                    <a:gd name="T3" fmla="*/ 0 h 738"/>
                    <a:gd name="T4" fmla="*/ 0 w 241"/>
                    <a:gd name="T5" fmla="*/ 0 h 738"/>
                    <a:gd name="T6" fmla="*/ 0 w 241"/>
                    <a:gd name="T7" fmla="*/ 0 h 738"/>
                    <a:gd name="T8" fmla="*/ 0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grpSp>
        </p:grpSp>
        <p:sp>
          <p:nvSpPr>
            <p:cNvPr id="32779" name="Freeform 95"/>
            <p:cNvSpPr/>
            <p:nvPr>
              <p:custDataLst>
                <p:tags r:id="rId90"/>
              </p:custDataLst>
            </p:nvPr>
          </p:nvSpPr>
          <p:spPr bwMode="auto">
            <a:xfrm>
              <a:off x="4040" y="1566"/>
              <a:ext cx="1158" cy="1078"/>
            </a:xfrm>
            <a:custGeom>
              <a:avLst/>
              <a:gdLst>
                <a:gd name="T0" fmla="*/ 0 w 2894"/>
                <a:gd name="T1" fmla="*/ 0 h 2693"/>
                <a:gd name="T2" fmla="*/ 0 w 2894"/>
                <a:gd name="T3" fmla="*/ 0 h 2693"/>
                <a:gd name="T4" fmla="*/ 0 w 2894"/>
                <a:gd name="T5" fmla="*/ 0 h 2693"/>
                <a:gd name="T6" fmla="*/ 0 w 2894"/>
                <a:gd name="T7" fmla="*/ 0 h 2693"/>
                <a:gd name="T8" fmla="*/ 0 w 2894"/>
                <a:gd name="T9" fmla="*/ 0 h 2693"/>
                <a:gd name="T10" fmla="*/ 0 w 2894"/>
                <a:gd name="T11" fmla="*/ 0 h 2693"/>
                <a:gd name="T12" fmla="*/ 0 w 2894"/>
                <a:gd name="T13" fmla="*/ 0 h 2693"/>
                <a:gd name="T14" fmla="*/ 0 w 2894"/>
                <a:gd name="T15" fmla="*/ 0 h 2693"/>
                <a:gd name="T16" fmla="*/ 0 w 2894"/>
                <a:gd name="T17" fmla="*/ 0 h 2693"/>
                <a:gd name="T18" fmla="*/ 0 w 2894"/>
                <a:gd name="T19" fmla="*/ 0 h 2693"/>
                <a:gd name="T20" fmla="*/ 0 w 2894"/>
                <a:gd name="T21" fmla="*/ 0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pSp>
          <p:nvGrpSpPr>
            <p:cNvPr id="32780" name="Group 96"/>
            <p:cNvGrpSpPr/>
            <p:nvPr/>
          </p:nvGrpSpPr>
          <p:grpSpPr bwMode="auto">
            <a:xfrm>
              <a:off x="4224" y="2346"/>
              <a:ext cx="316" cy="147"/>
              <a:chOff x="3600" y="219"/>
              <a:chExt cx="360" cy="175"/>
            </a:xfrm>
          </p:grpSpPr>
          <p:sp>
            <p:nvSpPr>
              <p:cNvPr id="32812" name="Oval 97"/>
              <p:cNvSpPr>
                <a:spLocks noChangeArrowheads="1"/>
              </p:cNvSpPr>
              <p:nvPr>
                <p:custDataLst>
                  <p:tags r:id="rId91"/>
                </p:custDataLst>
              </p:nvPr>
            </p:nvSpPr>
            <p:spPr bwMode="auto">
              <a:xfrm>
                <a:off x="3603" y="297"/>
                <a:ext cx="357" cy="97"/>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2813" name="Line 98"/>
              <p:cNvSpPr>
                <a:spLocks noChangeShapeType="1"/>
              </p:cNvSpPr>
              <p:nvPr>
                <p:custDataLst>
                  <p:tags r:id="rId92"/>
                </p:custDataLst>
              </p:nvPr>
            </p:nvSpPr>
            <p:spPr bwMode="auto">
              <a:xfrm>
                <a:off x="3603"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814" name="Line 99"/>
              <p:cNvSpPr>
                <a:spLocks noChangeShapeType="1"/>
              </p:cNvSpPr>
              <p:nvPr>
                <p:custDataLst>
                  <p:tags r:id="rId93"/>
                </p:custDataLst>
              </p:nvPr>
            </p:nvSpPr>
            <p:spPr bwMode="auto">
              <a:xfrm>
                <a:off x="3960"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815" name="Rectangle 100"/>
              <p:cNvSpPr>
                <a:spLocks noChangeArrowheads="1"/>
              </p:cNvSpPr>
              <p:nvPr>
                <p:custDataLst>
                  <p:tags r:id="rId94"/>
                </p:custDataLst>
              </p:nvPr>
            </p:nvSpPr>
            <p:spPr bwMode="auto">
              <a:xfrm>
                <a:off x="3603" y="284"/>
                <a:ext cx="231" cy="6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zh-CN" altLang="zh-CN">
                  <a:solidFill>
                    <a:srgbClr val="000000"/>
                  </a:solidFill>
                </a:endParaRPr>
              </a:p>
            </p:txBody>
          </p:sp>
          <p:sp>
            <p:nvSpPr>
              <p:cNvPr id="32816" name="Oval 101"/>
              <p:cNvSpPr>
                <a:spLocks noChangeArrowheads="1"/>
              </p:cNvSpPr>
              <p:nvPr>
                <p:custDataLst>
                  <p:tags r:id="rId95"/>
                </p:custDataLst>
              </p:nvPr>
            </p:nvSpPr>
            <p:spPr bwMode="auto">
              <a:xfrm>
                <a:off x="3600" y="219"/>
                <a:ext cx="357" cy="113"/>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2817" name="Group 102"/>
              <p:cNvGrpSpPr/>
              <p:nvPr/>
            </p:nvGrpSpPr>
            <p:grpSpPr bwMode="auto">
              <a:xfrm>
                <a:off x="3686" y="244"/>
                <a:ext cx="177" cy="66"/>
                <a:chOff x="2848" y="848"/>
                <a:chExt cx="140" cy="98"/>
              </a:xfrm>
            </p:grpSpPr>
            <p:sp>
              <p:nvSpPr>
                <p:cNvPr id="32822" name="Line 103"/>
                <p:cNvSpPr>
                  <a:spLocks noChangeShapeType="1"/>
                </p:cNvSpPr>
                <p:nvPr>
                  <p:custDataLst>
                    <p:tags r:id="rId96"/>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823" name="Line 104"/>
                <p:cNvSpPr>
                  <a:spLocks noChangeShapeType="1"/>
                </p:cNvSpPr>
                <p:nvPr>
                  <p:custDataLst>
                    <p:tags r:id="rId97"/>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824" name="Line 105"/>
                <p:cNvSpPr>
                  <a:spLocks noChangeShapeType="1"/>
                </p:cNvSpPr>
                <p:nvPr>
                  <p:custDataLst>
                    <p:tags r:id="rId98"/>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nvGrpSpPr>
              <p:cNvPr id="32818" name="Group 106"/>
              <p:cNvGrpSpPr/>
              <p:nvPr/>
            </p:nvGrpSpPr>
            <p:grpSpPr bwMode="auto">
              <a:xfrm flipV="1">
                <a:off x="3686" y="243"/>
                <a:ext cx="177" cy="66"/>
                <a:chOff x="2848" y="848"/>
                <a:chExt cx="140" cy="98"/>
              </a:xfrm>
            </p:grpSpPr>
            <p:sp>
              <p:nvSpPr>
                <p:cNvPr id="32819" name="Line 107"/>
                <p:cNvSpPr>
                  <a:spLocks noChangeShapeType="1"/>
                </p:cNvSpPr>
                <p:nvPr>
                  <p:custDataLst>
                    <p:tags r:id="rId99"/>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820" name="Line 108"/>
                <p:cNvSpPr>
                  <a:spLocks noChangeShapeType="1"/>
                </p:cNvSpPr>
                <p:nvPr>
                  <p:custDataLst>
                    <p:tags r:id="rId100"/>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2821" name="Line 109"/>
                <p:cNvSpPr>
                  <a:spLocks noChangeShapeType="1"/>
                </p:cNvSpPr>
                <p:nvPr>
                  <p:custDataLst>
                    <p:tags r:id="rId101"/>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sp>
          <p:nvSpPr>
            <p:cNvPr id="32781" name="Line 110"/>
            <p:cNvSpPr>
              <a:spLocks noChangeShapeType="1"/>
            </p:cNvSpPr>
            <p:nvPr>
              <p:custDataLst>
                <p:tags r:id="rId102"/>
              </p:custDataLst>
            </p:nvPr>
          </p:nvSpPr>
          <p:spPr bwMode="auto">
            <a:xfrm>
              <a:off x="4243" y="2238"/>
              <a:ext cx="84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2782" name="Line 111"/>
            <p:cNvSpPr>
              <a:spLocks noChangeShapeType="1"/>
            </p:cNvSpPr>
            <p:nvPr>
              <p:custDataLst>
                <p:tags r:id="rId103"/>
              </p:custDataLst>
            </p:nvPr>
          </p:nvSpPr>
          <p:spPr bwMode="auto">
            <a:xfrm>
              <a:off x="4375" y="2238"/>
              <a:ext cx="0" cy="10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2783" name="Line 112"/>
            <p:cNvSpPr>
              <a:spLocks noChangeShapeType="1"/>
            </p:cNvSpPr>
            <p:nvPr>
              <p:custDataLst>
                <p:tags r:id="rId104"/>
              </p:custDataLst>
            </p:nvPr>
          </p:nvSpPr>
          <p:spPr bwMode="auto">
            <a:xfrm>
              <a:off x="4912" y="2133"/>
              <a:ext cx="0" cy="10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32784" name="Group 113"/>
            <p:cNvGrpSpPr/>
            <p:nvPr/>
          </p:nvGrpSpPr>
          <p:grpSpPr bwMode="auto">
            <a:xfrm>
              <a:off x="4624" y="1836"/>
              <a:ext cx="576" cy="372"/>
              <a:chOff x="10665" y="3225"/>
              <a:chExt cx="1440" cy="930"/>
            </a:xfrm>
          </p:grpSpPr>
          <p:sp>
            <p:nvSpPr>
              <p:cNvPr id="32808" name="Oval 114"/>
              <p:cNvSpPr>
                <a:spLocks noChangeArrowheads="1"/>
              </p:cNvSpPr>
              <p:nvPr>
                <p:custDataLst>
                  <p:tags r:id="rId105"/>
                </p:custDataLst>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2809" name="Group 115"/>
              <p:cNvGrpSpPr/>
              <p:nvPr/>
            </p:nvGrpSpPr>
            <p:grpSpPr bwMode="auto">
              <a:xfrm>
                <a:off x="11031" y="3335"/>
                <a:ext cx="565" cy="643"/>
                <a:chOff x="2870" y="1518"/>
                <a:chExt cx="292" cy="320"/>
              </a:xfrm>
            </p:grpSpPr>
            <p:graphicFrame>
              <p:nvGraphicFramePr>
                <p:cNvPr id="32810" name="Object 116"/>
                <p:cNvGraphicFramePr>
                  <a:graphicFrameLocks noChangeAspect="1"/>
                </p:cNvGraphicFramePr>
                <p:nvPr>
                  <p:custDataLst>
                    <p:tags r:id="rId106"/>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9563" name="" r:id="rId107" imgW="826770" imgH="840105" progId="">
                        <p:embed/>
                      </p:oleObj>
                    </mc:Choice>
                    <mc:Fallback>
                      <p:oleObj name="" r:id="rId107" imgW="826770" imgH="840105" progId="">
                        <p:embed/>
                        <p:pic>
                          <p:nvPicPr>
                            <p:cNvPr id="0" name="Object 116"/>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11" name="Object 117"/>
                <p:cNvGraphicFramePr>
                  <a:graphicFrameLocks noChangeAspect="1"/>
                </p:cNvGraphicFramePr>
                <p:nvPr>
                  <p:custDataLst>
                    <p:tags r:id="rId109"/>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9564" name="" r:id="rId110" imgW="1268095" imgH="1199515" progId="">
                        <p:embed/>
                      </p:oleObj>
                    </mc:Choice>
                    <mc:Fallback>
                      <p:oleObj name="" r:id="rId110" imgW="1268095" imgH="1199515" progId="">
                        <p:embed/>
                        <p:pic>
                          <p:nvPicPr>
                            <p:cNvPr id="0" name="Object 117"/>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32785" name="Freeform 118"/>
            <p:cNvSpPr/>
            <p:nvPr>
              <p:custDataLst>
                <p:tags r:id="rId112"/>
              </p:custDataLst>
            </p:nvPr>
          </p:nvSpPr>
          <p:spPr bwMode="auto">
            <a:xfrm>
              <a:off x="2491" y="2162"/>
              <a:ext cx="1329" cy="788"/>
            </a:xfrm>
            <a:custGeom>
              <a:avLst/>
              <a:gdLst>
                <a:gd name="T0" fmla="*/ 0 w 3324"/>
                <a:gd name="T1" fmla="*/ 0 h 1971"/>
                <a:gd name="T2" fmla="*/ 0 w 3324"/>
                <a:gd name="T3" fmla="*/ 0 h 1971"/>
                <a:gd name="T4" fmla="*/ 0 w 3324"/>
                <a:gd name="T5" fmla="*/ 0 h 1971"/>
                <a:gd name="T6" fmla="*/ 0 w 3324"/>
                <a:gd name="T7" fmla="*/ 0 h 1971"/>
                <a:gd name="T8" fmla="*/ 0 w 3324"/>
                <a:gd name="T9" fmla="*/ 0 h 1971"/>
                <a:gd name="T10" fmla="*/ 0 w 3324"/>
                <a:gd name="T11" fmla="*/ 0 h 1971"/>
                <a:gd name="T12" fmla="*/ 0 w 3324"/>
                <a:gd name="T13" fmla="*/ 0 h 1971"/>
                <a:gd name="T14" fmla="*/ 0 w 3324"/>
                <a:gd name="T15" fmla="*/ 0 h 1971"/>
                <a:gd name="T16" fmla="*/ 0 w 3324"/>
                <a:gd name="T17" fmla="*/ 0 h 1971"/>
                <a:gd name="T18" fmla="*/ 0 w 3324"/>
                <a:gd name="T19" fmla="*/ 0 h 1971"/>
                <a:gd name="T20" fmla="*/ 0 w 3324"/>
                <a:gd name="T21" fmla="*/ 0 h 1971"/>
                <a:gd name="T22" fmla="*/ 0 w 3324"/>
                <a:gd name="T23" fmla="*/ 0 h 1971"/>
                <a:gd name="T24" fmla="*/ 0 w 3324"/>
                <a:gd name="T25" fmla="*/ 0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sp>
          <p:nvSpPr>
            <p:cNvPr id="32786" name="Freeform 119"/>
            <p:cNvSpPr/>
            <p:nvPr>
              <p:custDataLst>
                <p:tags r:id="rId113"/>
              </p:custDataLst>
            </p:nvPr>
          </p:nvSpPr>
          <p:spPr bwMode="auto">
            <a:xfrm>
              <a:off x="2053" y="3147"/>
              <a:ext cx="1855" cy="574"/>
            </a:xfrm>
            <a:custGeom>
              <a:avLst/>
              <a:gdLst>
                <a:gd name="T0" fmla="*/ 0 w 4636"/>
                <a:gd name="T1" fmla="*/ 0 h 1435"/>
                <a:gd name="T2" fmla="*/ 0 w 4636"/>
                <a:gd name="T3" fmla="*/ 0 h 1435"/>
                <a:gd name="T4" fmla="*/ 0 w 4636"/>
                <a:gd name="T5" fmla="*/ 0 h 1435"/>
                <a:gd name="T6" fmla="*/ 0 w 4636"/>
                <a:gd name="T7" fmla="*/ 0 h 1435"/>
                <a:gd name="T8" fmla="*/ 0 w 4636"/>
                <a:gd name="T9" fmla="*/ 0 h 1435"/>
                <a:gd name="T10" fmla="*/ 0 w 4636"/>
                <a:gd name="T11" fmla="*/ 0 h 1435"/>
                <a:gd name="T12" fmla="*/ 0 w 4636"/>
                <a:gd name="T13" fmla="*/ 0 h 1435"/>
                <a:gd name="T14" fmla="*/ 0 w 4636"/>
                <a:gd name="T15" fmla="*/ 0 h 1435"/>
                <a:gd name="T16" fmla="*/ 0 w 4636"/>
                <a:gd name="T17" fmla="*/ 0 h 1435"/>
                <a:gd name="T18" fmla="*/ 0 w 4636"/>
                <a:gd name="T19" fmla="*/ 0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36"/>
                <a:gd name="T31" fmla="*/ 0 h 1435"/>
                <a:gd name="T32" fmla="*/ 4636 w 4636"/>
                <a:gd name="T33" fmla="*/ 1435 h 14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aphicFrame>
          <p:nvGraphicFramePr>
            <p:cNvPr id="32787" name="Object 120"/>
            <p:cNvGraphicFramePr>
              <a:graphicFrameLocks noChangeAspect="1"/>
            </p:cNvGraphicFramePr>
            <p:nvPr>
              <p:custDataLst>
                <p:tags r:id="rId114"/>
              </p:custDataLst>
            </p:nvPr>
          </p:nvGraphicFramePr>
          <p:xfrm>
            <a:off x="2767" y="3262"/>
            <a:ext cx="262" cy="200"/>
          </p:xfrm>
          <a:graphic>
            <a:graphicData uri="http://schemas.openxmlformats.org/presentationml/2006/ole">
              <mc:AlternateContent xmlns:mc="http://schemas.openxmlformats.org/markup-compatibility/2006">
                <mc:Choice xmlns:v="urn:schemas-microsoft-com:vml" Requires="v">
                  <p:oleObj spid="_x0000_s19565" name="" r:id="rId115" imgW="1307465" imgH="1083945" progId="">
                    <p:embed/>
                  </p:oleObj>
                </mc:Choice>
                <mc:Fallback>
                  <p:oleObj name="" r:id="rId115" imgW="1307465" imgH="1083945" progId="">
                    <p:embed/>
                    <p:pic>
                      <p:nvPicPr>
                        <p:cNvPr id="0" name="Object 120"/>
                        <p:cNvPicPr>
                          <a:picLocks noChangeAspect="1" noChangeArrowheads="1"/>
                        </p:cNvPicPr>
                        <p:nvPr/>
                      </p:nvPicPr>
                      <p:blipFill>
                        <a:blip r:embed="rId116">
                          <a:extLst>
                            <a:ext uri="{28A0092B-C50C-407E-A947-70E740481C1C}">
                              <a14:useLocalDpi xmlns:a14="http://schemas.microsoft.com/office/drawing/2010/main" val="0"/>
                            </a:ext>
                          </a:extLst>
                        </a:blip>
                        <a:srcRect/>
                        <a:stretch>
                          <a:fillRect/>
                        </a:stretch>
                      </p:blipFill>
                      <p:spPr bwMode="auto">
                        <a:xfrm>
                          <a:off x="2767" y="3262"/>
                          <a:ext cx="26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2788" name="Group 121"/>
            <p:cNvGrpSpPr/>
            <p:nvPr/>
          </p:nvGrpSpPr>
          <p:grpSpPr bwMode="auto">
            <a:xfrm>
              <a:off x="4475" y="2095"/>
              <a:ext cx="320" cy="545"/>
              <a:chOff x="4475" y="2095"/>
              <a:chExt cx="320" cy="545"/>
            </a:xfrm>
          </p:grpSpPr>
          <p:sp>
            <p:nvSpPr>
              <p:cNvPr id="32804" name="Line 122"/>
              <p:cNvSpPr>
                <a:spLocks noChangeShapeType="1"/>
              </p:cNvSpPr>
              <p:nvPr>
                <p:custDataLst>
                  <p:tags r:id="rId117"/>
                </p:custDataLst>
              </p:nvPr>
            </p:nvSpPr>
            <p:spPr bwMode="auto">
              <a:xfrm flipV="1">
                <a:off x="4485" y="2106"/>
                <a:ext cx="310" cy="21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32805" name="Group 123"/>
              <p:cNvGrpSpPr/>
              <p:nvPr/>
            </p:nvGrpSpPr>
            <p:grpSpPr bwMode="auto">
              <a:xfrm>
                <a:off x="4475" y="2095"/>
                <a:ext cx="257" cy="545"/>
                <a:chOff x="563" y="3500"/>
                <a:chExt cx="257" cy="545"/>
              </a:xfrm>
            </p:grpSpPr>
            <p:sp>
              <p:nvSpPr>
                <p:cNvPr id="32806" name="Oval 124"/>
                <p:cNvSpPr>
                  <a:spLocks noChangeArrowheads="1"/>
                </p:cNvSpPr>
                <p:nvPr>
                  <p:custDataLst>
                    <p:tags r:id="rId118"/>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2807" name="Text Box 125"/>
                <p:cNvSpPr txBox="1">
                  <a:spLocks noChangeArrowheads="1"/>
                </p:cNvSpPr>
                <p:nvPr>
                  <p:custDataLst>
                    <p:tags r:id="rId119"/>
                  </p:custDataLst>
                </p:nvPr>
              </p:nvSpPr>
              <p:spPr bwMode="auto">
                <a:xfrm>
                  <a:off x="563" y="3500"/>
                  <a:ext cx="246"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endParaRPr lang="zh-CN" altLang="zh-CN" sz="1800">
                    <a:solidFill>
                      <a:srgbClr val="FF0000"/>
                    </a:solidFill>
                    <a:latin typeface="Arial" panose="020B0604020202020204" pitchFamily="34" charset="0"/>
                  </a:endParaRPr>
                </a:p>
              </p:txBody>
            </p:sp>
          </p:grpSp>
        </p:grpSp>
        <p:grpSp>
          <p:nvGrpSpPr>
            <p:cNvPr id="32789" name="Group 126"/>
            <p:cNvGrpSpPr/>
            <p:nvPr/>
          </p:nvGrpSpPr>
          <p:grpSpPr bwMode="auto">
            <a:xfrm>
              <a:off x="2004" y="2418"/>
              <a:ext cx="2196" cy="716"/>
              <a:chOff x="2004" y="2418"/>
              <a:chExt cx="2196" cy="716"/>
            </a:xfrm>
          </p:grpSpPr>
          <p:sp>
            <p:nvSpPr>
              <p:cNvPr id="32800" name="Freeform 127"/>
              <p:cNvSpPr/>
              <p:nvPr>
                <p:custDataLst>
                  <p:tags r:id="rId120"/>
                </p:custDataLst>
              </p:nvPr>
            </p:nvSpPr>
            <p:spPr bwMode="auto">
              <a:xfrm>
                <a:off x="2004" y="2418"/>
                <a:ext cx="2196" cy="318"/>
              </a:xfrm>
              <a:custGeom>
                <a:avLst/>
                <a:gdLst>
                  <a:gd name="T0" fmla="*/ 0 w 2196"/>
                  <a:gd name="T1" fmla="*/ 0 h 318"/>
                  <a:gd name="T2" fmla="*/ 1194 w 2196"/>
                  <a:gd name="T3" fmla="*/ 306 h 318"/>
                  <a:gd name="T4" fmla="*/ 2196 w 2196"/>
                  <a:gd name="T5" fmla="*/ 30 h 318"/>
                  <a:gd name="T6" fmla="*/ 0 60000 65536"/>
                  <a:gd name="T7" fmla="*/ 0 60000 65536"/>
                  <a:gd name="T8" fmla="*/ 0 60000 65536"/>
                  <a:gd name="T9" fmla="*/ 0 w 2196"/>
                  <a:gd name="T10" fmla="*/ 0 h 318"/>
                  <a:gd name="T11" fmla="*/ 2196 w 2196"/>
                  <a:gd name="T12" fmla="*/ 318 h 318"/>
                </a:gdLst>
                <a:ahLst/>
                <a:cxnLst>
                  <a:cxn ang="T6">
                    <a:pos x="T0" y="T1"/>
                  </a:cxn>
                  <a:cxn ang="T7">
                    <a:pos x="T2" y="T3"/>
                  </a:cxn>
                  <a:cxn ang="T8">
                    <a:pos x="T4" y="T5"/>
                  </a:cxn>
                </a:cxnLst>
                <a:rect l="T9" t="T10" r="T11" b="T12"/>
                <a:pathLst>
                  <a:path w="2196" h="318">
                    <a:moveTo>
                      <a:pt x="0" y="0"/>
                    </a:moveTo>
                    <a:cubicBezTo>
                      <a:pt x="199" y="51"/>
                      <a:pt x="828" y="301"/>
                      <a:pt x="1194" y="306"/>
                    </a:cubicBezTo>
                    <a:cubicBezTo>
                      <a:pt x="1536" y="318"/>
                      <a:pt x="1987" y="88"/>
                      <a:pt x="2196" y="3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eaLnBrk="0" hangingPunct="0"/>
                <a:endParaRPr lang="zh-CN" altLang="en-US">
                  <a:solidFill>
                    <a:srgbClr val="000000"/>
                  </a:solidFill>
                </a:endParaRPr>
              </a:p>
            </p:txBody>
          </p:sp>
          <p:grpSp>
            <p:nvGrpSpPr>
              <p:cNvPr id="32801" name="Group 128"/>
              <p:cNvGrpSpPr/>
              <p:nvPr/>
            </p:nvGrpSpPr>
            <p:grpSpPr bwMode="auto">
              <a:xfrm>
                <a:off x="3027" y="2589"/>
                <a:ext cx="258" cy="545"/>
                <a:chOff x="562" y="3500"/>
                <a:chExt cx="258" cy="545"/>
              </a:xfrm>
            </p:grpSpPr>
            <p:sp>
              <p:nvSpPr>
                <p:cNvPr id="32802" name="Oval 129"/>
                <p:cNvSpPr>
                  <a:spLocks noChangeArrowheads="1"/>
                </p:cNvSpPr>
                <p:nvPr>
                  <p:custDataLst>
                    <p:tags r:id="rId121"/>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2803" name="Text Box 130"/>
                <p:cNvSpPr txBox="1">
                  <a:spLocks noChangeArrowheads="1"/>
                </p:cNvSpPr>
                <p:nvPr>
                  <p:custDataLst>
                    <p:tags r:id="rId122"/>
                  </p:custDataLst>
                </p:nvPr>
              </p:nvSpPr>
              <p:spPr bwMode="auto">
                <a:xfrm>
                  <a:off x="562" y="3500"/>
                  <a:ext cx="249"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endParaRPr lang="zh-CN" altLang="zh-CN" sz="1800">
                    <a:solidFill>
                      <a:srgbClr val="FF0000"/>
                    </a:solidFill>
                    <a:latin typeface="Arial" panose="020B0604020202020204" pitchFamily="34" charset="0"/>
                  </a:endParaRPr>
                </a:p>
              </p:txBody>
            </p:sp>
          </p:grpSp>
        </p:grpSp>
        <p:grpSp>
          <p:nvGrpSpPr>
            <p:cNvPr id="32790" name="Group 131"/>
            <p:cNvGrpSpPr/>
            <p:nvPr/>
          </p:nvGrpSpPr>
          <p:grpSpPr bwMode="auto">
            <a:xfrm>
              <a:off x="3040" y="2157"/>
              <a:ext cx="1955" cy="1270"/>
              <a:chOff x="3040" y="2157"/>
              <a:chExt cx="1955" cy="1270"/>
            </a:xfrm>
          </p:grpSpPr>
          <p:sp>
            <p:nvSpPr>
              <p:cNvPr id="32796" name="Freeform 132"/>
              <p:cNvSpPr/>
              <p:nvPr>
                <p:custDataLst>
                  <p:tags r:id="rId123"/>
                </p:custDataLst>
              </p:nvPr>
            </p:nvSpPr>
            <p:spPr bwMode="auto">
              <a:xfrm>
                <a:off x="3040" y="2157"/>
                <a:ext cx="1955" cy="1270"/>
              </a:xfrm>
              <a:custGeom>
                <a:avLst/>
                <a:gdLst>
                  <a:gd name="T0" fmla="*/ 1955 w 1955"/>
                  <a:gd name="T1" fmla="*/ 0 h 1270"/>
                  <a:gd name="T2" fmla="*/ 1077 w 1955"/>
                  <a:gd name="T3" fmla="*/ 765 h 1270"/>
                  <a:gd name="T4" fmla="*/ 0 w 1955"/>
                  <a:gd name="T5" fmla="*/ 1270 h 1270"/>
                  <a:gd name="T6" fmla="*/ 0 60000 65536"/>
                  <a:gd name="T7" fmla="*/ 0 60000 65536"/>
                  <a:gd name="T8" fmla="*/ 0 60000 65536"/>
                  <a:gd name="T9" fmla="*/ 0 w 1955"/>
                  <a:gd name="T10" fmla="*/ 0 h 1270"/>
                  <a:gd name="T11" fmla="*/ 1955 w 1955"/>
                  <a:gd name="T12" fmla="*/ 1270 h 1270"/>
                </a:gdLst>
                <a:ahLst/>
                <a:cxnLst>
                  <a:cxn ang="T6">
                    <a:pos x="T0" y="T1"/>
                  </a:cxn>
                  <a:cxn ang="T7">
                    <a:pos x="T2" y="T3"/>
                  </a:cxn>
                  <a:cxn ang="T8">
                    <a:pos x="T4" y="T5"/>
                  </a:cxn>
                </a:cxnLst>
                <a:rect l="T9" t="T10" r="T11" b="T12"/>
                <a:pathLst>
                  <a:path w="1955" h="1270">
                    <a:moveTo>
                      <a:pt x="1955" y="0"/>
                    </a:moveTo>
                    <a:cubicBezTo>
                      <a:pt x="1809" y="127"/>
                      <a:pt x="1425" y="536"/>
                      <a:pt x="1077" y="765"/>
                    </a:cubicBezTo>
                    <a:cubicBezTo>
                      <a:pt x="729" y="994"/>
                      <a:pt x="224" y="1165"/>
                      <a:pt x="0" y="127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eaLnBrk="0" hangingPunct="0"/>
                <a:endParaRPr lang="zh-CN" altLang="en-US">
                  <a:solidFill>
                    <a:srgbClr val="000000"/>
                  </a:solidFill>
                </a:endParaRPr>
              </a:p>
            </p:txBody>
          </p:sp>
          <p:grpSp>
            <p:nvGrpSpPr>
              <p:cNvPr id="32797" name="Group 133"/>
              <p:cNvGrpSpPr/>
              <p:nvPr/>
            </p:nvGrpSpPr>
            <p:grpSpPr bwMode="auto">
              <a:xfrm>
                <a:off x="3927" y="2835"/>
                <a:ext cx="257" cy="545"/>
                <a:chOff x="563" y="3500"/>
                <a:chExt cx="257" cy="545"/>
              </a:xfrm>
            </p:grpSpPr>
            <p:sp>
              <p:nvSpPr>
                <p:cNvPr id="32798" name="Oval 134"/>
                <p:cNvSpPr>
                  <a:spLocks noChangeArrowheads="1"/>
                </p:cNvSpPr>
                <p:nvPr>
                  <p:custDataLst>
                    <p:tags r:id="rId124"/>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2799" name="Text Box 135"/>
                <p:cNvSpPr txBox="1">
                  <a:spLocks noChangeArrowheads="1"/>
                </p:cNvSpPr>
                <p:nvPr>
                  <p:custDataLst>
                    <p:tags r:id="rId125"/>
                  </p:custDataLst>
                </p:nvPr>
              </p:nvSpPr>
              <p:spPr bwMode="auto">
                <a:xfrm>
                  <a:off x="563" y="3500"/>
                  <a:ext cx="246"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endParaRPr lang="zh-CN" altLang="zh-CN" sz="1800">
                    <a:solidFill>
                      <a:srgbClr val="FF0000"/>
                    </a:solidFill>
                    <a:latin typeface="Arial" panose="020B0604020202020204" pitchFamily="34" charset="0"/>
                  </a:endParaRPr>
                </a:p>
              </p:txBody>
            </p:sp>
          </p:grpSp>
        </p:grpSp>
        <p:grpSp>
          <p:nvGrpSpPr>
            <p:cNvPr id="32791" name="Group 136"/>
            <p:cNvGrpSpPr/>
            <p:nvPr/>
          </p:nvGrpSpPr>
          <p:grpSpPr bwMode="auto">
            <a:xfrm>
              <a:off x="1881" y="2450"/>
              <a:ext cx="855" cy="818"/>
              <a:chOff x="1881" y="2450"/>
              <a:chExt cx="855" cy="818"/>
            </a:xfrm>
          </p:grpSpPr>
          <p:sp>
            <p:nvSpPr>
              <p:cNvPr id="32792" name="Line 137"/>
              <p:cNvSpPr>
                <a:spLocks noChangeShapeType="1"/>
              </p:cNvSpPr>
              <p:nvPr>
                <p:custDataLst>
                  <p:tags r:id="rId126"/>
                </p:custDataLst>
              </p:nvPr>
            </p:nvSpPr>
            <p:spPr bwMode="auto">
              <a:xfrm flipH="1" flipV="1">
                <a:off x="1881" y="2450"/>
                <a:ext cx="855" cy="818"/>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32793" name="Group 138"/>
              <p:cNvGrpSpPr/>
              <p:nvPr/>
            </p:nvGrpSpPr>
            <p:grpSpPr bwMode="auto">
              <a:xfrm>
                <a:off x="2117" y="2702"/>
                <a:ext cx="257" cy="550"/>
                <a:chOff x="563" y="3500"/>
                <a:chExt cx="257" cy="550"/>
              </a:xfrm>
            </p:grpSpPr>
            <p:sp>
              <p:nvSpPr>
                <p:cNvPr id="32794" name="Oval 139"/>
                <p:cNvSpPr>
                  <a:spLocks noChangeArrowheads="1"/>
                </p:cNvSpPr>
                <p:nvPr>
                  <p:custDataLst>
                    <p:tags r:id="rId127"/>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2795" name="Text Box 140"/>
                <p:cNvSpPr txBox="1">
                  <a:spLocks noChangeArrowheads="1"/>
                </p:cNvSpPr>
                <p:nvPr>
                  <p:custDataLst>
                    <p:tags r:id="rId128"/>
                  </p:custDataLst>
                </p:nvPr>
              </p:nvSpPr>
              <p:spPr bwMode="auto">
                <a:xfrm>
                  <a:off x="563" y="3500"/>
                  <a:ext cx="246"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endParaRPr lang="zh-CN" altLang="zh-CN" sz="1800">
                    <a:solidFill>
                      <a:srgbClr val="FF0000"/>
                    </a:solidFill>
                    <a:latin typeface="Arial" panose="020B0604020202020204" pitchFamily="34" charset="0"/>
                  </a:endParaRPr>
                </a:p>
              </p:txBody>
            </p:sp>
          </p:grpSp>
        </p:gr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AutoShape 2"/>
          <p:cNvSpPr>
            <a:spLocks noChangeArrowheads="1"/>
          </p:cNvSpPr>
          <p:nvPr>
            <p:custDataLst>
              <p:tags r:id="rId1"/>
            </p:custDataLst>
          </p:nvPr>
        </p:nvSpPr>
        <p:spPr bwMode="auto">
          <a:xfrm>
            <a:off x="1441450" y="4189413"/>
            <a:ext cx="1057275" cy="914400"/>
          </a:xfrm>
          <a:prstGeom prst="hexagon">
            <a:avLst>
              <a:gd name="adj" fmla="val 28906"/>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347" name="AutoShape 3"/>
          <p:cNvSpPr>
            <a:spLocks noChangeArrowheads="1"/>
          </p:cNvSpPr>
          <p:nvPr>
            <p:custDataLst>
              <p:tags r:id="rId2"/>
            </p:custDataLst>
          </p:nvPr>
        </p:nvSpPr>
        <p:spPr bwMode="auto">
          <a:xfrm>
            <a:off x="2249488" y="5538788"/>
            <a:ext cx="1057275" cy="914400"/>
          </a:xfrm>
          <a:prstGeom prst="hexagon">
            <a:avLst>
              <a:gd name="adj" fmla="val 28906"/>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348" name="AutoShape 4"/>
          <p:cNvSpPr>
            <a:spLocks noChangeArrowheads="1"/>
          </p:cNvSpPr>
          <p:nvPr>
            <p:custDataLst>
              <p:tags r:id="rId3"/>
            </p:custDataLst>
          </p:nvPr>
        </p:nvSpPr>
        <p:spPr bwMode="auto">
          <a:xfrm>
            <a:off x="2235200" y="4621213"/>
            <a:ext cx="1057275" cy="914400"/>
          </a:xfrm>
          <a:prstGeom prst="hexagon">
            <a:avLst>
              <a:gd name="adj" fmla="val 28906"/>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349" name="AutoShape 5"/>
          <p:cNvSpPr>
            <a:spLocks noChangeArrowheads="1"/>
          </p:cNvSpPr>
          <p:nvPr>
            <p:custDataLst>
              <p:tags r:id="rId4"/>
            </p:custDataLst>
          </p:nvPr>
        </p:nvSpPr>
        <p:spPr bwMode="auto">
          <a:xfrm>
            <a:off x="3036888" y="5086350"/>
            <a:ext cx="1057275" cy="914400"/>
          </a:xfrm>
          <a:prstGeom prst="hexagon">
            <a:avLst>
              <a:gd name="adj" fmla="val 28906"/>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57350" name="Group 6"/>
          <p:cNvGrpSpPr/>
          <p:nvPr>
            <p:custDataLst>
              <p:tags r:id="rId5"/>
            </p:custDataLst>
          </p:nvPr>
        </p:nvGrpSpPr>
        <p:grpSpPr bwMode="auto">
          <a:xfrm>
            <a:off x="3457575" y="5216525"/>
            <a:ext cx="242888" cy="485775"/>
            <a:chOff x="3796" y="1043"/>
            <a:chExt cx="865" cy="1237"/>
          </a:xfrm>
        </p:grpSpPr>
        <p:sp>
          <p:nvSpPr>
            <p:cNvPr id="57520" name="Line 7"/>
            <p:cNvSpPr>
              <a:spLocks noChangeShapeType="1"/>
            </p:cNvSpPr>
            <p:nvPr>
              <p:custDataLst>
                <p:tags r:id="rId6"/>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21" name="Line 8"/>
            <p:cNvSpPr>
              <a:spLocks noChangeShapeType="1"/>
            </p:cNvSpPr>
            <p:nvPr>
              <p:custDataLst>
                <p:tags r:id="rId7"/>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22" name="Line 9"/>
            <p:cNvSpPr>
              <a:spLocks noChangeShapeType="1"/>
            </p:cNvSpPr>
            <p:nvPr>
              <p:custDataLst>
                <p:tags r:id="rId8"/>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23" name="Line 10"/>
            <p:cNvSpPr>
              <a:spLocks noChangeShapeType="1"/>
            </p:cNvSpPr>
            <p:nvPr>
              <p:custDataLst>
                <p:tags r:id="rId9"/>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24" name="Line 11"/>
            <p:cNvSpPr>
              <a:spLocks noChangeShapeType="1"/>
            </p:cNvSpPr>
            <p:nvPr>
              <p:custDataLst>
                <p:tags r:id="rId10"/>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25" name="Line 12"/>
            <p:cNvSpPr>
              <a:spLocks noChangeShapeType="1"/>
            </p:cNvSpPr>
            <p:nvPr>
              <p:custDataLst>
                <p:tags r:id="rId11"/>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26" name="Line 13"/>
            <p:cNvSpPr>
              <a:spLocks noChangeShapeType="1"/>
            </p:cNvSpPr>
            <p:nvPr>
              <p:custDataLst>
                <p:tags r:id="rId12"/>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27" name="Line 14"/>
            <p:cNvSpPr>
              <a:spLocks noChangeShapeType="1"/>
            </p:cNvSpPr>
            <p:nvPr>
              <p:custDataLst>
                <p:tags r:id="rId13"/>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28" name="Line 15"/>
            <p:cNvSpPr>
              <a:spLocks noChangeShapeType="1"/>
            </p:cNvSpPr>
            <p:nvPr>
              <p:custDataLst>
                <p:tags r:id="rId14"/>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29" name="Line 16"/>
            <p:cNvSpPr>
              <a:spLocks noChangeShapeType="1"/>
            </p:cNvSpPr>
            <p:nvPr>
              <p:custDataLst>
                <p:tags r:id="rId15"/>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30" name="Line 17"/>
            <p:cNvSpPr>
              <a:spLocks noChangeShapeType="1"/>
            </p:cNvSpPr>
            <p:nvPr>
              <p:custDataLst>
                <p:tags r:id="rId16"/>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31" name="Line 18"/>
            <p:cNvSpPr>
              <a:spLocks noChangeShapeType="1"/>
            </p:cNvSpPr>
            <p:nvPr>
              <p:custDataLst>
                <p:tags r:id="rId17"/>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32" name="Line 19"/>
            <p:cNvSpPr>
              <a:spLocks noChangeShapeType="1"/>
            </p:cNvSpPr>
            <p:nvPr>
              <p:custDataLst>
                <p:tags r:id="rId18"/>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33" name="Line 20"/>
            <p:cNvSpPr>
              <a:spLocks noChangeShapeType="1"/>
            </p:cNvSpPr>
            <p:nvPr>
              <p:custDataLst>
                <p:tags r:id="rId19"/>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34" name="Line 21"/>
            <p:cNvSpPr>
              <a:spLocks noChangeShapeType="1"/>
            </p:cNvSpPr>
            <p:nvPr>
              <p:custDataLst>
                <p:tags r:id="rId20"/>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57535" name="Group 22"/>
            <p:cNvGrpSpPr/>
            <p:nvPr/>
          </p:nvGrpSpPr>
          <p:grpSpPr bwMode="auto">
            <a:xfrm>
              <a:off x="4269" y="1415"/>
              <a:ext cx="392" cy="137"/>
              <a:chOff x="4227" y="1360"/>
              <a:chExt cx="863" cy="270"/>
            </a:xfrm>
          </p:grpSpPr>
          <p:sp>
            <p:nvSpPr>
              <p:cNvPr id="57546" name="Line 23"/>
              <p:cNvSpPr>
                <a:spLocks noChangeShapeType="1"/>
              </p:cNvSpPr>
              <p:nvPr>
                <p:custDataLst>
                  <p:tags r:id="rId2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47" name="Line 24"/>
              <p:cNvSpPr>
                <a:spLocks noChangeShapeType="1"/>
              </p:cNvSpPr>
              <p:nvPr>
                <p:custDataLst>
                  <p:tags r:id="rId2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48" name="Line 25"/>
              <p:cNvSpPr>
                <a:spLocks noChangeShapeType="1"/>
              </p:cNvSpPr>
              <p:nvPr>
                <p:custDataLst>
                  <p:tags r:id="rId2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49" name="Line 26"/>
              <p:cNvSpPr>
                <a:spLocks noChangeShapeType="1"/>
              </p:cNvSpPr>
              <p:nvPr>
                <p:custDataLst>
                  <p:tags r:id="rId2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7536" name="Group 27"/>
            <p:cNvGrpSpPr/>
            <p:nvPr/>
          </p:nvGrpSpPr>
          <p:grpSpPr bwMode="auto">
            <a:xfrm rot="5700496">
              <a:off x="4053" y="1170"/>
              <a:ext cx="392" cy="137"/>
              <a:chOff x="4227" y="1360"/>
              <a:chExt cx="863" cy="270"/>
            </a:xfrm>
          </p:grpSpPr>
          <p:sp>
            <p:nvSpPr>
              <p:cNvPr id="57542" name="Line 28"/>
              <p:cNvSpPr>
                <a:spLocks noChangeShapeType="1"/>
              </p:cNvSpPr>
              <p:nvPr>
                <p:custDataLst>
                  <p:tags r:id="rId2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43" name="Line 29"/>
              <p:cNvSpPr>
                <a:spLocks noChangeShapeType="1"/>
              </p:cNvSpPr>
              <p:nvPr>
                <p:custDataLst>
                  <p:tags r:id="rId2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44" name="Line 30"/>
              <p:cNvSpPr>
                <a:spLocks noChangeShapeType="1"/>
              </p:cNvSpPr>
              <p:nvPr>
                <p:custDataLst>
                  <p:tags r:id="rId2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45" name="Line 31"/>
              <p:cNvSpPr>
                <a:spLocks noChangeShapeType="1"/>
              </p:cNvSpPr>
              <p:nvPr>
                <p:custDataLst>
                  <p:tags r:id="rId2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7537" name="Group 32"/>
            <p:cNvGrpSpPr/>
            <p:nvPr/>
          </p:nvGrpSpPr>
          <p:grpSpPr bwMode="auto">
            <a:xfrm rot="10800000">
              <a:off x="3796" y="1402"/>
              <a:ext cx="392" cy="137"/>
              <a:chOff x="4227" y="1360"/>
              <a:chExt cx="863" cy="270"/>
            </a:xfrm>
          </p:grpSpPr>
          <p:sp>
            <p:nvSpPr>
              <p:cNvPr id="57538" name="Line 33"/>
              <p:cNvSpPr>
                <a:spLocks noChangeShapeType="1"/>
              </p:cNvSpPr>
              <p:nvPr>
                <p:custDataLst>
                  <p:tags r:id="rId2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39" name="Line 34"/>
              <p:cNvSpPr>
                <a:spLocks noChangeShapeType="1"/>
              </p:cNvSpPr>
              <p:nvPr>
                <p:custDataLst>
                  <p:tags r:id="rId3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40" name="Line 35"/>
              <p:cNvSpPr>
                <a:spLocks noChangeShapeType="1"/>
              </p:cNvSpPr>
              <p:nvPr>
                <p:custDataLst>
                  <p:tags r:id="rId3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41" name="Line 36"/>
              <p:cNvSpPr>
                <a:spLocks noChangeShapeType="1"/>
              </p:cNvSpPr>
              <p:nvPr>
                <p:custDataLst>
                  <p:tags r:id="rId3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57351" name="Group 37"/>
          <p:cNvGrpSpPr/>
          <p:nvPr>
            <p:custDataLst>
              <p:tags r:id="rId33"/>
            </p:custDataLst>
          </p:nvPr>
        </p:nvGrpSpPr>
        <p:grpSpPr bwMode="auto">
          <a:xfrm>
            <a:off x="2641600" y="4787900"/>
            <a:ext cx="242888" cy="485775"/>
            <a:chOff x="3796" y="1043"/>
            <a:chExt cx="865" cy="1237"/>
          </a:xfrm>
        </p:grpSpPr>
        <p:sp>
          <p:nvSpPr>
            <p:cNvPr id="57490" name="Line 38"/>
            <p:cNvSpPr>
              <a:spLocks noChangeShapeType="1"/>
            </p:cNvSpPr>
            <p:nvPr>
              <p:custDataLst>
                <p:tags r:id="rId34"/>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91" name="Line 39"/>
            <p:cNvSpPr>
              <a:spLocks noChangeShapeType="1"/>
            </p:cNvSpPr>
            <p:nvPr>
              <p:custDataLst>
                <p:tags r:id="rId35"/>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92" name="Line 40"/>
            <p:cNvSpPr>
              <a:spLocks noChangeShapeType="1"/>
            </p:cNvSpPr>
            <p:nvPr>
              <p:custDataLst>
                <p:tags r:id="rId36"/>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93" name="Line 41"/>
            <p:cNvSpPr>
              <a:spLocks noChangeShapeType="1"/>
            </p:cNvSpPr>
            <p:nvPr>
              <p:custDataLst>
                <p:tags r:id="rId37"/>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94" name="Line 42"/>
            <p:cNvSpPr>
              <a:spLocks noChangeShapeType="1"/>
            </p:cNvSpPr>
            <p:nvPr>
              <p:custDataLst>
                <p:tags r:id="rId38"/>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95" name="Line 43"/>
            <p:cNvSpPr>
              <a:spLocks noChangeShapeType="1"/>
            </p:cNvSpPr>
            <p:nvPr>
              <p:custDataLst>
                <p:tags r:id="rId39"/>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96" name="Line 44"/>
            <p:cNvSpPr>
              <a:spLocks noChangeShapeType="1"/>
            </p:cNvSpPr>
            <p:nvPr>
              <p:custDataLst>
                <p:tags r:id="rId40"/>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97" name="Line 45"/>
            <p:cNvSpPr>
              <a:spLocks noChangeShapeType="1"/>
            </p:cNvSpPr>
            <p:nvPr>
              <p:custDataLst>
                <p:tags r:id="rId41"/>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98" name="Line 46"/>
            <p:cNvSpPr>
              <a:spLocks noChangeShapeType="1"/>
            </p:cNvSpPr>
            <p:nvPr>
              <p:custDataLst>
                <p:tags r:id="rId42"/>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99" name="Line 47"/>
            <p:cNvSpPr>
              <a:spLocks noChangeShapeType="1"/>
            </p:cNvSpPr>
            <p:nvPr>
              <p:custDataLst>
                <p:tags r:id="rId43"/>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00" name="Line 48"/>
            <p:cNvSpPr>
              <a:spLocks noChangeShapeType="1"/>
            </p:cNvSpPr>
            <p:nvPr>
              <p:custDataLst>
                <p:tags r:id="rId44"/>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01" name="Line 49"/>
            <p:cNvSpPr>
              <a:spLocks noChangeShapeType="1"/>
            </p:cNvSpPr>
            <p:nvPr>
              <p:custDataLst>
                <p:tags r:id="rId45"/>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02" name="Line 50"/>
            <p:cNvSpPr>
              <a:spLocks noChangeShapeType="1"/>
            </p:cNvSpPr>
            <p:nvPr>
              <p:custDataLst>
                <p:tags r:id="rId46"/>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03" name="Line 51"/>
            <p:cNvSpPr>
              <a:spLocks noChangeShapeType="1"/>
            </p:cNvSpPr>
            <p:nvPr>
              <p:custDataLst>
                <p:tags r:id="rId47"/>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04" name="Line 52"/>
            <p:cNvSpPr>
              <a:spLocks noChangeShapeType="1"/>
            </p:cNvSpPr>
            <p:nvPr>
              <p:custDataLst>
                <p:tags r:id="rId48"/>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57505" name="Group 53"/>
            <p:cNvGrpSpPr/>
            <p:nvPr/>
          </p:nvGrpSpPr>
          <p:grpSpPr bwMode="auto">
            <a:xfrm>
              <a:off x="4269" y="1415"/>
              <a:ext cx="392" cy="137"/>
              <a:chOff x="4227" y="1360"/>
              <a:chExt cx="863" cy="270"/>
            </a:xfrm>
          </p:grpSpPr>
          <p:sp>
            <p:nvSpPr>
              <p:cNvPr id="57516" name="Line 54"/>
              <p:cNvSpPr>
                <a:spLocks noChangeShapeType="1"/>
              </p:cNvSpPr>
              <p:nvPr>
                <p:custDataLst>
                  <p:tags r:id="rId4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17" name="Line 55"/>
              <p:cNvSpPr>
                <a:spLocks noChangeShapeType="1"/>
              </p:cNvSpPr>
              <p:nvPr>
                <p:custDataLst>
                  <p:tags r:id="rId5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18" name="Line 56"/>
              <p:cNvSpPr>
                <a:spLocks noChangeShapeType="1"/>
              </p:cNvSpPr>
              <p:nvPr>
                <p:custDataLst>
                  <p:tags r:id="rId5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19" name="Line 57"/>
              <p:cNvSpPr>
                <a:spLocks noChangeShapeType="1"/>
              </p:cNvSpPr>
              <p:nvPr>
                <p:custDataLst>
                  <p:tags r:id="rId5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7506" name="Group 58"/>
            <p:cNvGrpSpPr/>
            <p:nvPr/>
          </p:nvGrpSpPr>
          <p:grpSpPr bwMode="auto">
            <a:xfrm rot="5700496">
              <a:off x="4053" y="1170"/>
              <a:ext cx="392" cy="137"/>
              <a:chOff x="4227" y="1360"/>
              <a:chExt cx="863" cy="270"/>
            </a:xfrm>
          </p:grpSpPr>
          <p:sp>
            <p:nvSpPr>
              <p:cNvPr id="57512" name="Line 59"/>
              <p:cNvSpPr>
                <a:spLocks noChangeShapeType="1"/>
              </p:cNvSpPr>
              <p:nvPr>
                <p:custDataLst>
                  <p:tags r:id="rId5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13" name="Line 60"/>
              <p:cNvSpPr>
                <a:spLocks noChangeShapeType="1"/>
              </p:cNvSpPr>
              <p:nvPr>
                <p:custDataLst>
                  <p:tags r:id="rId5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14" name="Line 61"/>
              <p:cNvSpPr>
                <a:spLocks noChangeShapeType="1"/>
              </p:cNvSpPr>
              <p:nvPr>
                <p:custDataLst>
                  <p:tags r:id="rId5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15" name="Line 62"/>
              <p:cNvSpPr>
                <a:spLocks noChangeShapeType="1"/>
              </p:cNvSpPr>
              <p:nvPr>
                <p:custDataLst>
                  <p:tags r:id="rId5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7507" name="Group 63"/>
            <p:cNvGrpSpPr/>
            <p:nvPr/>
          </p:nvGrpSpPr>
          <p:grpSpPr bwMode="auto">
            <a:xfrm rot="10800000">
              <a:off x="3796" y="1402"/>
              <a:ext cx="392" cy="137"/>
              <a:chOff x="4227" y="1360"/>
              <a:chExt cx="863" cy="270"/>
            </a:xfrm>
          </p:grpSpPr>
          <p:sp>
            <p:nvSpPr>
              <p:cNvPr id="57508" name="Line 64"/>
              <p:cNvSpPr>
                <a:spLocks noChangeShapeType="1"/>
              </p:cNvSpPr>
              <p:nvPr>
                <p:custDataLst>
                  <p:tags r:id="rId5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09" name="Line 65"/>
              <p:cNvSpPr>
                <a:spLocks noChangeShapeType="1"/>
              </p:cNvSpPr>
              <p:nvPr>
                <p:custDataLst>
                  <p:tags r:id="rId5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10" name="Line 66"/>
              <p:cNvSpPr>
                <a:spLocks noChangeShapeType="1"/>
              </p:cNvSpPr>
              <p:nvPr>
                <p:custDataLst>
                  <p:tags r:id="rId5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511" name="Line 67"/>
              <p:cNvSpPr>
                <a:spLocks noChangeShapeType="1"/>
              </p:cNvSpPr>
              <p:nvPr>
                <p:custDataLst>
                  <p:tags r:id="rId6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57352" name="Group 68"/>
          <p:cNvGrpSpPr/>
          <p:nvPr>
            <p:custDataLst>
              <p:tags r:id="rId61"/>
            </p:custDataLst>
          </p:nvPr>
        </p:nvGrpSpPr>
        <p:grpSpPr bwMode="auto">
          <a:xfrm>
            <a:off x="2678113" y="5686425"/>
            <a:ext cx="242887" cy="485775"/>
            <a:chOff x="3796" y="1043"/>
            <a:chExt cx="865" cy="1237"/>
          </a:xfrm>
        </p:grpSpPr>
        <p:sp>
          <p:nvSpPr>
            <p:cNvPr id="57460" name="Line 69"/>
            <p:cNvSpPr>
              <a:spLocks noChangeShapeType="1"/>
            </p:cNvSpPr>
            <p:nvPr>
              <p:custDataLst>
                <p:tags r:id="rId62"/>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61" name="Line 70"/>
            <p:cNvSpPr>
              <a:spLocks noChangeShapeType="1"/>
            </p:cNvSpPr>
            <p:nvPr>
              <p:custDataLst>
                <p:tags r:id="rId63"/>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62" name="Line 71"/>
            <p:cNvSpPr>
              <a:spLocks noChangeShapeType="1"/>
            </p:cNvSpPr>
            <p:nvPr>
              <p:custDataLst>
                <p:tags r:id="rId64"/>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63" name="Line 72"/>
            <p:cNvSpPr>
              <a:spLocks noChangeShapeType="1"/>
            </p:cNvSpPr>
            <p:nvPr>
              <p:custDataLst>
                <p:tags r:id="rId65"/>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64" name="Line 73"/>
            <p:cNvSpPr>
              <a:spLocks noChangeShapeType="1"/>
            </p:cNvSpPr>
            <p:nvPr>
              <p:custDataLst>
                <p:tags r:id="rId66"/>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65" name="Line 74"/>
            <p:cNvSpPr>
              <a:spLocks noChangeShapeType="1"/>
            </p:cNvSpPr>
            <p:nvPr>
              <p:custDataLst>
                <p:tags r:id="rId67"/>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66" name="Line 75"/>
            <p:cNvSpPr>
              <a:spLocks noChangeShapeType="1"/>
            </p:cNvSpPr>
            <p:nvPr>
              <p:custDataLst>
                <p:tags r:id="rId68"/>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67" name="Line 76"/>
            <p:cNvSpPr>
              <a:spLocks noChangeShapeType="1"/>
            </p:cNvSpPr>
            <p:nvPr>
              <p:custDataLst>
                <p:tags r:id="rId69"/>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68" name="Line 77"/>
            <p:cNvSpPr>
              <a:spLocks noChangeShapeType="1"/>
            </p:cNvSpPr>
            <p:nvPr>
              <p:custDataLst>
                <p:tags r:id="rId70"/>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69" name="Line 78"/>
            <p:cNvSpPr>
              <a:spLocks noChangeShapeType="1"/>
            </p:cNvSpPr>
            <p:nvPr>
              <p:custDataLst>
                <p:tags r:id="rId71"/>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70" name="Line 79"/>
            <p:cNvSpPr>
              <a:spLocks noChangeShapeType="1"/>
            </p:cNvSpPr>
            <p:nvPr>
              <p:custDataLst>
                <p:tags r:id="rId72"/>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71" name="Line 80"/>
            <p:cNvSpPr>
              <a:spLocks noChangeShapeType="1"/>
            </p:cNvSpPr>
            <p:nvPr>
              <p:custDataLst>
                <p:tags r:id="rId73"/>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72" name="Line 81"/>
            <p:cNvSpPr>
              <a:spLocks noChangeShapeType="1"/>
            </p:cNvSpPr>
            <p:nvPr>
              <p:custDataLst>
                <p:tags r:id="rId74"/>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73" name="Line 82"/>
            <p:cNvSpPr>
              <a:spLocks noChangeShapeType="1"/>
            </p:cNvSpPr>
            <p:nvPr>
              <p:custDataLst>
                <p:tags r:id="rId75"/>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74" name="Line 83"/>
            <p:cNvSpPr>
              <a:spLocks noChangeShapeType="1"/>
            </p:cNvSpPr>
            <p:nvPr>
              <p:custDataLst>
                <p:tags r:id="rId76"/>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57475" name="Group 84"/>
            <p:cNvGrpSpPr/>
            <p:nvPr/>
          </p:nvGrpSpPr>
          <p:grpSpPr bwMode="auto">
            <a:xfrm>
              <a:off x="4269" y="1415"/>
              <a:ext cx="392" cy="137"/>
              <a:chOff x="4227" y="1360"/>
              <a:chExt cx="863" cy="270"/>
            </a:xfrm>
          </p:grpSpPr>
          <p:sp>
            <p:nvSpPr>
              <p:cNvPr id="57486" name="Line 85"/>
              <p:cNvSpPr>
                <a:spLocks noChangeShapeType="1"/>
              </p:cNvSpPr>
              <p:nvPr>
                <p:custDataLst>
                  <p:tags r:id="rId7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87" name="Line 86"/>
              <p:cNvSpPr>
                <a:spLocks noChangeShapeType="1"/>
              </p:cNvSpPr>
              <p:nvPr>
                <p:custDataLst>
                  <p:tags r:id="rId7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88" name="Line 87"/>
              <p:cNvSpPr>
                <a:spLocks noChangeShapeType="1"/>
              </p:cNvSpPr>
              <p:nvPr>
                <p:custDataLst>
                  <p:tags r:id="rId7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89" name="Line 88"/>
              <p:cNvSpPr>
                <a:spLocks noChangeShapeType="1"/>
              </p:cNvSpPr>
              <p:nvPr>
                <p:custDataLst>
                  <p:tags r:id="rId8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7476" name="Group 89"/>
            <p:cNvGrpSpPr/>
            <p:nvPr/>
          </p:nvGrpSpPr>
          <p:grpSpPr bwMode="auto">
            <a:xfrm rot="5700496">
              <a:off x="4053" y="1170"/>
              <a:ext cx="392" cy="137"/>
              <a:chOff x="4227" y="1360"/>
              <a:chExt cx="863" cy="270"/>
            </a:xfrm>
          </p:grpSpPr>
          <p:sp>
            <p:nvSpPr>
              <p:cNvPr id="57482" name="Line 90"/>
              <p:cNvSpPr>
                <a:spLocks noChangeShapeType="1"/>
              </p:cNvSpPr>
              <p:nvPr>
                <p:custDataLst>
                  <p:tags r:id="rId8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83" name="Line 91"/>
              <p:cNvSpPr>
                <a:spLocks noChangeShapeType="1"/>
              </p:cNvSpPr>
              <p:nvPr>
                <p:custDataLst>
                  <p:tags r:id="rId8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84" name="Line 92"/>
              <p:cNvSpPr>
                <a:spLocks noChangeShapeType="1"/>
              </p:cNvSpPr>
              <p:nvPr>
                <p:custDataLst>
                  <p:tags r:id="rId8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85" name="Line 93"/>
              <p:cNvSpPr>
                <a:spLocks noChangeShapeType="1"/>
              </p:cNvSpPr>
              <p:nvPr>
                <p:custDataLst>
                  <p:tags r:id="rId8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7477" name="Group 94"/>
            <p:cNvGrpSpPr/>
            <p:nvPr/>
          </p:nvGrpSpPr>
          <p:grpSpPr bwMode="auto">
            <a:xfrm rot="10800000">
              <a:off x="3796" y="1402"/>
              <a:ext cx="392" cy="137"/>
              <a:chOff x="4227" y="1360"/>
              <a:chExt cx="863" cy="270"/>
            </a:xfrm>
          </p:grpSpPr>
          <p:sp>
            <p:nvSpPr>
              <p:cNvPr id="57478" name="Line 95"/>
              <p:cNvSpPr>
                <a:spLocks noChangeShapeType="1"/>
              </p:cNvSpPr>
              <p:nvPr>
                <p:custDataLst>
                  <p:tags r:id="rId8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79" name="Line 96"/>
              <p:cNvSpPr>
                <a:spLocks noChangeShapeType="1"/>
              </p:cNvSpPr>
              <p:nvPr>
                <p:custDataLst>
                  <p:tags r:id="rId8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80" name="Line 97"/>
              <p:cNvSpPr>
                <a:spLocks noChangeShapeType="1"/>
              </p:cNvSpPr>
              <p:nvPr>
                <p:custDataLst>
                  <p:tags r:id="rId8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81" name="Line 98"/>
              <p:cNvSpPr>
                <a:spLocks noChangeShapeType="1"/>
              </p:cNvSpPr>
              <p:nvPr>
                <p:custDataLst>
                  <p:tags r:id="rId8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57353" name="Group 99"/>
          <p:cNvGrpSpPr/>
          <p:nvPr>
            <p:custDataLst>
              <p:tags r:id="rId89"/>
            </p:custDataLst>
          </p:nvPr>
        </p:nvGrpSpPr>
        <p:grpSpPr bwMode="auto">
          <a:xfrm>
            <a:off x="1866900" y="4333875"/>
            <a:ext cx="242888" cy="485775"/>
            <a:chOff x="3796" y="1043"/>
            <a:chExt cx="865" cy="1237"/>
          </a:xfrm>
        </p:grpSpPr>
        <p:sp>
          <p:nvSpPr>
            <p:cNvPr id="57430" name="Line 100"/>
            <p:cNvSpPr>
              <a:spLocks noChangeShapeType="1"/>
            </p:cNvSpPr>
            <p:nvPr>
              <p:custDataLst>
                <p:tags r:id="rId90"/>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31" name="Line 101"/>
            <p:cNvSpPr>
              <a:spLocks noChangeShapeType="1"/>
            </p:cNvSpPr>
            <p:nvPr>
              <p:custDataLst>
                <p:tags r:id="rId91"/>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32" name="Line 102"/>
            <p:cNvSpPr>
              <a:spLocks noChangeShapeType="1"/>
            </p:cNvSpPr>
            <p:nvPr>
              <p:custDataLst>
                <p:tags r:id="rId92"/>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33" name="Line 103"/>
            <p:cNvSpPr>
              <a:spLocks noChangeShapeType="1"/>
            </p:cNvSpPr>
            <p:nvPr>
              <p:custDataLst>
                <p:tags r:id="rId93"/>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34" name="Line 104"/>
            <p:cNvSpPr>
              <a:spLocks noChangeShapeType="1"/>
            </p:cNvSpPr>
            <p:nvPr>
              <p:custDataLst>
                <p:tags r:id="rId94"/>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35" name="Line 105"/>
            <p:cNvSpPr>
              <a:spLocks noChangeShapeType="1"/>
            </p:cNvSpPr>
            <p:nvPr>
              <p:custDataLst>
                <p:tags r:id="rId95"/>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36" name="Line 106"/>
            <p:cNvSpPr>
              <a:spLocks noChangeShapeType="1"/>
            </p:cNvSpPr>
            <p:nvPr>
              <p:custDataLst>
                <p:tags r:id="rId96"/>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37" name="Line 107"/>
            <p:cNvSpPr>
              <a:spLocks noChangeShapeType="1"/>
            </p:cNvSpPr>
            <p:nvPr>
              <p:custDataLst>
                <p:tags r:id="rId97"/>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38" name="Line 108"/>
            <p:cNvSpPr>
              <a:spLocks noChangeShapeType="1"/>
            </p:cNvSpPr>
            <p:nvPr>
              <p:custDataLst>
                <p:tags r:id="rId98"/>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39" name="Line 109"/>
            <p:cNvSpPr>
              <a:spLocks noChangeShapeType="1"/>
            </p:cNvSpPr>
            <p:nvPr>
              <p:custDataLst>
                <p:tags r:id="rId99"/>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40" name="Line 110"/>
            <p:cNvSpPr>
              <a:spLocks noChangeShapeType="1"/>
            </p:cNvSpPr>
            <p:nvPr>
              <p:custDataLst>
                <p:tags r:id="rId100"/>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41" name="Line 111"/>
            <p:cNvSpPr>
              <a:spLocks noChangeShapeType="1"/>
            </p:cNvSpPr>
            <p:nvPr>
              <p:custDataLst>
                <p:tags r:id="rId101"/>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42" name="Line 112"/>
            <p:cNvSpPr>
              <a:spLocks noChangeShapeType="1"/>
            </p:cNvSpPr>
            <p:nvPr>
              <p:custDataLst>
                <p:tags r:id="rId102"/>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43" name="Line 113"/>
            <p:cNvSpPr>
              <a:spLocks noChangeShapeType="1"/>
            </p:cNvSpPr>
            <p:nvPr>
              <p:custDataLst>
                <p:tags r:id="rId103"/>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44" name="Line 114"/>
            <p:cNvSpPr>
              <a:spLocks noChangeShapeType="1"/>
            </p:cNvSpPr>
            <p:nvPr>
              <p:custDataLst>
                <p:tags r:id="rId104"/>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57445" name="Group 115"/>
            <p:cNvGrpSpPr/>
            <p:nvPr/>
          </p:nvGrpSpPr>
          <p:grpSpPr bwMode="auto">
            <a:xfrm>
              <a:off x="4269" y="1415"/>
              <a:ext cx="392" cy="137"/>
              <a:chOff x="4227" y="1360"/>
              <a:chExt cx="863" cy="270"/>
            </a:xfrm>
          </p:grpSpPr>
          <p:sp>
            <p:nvSpPr>
              <p:cNvPr id="57456" name="Line 116"/>
              <p:cNvSpPr>
                <a:spLocks noChangeShapeType="1"/>
              </p:cNvSpPr>
              <p:nvPr>
                <p:custDataLst>
                  <p:tags r:id="rId10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57" name="Line 117"/>
              <p:cNvSpPr>
                <a:spLocks noChangeShapeType="1"/>
              </p:cNvSpPr>
              <p:nvPr>
                <p:custDataLst>
                  <p:tags r:id="rId10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58" name="Line 118"/>
              <p:cNvSpPr>
                <a:spLocks noChangeShapeType="1"/>
              </p:cNvSpPr>
              <p:nvPr>
                <p:custDataLst>
                  <p:tags r:id="rId10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59" name="Line 119"/>
              <p:cNvSpPr>
                <a:spLocks noChangeShapeType="1"/>
              </p:cNvSpPr>
              <p:nvPr>
                <p:custDataLst>
                  <p:tags r:id="rId10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7446" name="Group 120"/>
            <p:cNvGrpSpPr/>
            <p:nvPr/>
          </p:nvGrpSpPr>
          <p:grpSpPr bwMode="auto">
            <a:xfrm rot="5700496">
              <a:off x="4053" y="1170"/>
              <a:ext cx="392" cy="137"/>
              <a:chOff x="4227" y="1360"/>
              <a:chExt cx="863" cy="270"/>
            </a:xfrm>
          </p:grpSpPr>
          <p:sp>
            <p:nvSpPr>
              <p:cNvPr id="57452" name="Line 121"/>
              <p:cNvSpPr>
                <a:spLocks noChangeShapeType="1"/>
              </p:cNvSpPr>
              <p:nvPr>
                <p:custDataLst>
                  <p:tags r:id="rId10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53" name="Line 122"/>
              <p:cNvSpPr>
                <a:spLocks noChangeShapeType="1"/>
              </p:cNvSpPr>
              <p:nvPr>
                <p:custDataLst>
                  <p:tags r:id="rId11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54" name="Line 123"/>
              <p:cNvSpPr>
                <a:spLocks noChangeShapeType="1"/>
              </p:cNvSpPr>
              <p:nvPr>
                <p:custDataLst>
                  <p:tags r:id="rId11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55" name="Line 124"/>
              <p:cNvSpPr>
                <a:spLocks noChangeShapeType="1"/>
              </p:cNvSpPr>
              <p:nvPr>
                <p:custDataLst>
                  <p:tags r:id="rId11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7447" name="Group 125"/>
            <p:cNvGrpSpPr/>
            <p:nvPr/>
          </p:nvGrpSpPr>
          <p:grpSpPr bwMode="auto">
            <a:xfrm rot="10800000">
              <a:off x="3796" y="1402"/>
              <a:ext cx="392" cy="137"/>
              <a:chOff x="4227" y="1360"/>
              <a:chExt cx="863" cy="270"/>
            </a:xfrm>
          </p:grpSpPr>
          <p:sp>
            <p:nvSpPr>
              <p:cNvPr id="57448" name="Line 126"/>
              <p:cNvSpPr>
                <a:spLocks noChangeShapeType="1"/>
              </p:cNvSpPr>
              <p:nvPr>
                <p:custDataLst>
                  <p:tags r:id="rId11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49" name="Line 127"/>
              <p:cNvSpPr>
                <a:spLocks noChangeShapeType="1"/>
              </p:cNvSpPr>
              <p:nvPr>
                <p:custDataLst>
                  <p:tags r:id="rId11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50" name="Line 128"/>
              <p:cNvSpPr>
                <a:spLocks noChangeShapeType="1"/>
              </p:cNvSpPr>
              <p:nvPr>
                <p:custDataLst>
                  <p:tags r:id="rId11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7451" name="Line 129"/>
              <p:cNvSpPr>
                <a:spLocks noChangeShapeType="1"/>
              </p:cNvSpPr>
              <p:nvPr>
                <p:custDataLst>
                  <p:tags r:id="rId11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57354" name="Line 130"/>
          <p:cNvSpPr>
            <a:spLocks noChangeShapeType="1"/>
          </p:cNvSpPr>
          <p:nvPr>
            <p:custDataLst>
              <p:tags r:id="rId117"/>
            </p:custDataLst>
          </p:nvPr>
        </p:nvSpPr>
        <p:spPr bwMode="auto">
          <a:xfrm flipV="1">
            <a:off x="3636963" y="4776788"/>
            <a:ext cx="50165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7355" name="Line 131"/>
          <p:cNvSpPr>
            <a:spLocks noChangeShapeType="1"/>
          </p:cNvSpPr>
          <p:nvPr>
            <p:custDataLst>
              <p:tags r:id="rId118"/>
            </p:custDataLst>
          </p:nvPr>
        </p:nvSpPr>
        <p:spPr bwMode="auto">
          <a:xfrm flipV="1">
            <a:off x="2851150" y="4776788"/>
            <a:ext cx="850900" cy="13271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7356" name="Line 132"/>
          <p:cNvSpPr>
            <a:spLocks noChangeShapeType="1"/>
          </p:cNvSpPr>
          <p:nvPr>
            <p:custDataLst>
              <p:tags r:id="rId119"/>
            </p:custDataLst>
          </p:nvPr>
        </p:nvSpPr>
        <p:spPr bwMode="auto">
          <a:xfrm flipV="1">
            <a:off x="2825750" y="4776788"/>
            <a:ext cx="823913" cy="463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7357" name="Line 133"/>
          <p:cNvSpPr>
            <a:spLocks noChangeShapeType="1"/>
          </p:cNvSpPr>
          <p:nvPr>
            <p:custDataLst>
              <p:tags r:id="rId120"/>
            </p:custDataLst>
          </p:nvPr>
        </p:nvSpPr>
        <p:spPr bwMode="auto">
          <a:xfrm flipV="1">
            <a:off x="2052638" y="4584700"/>
            <a:ext cx="1519237" cy="1793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7358" name="Freeform 134"/>
          <p:cNvSpPr/>
          <p:nvPr>
            <p:custDataLst>
              <p:tags r:id="rId121"/>
            </p:custDataLst>
          </p:nvPr>
        </p:nvSpPr>
        <p:spPr bwMode="auto">
          <a:xfrm>
            <a:off x="5029200" y="2722563"/>
            <a:ext cx="2046288" cy="2328862"/>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sp>
        <p:nvSpPr>
          <p:cNvPr id="57359" name="Text Box 135"/>
          <p:cNvSpPr txBox="1">
            <a:spLocks noChangeArrowheads="1"/>
          </p:cNvSpPr>
          <p:nvPr>
            <p:custDataLst>
              <p:tags r:id="rId122"/>
            </p:custDataLst>
          </p:nvPr>
        </p:nvSpPr>
        <p:spPr bwMode="auto">
          <a:xfrm>
            <a:off x="5973763" y="3800475"/>
            <a:ext cx="13144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Public switched </a:t>
            </a:r>
            <a:endParaRPr lang="en-US" altLang="zh-CN" sz="1400">
              <a:solidFill>
                <a:srgbClr val="000000"/>
              </a:solidFill>
              <a:latin typeface="Arial" panose="020B0604020202020204" pitchFamily="34" charset="0"/>
            </a:endParaRPr>
          </a:p>
          <a:p>
            <a:pPr>
              <a:spcBef>
                <a:spcPct val="0"/>
              </a:spcBef>
              <a:buClrTx/>
              <a:buSzTx/>
              <a:buFontTx/>
              <a:buNone/>
            </a:pPr>
            <a:r>
              <a:rPr lang="en-US" altLang="zh-CN" sz="1400">
                <a:solidFill>
                  <a:srgbClr val="000000"/>
                </a:solidFill>
                <a:latin typeface="Arial" panose="020B0604020202020204" pitchFamily="34" charset="0"/>
              </a:rPr>
              <a:t>telephone</a:t>
            </a:r>
            <a:endParaRPr lang="en-US" altLang="zh-CN" sz="1400">
              <a:solidFill>
                <a:srgbClr val="000000"/>
              </a:solidFill>
              <a:latin typeface="Arial" panose="020B0604020202020204" pitchFamily="34" charset="0"/>
            </a:endParaRPr>
          </a:p>
          <a:p>
            <a:pPr>
              <a:spcBef>
                <a:spcPct val="0"/>
              </a:spcBef>
              <a:buClrTx/>
              <a:buSzTx/>
              <a:buFontTx/>
              <a:buNone/>
            </a:pPr>
            <a:r>
              <a:rPr lang="en-US" altLang="zh-CN" sz="1400">
                <a:solidFill>
                  <a:srgbClr val="000000"/>
                </a:solidFill>
                <a:latin typeface="Arial" panose="020B0604020202020204" pitchFamily="34" charset="0"/>
              </a:rPr>
              <a:t>network </a:t>
            </a:r>
            <a:endParaRPr lang="en-US" altLang="zh-CN" sz="1400">
              <a:solidFill>
                <a:srgbClr val="000000"/>
              </a:solidFill>
              <a:latin typeface="Arial" panose="020B0604020202020204" pitchFamily="34" charset="0"/>
            </a:endParaRPr>
          </a:p>
        </p:txBody>
      </p:sp>
      <p:pic>
        <p:nvPicPr>
          <p:cNvPr id="57360" name="Picture 137" descr="imgyjavg[1]"/>
          <p:cNvPicPr>
            <a:picLocks noChangeAspect="1" noChangeArrowheads="1"/>
          </p:cNvPicPr>
          <p:nvPr>
            <p:custDataLst>
              <p:tags r:id="rId123"/>
            </p:custDataLst>
          </p:nvPr>
        </p:nvPicPr>
        <p:blipFill>
          <a:blip r:embed="rId124" cstate="print">
            <a:extLst>
              <a:ext uri="{28A0092B-C50C-407E-A947-70E740481C1C}">
                <a14:useLocalDpi xmlns:a14="http://schemas.microsoft.com/office/drawing/2010/main" val="0"/>
              </a:ext>
            </a:extLst>
          </a:blip>
          <a:srcRect/>
          <a:stretch>
            <a:fillRect/>
          </a:stretch>
        </p:blipFill>
        <p:spPr bwMode="auto">
          <a:xfrm>
            <a:off x="2847975" y="4805363"/>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138" descr="imgyjavg[1]"/>
          <p:cNvPicPr>
            <a:picLocks noChangeAspect="1" noChangeArrowheads="1"/>
          </p:cNvPicPr>
          <p:nvPr>
            <p:custDataLst>
              <p:tags r:id="rId125"/>
            </p:custDataLst>
          </p:nvPr>
        </p:nvPicPr>
        <p:blipFill>
          <a:blip r:embed="rId124" cstate="print">
            <a:extLst>
              <a:ext uri="{28A0092B-C50C-407E-A947-70E740481C1C}">
                <a14:useLocalDpi xmlns:a14="http://schemas.microsoft.com/office/drawing/2010/main" val="0"/>
              </a:ext>
            </a:extLst>
          </a:blip>
          <a:srcRect/>
          <a:stretch>
            <a:fillRect/>
          </a:stretch>
        </p:blipFill>
        <p:spPr bwMode="auto">
          <a:xfrm>
            <a:off x="2378075" y="5884863"/>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139" descr="imgyjavg[1]"/>
          <p:cNvPicPr>
            <a:picLocks noChangeAspect="1" noChangeArrowheads="1"/>
          </p:cNvPicPr>
          <p:nvPr>
            <p:custDataLst>
              <p:tags r:id="rId126"/>
            </p:custDataLst>
          </p:nvPr>
        </p:nvPicPr>
        <p:blipFill>
          <a:blip r:embed="rId124" cstate="print">
            <a:extLst>
              <a:ext uri="{28A0092B-C50C-407E-A947-70E740481C1C}">
                <a14:useLocalDpi xmlns:a14="http://schemas.microsoft.com/office/drawing/2010/main" val="0"/>
              </a:ext>
            </a:extLst>
          </a:blip>
          <a:srcRect/>
          <a:stretch>
            <a:fillRect/>
          </a:stretch>
        </p:blipFill>
        <p:spPr bwMode="auto">
          <a:xfrm>
            <a:off x="2327275" y="5008563"/>
            <a:ext cx="2524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63" name="Group 140"/>
          <p:cNvGrpSpPr/>
          <p:nvPr>
            <p:custDataLst>
              <p:tags r:id="rId127"/>
            </p:custDataLst>
          </p:nvPr>
        </p:nvGrpSpPr>
        <p:grpSpPr bwMode="auto">
          <a:xfrm>
            <a:off x="1404938" y="5260975"/>
            <a:ext cx="1441450" cy="346075"/>
            <a:chOff x="3072" y="739"/>
            <a:chExt cx="652" cy="146"/>
          </a:xfrm>
        </p:grpSpPr>
        <p:pic>
          <p:nvPicPr>
            <p:cNvPr id="57427" name="Picture 141" descr="lgv_fqmg[1]"/>
            <p:cNvPicPr>
              <a:picLocks noChangeAspect="1" noChangeArrowheads="1"/>
            </p:cNvPicPr>
            <p:nvPr>
              <p:custDataLst>
                <p:tags r:id="rId128"/>
              </p:custDataLst>
            </p:nvPr>
          </p:nvPicPr>
          <p:blipFill>
            <a:blip r:embed="rId129"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28" name="Line 142"/>
            <p:cNvSpPr>
              <a:spLocks noChangeShapeType="1"/>
            </p:cNvSpPr>
            <p:nvPr>
              <p:custDataLst>
                <p:tags r:id="rId130"/>
              </p:custDataLst>
            </p:nvPr>
          </p:nvSpPr>
          <p:spPr bwMode="auto">
            <a:xfrm flipH="1">
              <a:off x="3104" y="784"/>
              <a:ext cx="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7429" name="Line 143"/>
            <p:cNvSpPr>
              <a:spLocks noChangeShapeType="1"/>
            </p:cNvSpPr>
            <p:nvPr>
              <p:custDataLst>
                <p:tags r:id="rId131"/>
              </p:custDataLst>
            </p:nvPr>
          </p:nvSpPr>
          <p:spPr bwMode="auto">
            <a:xfrm flipH="1">
              <a:off x="3072" y="76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sp>
        <p:nvSpPr>
          <p:cNvPr id="57364" name="Line 144"/>
          <p:cNvSpPr>
            <a:spLocks noChangeShapeType="1"/>
          </p:cNvSpPr>
          <p:nvPr>
            <p:custDataLst>
              <p:tags r:id="rId132"/>
            </p:custDataLst>
          </p:nvPr>
        </p:nvSpPr>
        <p:spPr bwMode="auto">
          <a:xfrm flipV="1">
            <a:off x="4541838" y="4214813"/>
            <a:ext cx="508000" cy="254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7365" name="Text Box 145"/>
          <p:cNvSpPr txBox="1">
            <a:spLocks noChangeArrowheads="1"/>
          </p:cNvSpPr>
          <p:nvPr>
            <p:custDataLst>
              <p:tags r:id="rId133"/>
            </p:custDataLst>
          </p:nvPr>
        </p:nvSpPr>
        <p:spPr bwMode="auto">
          <a:xfrm>
            <a:off x="1490663" y="5521325"/>
            <a:ext cx="7064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mobile</a:t>
            </a:r>
            <a:endParaRPr lang="en-US" altLang="zh-CN" sz="1400">
              <a:solidFill>
                <a:srgbClr val="000000"/>
              </a:solidFill>
              <a:latin typeface="Arial" panose="020B0604020202020204" pitchFamily="34" charset="0"/>
            </a:endParaRPr>
          </a:p>
          <a:p>
            <a:pPr>
              <a:spcBef>
                <a:spcPct val="0"/>
              </a:spcBef>
              <a:buClrTx/>
              <a:buSzTx/>
              <a:buFontTx/>
              <a:buNone/>
            </a:pPr>
            <a:r>
              <a:rPr lang="en-US" altLang="zh-CN" sz="1400">
                <a:solidFill>
                  <a:srgbClr val="000000"/>
                </a:solidFill>
                <a:latin typeface="Arial" panose="020B0604020202020204" pitchFamily="34" charset="0"/>
              </a:rPr>
              <a:t>user</a:t>
            </a:r>
            <a:endParaRPr lang="en-US" altLang="zh-CN" sz="1400">
              <a:solidFill>
                <a:srgbClr val="000000"/>
              </a:solidFill>
              <a:latin typeface="Arial" panose="020B0604020202020204" pitchFamily="34" charset="0"/>
            </a:endParaRPr>
          </a:p>
        </p:txBody>
      </p:sp>
      <p:sp>
        <p:nvSpPr>
          <p:cNvPr id="57366" name="Freeform 146"/>
          <p:cNvSpPr/>
          <p:nvPr>
            <p:custDataLst>
              <p:tags r:id="rId134"/>
            </p:custDataLst>
          </p:nvPr>
        </p:nvSpPr>
        <p:spPr bwMode="auto">
          <a:xfrm>
            <a:off x="2336800" y="1427163"/>
            <a:ext cx="2236788" cy="1863725"/>
          </a:xfrm>
          <a:custGeom>
            <a:avLst/>
            <a:gdLst>
              <a:gd name="T0" fmla="*/ 2147483646 w 1209"/>
              <a:gd name="T1" fmla="*/ 2147483646 h 1134"/>
              <a:gd name="T2" fmla="*/ 2147483646 w 1209"/>
              <a:gd name="T3" fmla="*/ 2147483646 h 1134"/>
              <a:gd name="T4" fmla="*/ 2147483646 w 1209"/>
              <a:gd name="T5" fmla="*/ 2147483646 h 1134"/>
              <a:gd name="T6" fmla="*/ 2147483646 w 1209"/>
              <a:gd name="T7" fmla="*/ 2147483646 h 1134"/>
              <a:gd name="T8" fmla="*/ 2147483646 w 1209"/>
              <a:gd name="T9" fmla="*/ 2147483646 h 1134"/>
              <a:gd name="T10" fmla="*/ 2147483646 w 1209"/>
              <a:gd name="T11" fmla="*/ 2147483646 h 1134"/>
              <a:gd name="T12" fmla="*/ 2147483646 w 1209"/>
              <a:gd name="T13" fmla="*/ 2147483646 h 1134"/>
              <a:gd name="T14" fmla="*/ 2147483646 w 1209"/>
              <a:gd name="T15" fmla="*/ 2147483646 h 1134"/>
              <a:gd name="T16" fmla="*/ 2147483646 w 1209"/>
              <a:gd name="T17" fmla="*/ 2147483646 h 1134"/>
              <a:gd name="T18" fmla="*/ 2147483646 w 1209"/>
              <a:gd name="T19" fmla="*/ 2147483646 h 1134"/>
              <a:gd name="T20" fmla="*/ 2147483646 w 1209"/>
              <a:gd name="T21" fmla="*/ 2147483646 h 1134"/>
              <a:gd name="T22" fmla="*/ 2147483646 w 1209"/>
              <a:gd name="T23" fmla="*/ 2147483646 h 1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1134"/>
              <a:gd name="T38" fmla="*/ 1209 w 1209"/>
              <a:gd name="T39" fmla="*/ 1134 h 11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1134">
                <a:moveTo>
                  <a:pt x="224" y="6"/>
                </a:moveTo>
                <a:cubicBezTo>
                  <a:pt x="112" y="13"/>
                  <a:pt x="66" y="64"/>
                  <a:pt x="33" y="141"/>
                </a:cubicBezTo>
                <a:cubicBezTo>
                  <a:pt x="0" y="219"/>
                  <a:pt x="24" y="370"/>
                  <a:pt x="27" y="471"/>
                </a:cubicBezTo>
                <a:cubicBezTo>
                  <a:pt x="30" y="572"/>
                  <a:pt x="30" y="664"/>
                  <a:pt x="50" y="747"/>
                </a:cubicBezTo>
                <a:cubicBezTo>
                  <a:pt x="70" y="830"/>
                  <a:pt x="79" y="924"/>
                  <a:pt x="149" y="972"/>
                </a:cubicBezTo>
                <a:cubicBezTo>
                  <a:pt x="219" y="1020"/>
                  <a:pt x="339" y="1012"/>
                  <a:pt x="469" y="1036"/>
                </a:cubicBezTo>
                <a:cubicBezTo>
                  <a:pt x="599" y="1060"/>
                  <a:pt x="822" y="1134"/>
                  <a:pt x="931" y="1115"/>
                </a:cubicBezTo>
                <a:cubicBezTo>
                  <a:pt x="1040" y="1096"/>
                  <a:pt x="1079" y="1039"/>
                  <a:pt x="1122" y="920"/>
                </a:cubicBezTo>
                <a:cubicBezTo>
                  <a:pt x="1165" y="801"/>
                  <a:pt x="1188" y="523"/>
                  <a:pt x="1189" y="401"/>
                </a:cubicBezTo>
                <a:cubicBezTo>
                  <a:pt x="1190" y="279"/>
                  <a:pt x="1209" y="240"/>
                  <a:pt x="1128" y="190"/>
                </a:cubicBezTo>
                <a:cubicBezTo>
                  <a:pt x="1046" y="141"/>
                  <a:pt x="850" y="135"/>
                  <a:pt x="701" y="104"/>
                </a:cubicBezTo>
                <a:cubicBezTo>
                  <a:pt x="552" y="72"/>
                  <a:pt x="335" y="0"/>
                  <a:pt x="224" y="6"/>
                </a:cubicBezTo>
                <a:close/>
              </a:path>
            </a:pathLst>
          </a:custGeom>
          <a:solidFill>
            <a:srgbClr val="00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pSp>
        <p:nvGrpSpPr>
          <p:cNvPr id="57367" name="Group 147"/>
          <p:cNvGrpSpPr/>
          <p:nvPr>
            <p:custDataLst>
              <p:tags r:id="rId135"/>
            </p:custDataLst>
          </p:nvPr>
        </p:nvGrpSpPr>
        <p:grpSpPr bwMode="auto">
          <a:xfrm>
            <a:off x="3190875" y="2162175"/>
            <a:ext cx="1143000" cy="942975"/>
            <a:chOff x="661" y="883"/>
            <a:chExt cx="720" cy="594"/>
          </a:xfrm>
        </p:grpSpPr>
        <p:grpSp>
          <p:nvGrpSpPr>
            <p:cNvPr id="57423" name="Group 148"/>
            <p:cNvGrpSpPr/>
            <p:nvPr/>
          </p:nvGrpSpPr>
          <p:grpSpPr bwMode="auto">
            <a:xfrm>
              <a:off x="718" y="912"/>
              <a:ext cx="621" cy="562"/>
              <a:chOff x="3164" y="2556"/>
              <a:chExt cx="901" cy="338"/>
            </a:xfrm>
          </p:grpSpPr>
          <p:sp>
            <p:nvSpPr>
              <p:cNvPr id="57425" name="Rectangle 149"/>
              <p:cNvSpPr>
                <a:spLocks noChangeArrowheads="1"/>
              </p:cNvSpPr>
              <p:nvPr>
                <p:custDataLst>
                  <p:tags r:id="rId136"/>
                </p:custDataLst>
              </p:nvPr>
            </p:nvSpPr>
            <p:spPr bwMode="auto">
              <a:xfrm>
                <a:off x="3164" y="2556"/>
                <a:ext cx="901" cy="338"/>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426" name="Text Box 150"/>
              <p:cNvSpPr txBox="1">
                <a:spLocks noChangeArrowheads="1"/>
              </p:cNvSpPr>
              <p:nvPr>
                <p:custDataLst>
                  <p:tags r:id="rId137"/>
                </p:custDataLst>
              </p:nvPr>
            </p:nvSpPr>
            <p:spPr bwMode="auto">
              <a:xfrm>
                <a:off x="3212" y="2573"/>
                <a:ext cx="168"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endParaRPr lang="zh-CN" altLang="zh-CN" sz="1800">
                  <a:solidFill>
                    <a:srgbClr val="000000"/>
                  </a:solidFill>
                  <a:latin typeface="Arial" panose="020B0604020202020204" pitchFamily="34" charset="0"/>
                </a:endParaRPr>
              </a:p>
            </p:txBody>
          </p:sp>
        </p:grpSp>
        <p:sp>
          <p:nvSpPr>
            <p:cNvPr id="57424" name="Text Box 151"/>
            <p:cNvSpPr txBox="1">
              <a:spLocks noChangeArrowheads="1"/>
            </p:cNvSpPr>
            <p:nvPr>
              <p:custDataLst>
                <p:tags r:id="rId138"/>
              </p:custDataLst>
            </p:nvPr>
          </p:nvSpPr>
          <p:spPr bwMode="auto">
            <a:xfrm>
              <a:off x="661" y="883"/>
              <a:ext cx="72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home</a:t>
              </a:r>
              <a:endParaRPr lang="en-US" altLang="zh-CN" sz="1400">
                <a:solidFill>
                  <a:srgbClr val="000000"/>
                </a:solidFill>
                <a:latin typeface="Arial" panose="020B0604020202020204" pitchFamily="34" charset="0"/>
              </a:endParaRPr>
            </a:p>
            <a:p>
              <a:pPr algn="ctr">
                <a:spcBef>
                  <a:spcPct val="0"/>
                </a:spcBef>
                <a:buClrTx/>
                <a:buSzTx/>
                <a:buFontTx/>
                <a:buNone/>
              </a:pPr>
              <a:r>
                <a:rPr lang="en-US" altLang="zh-CN" sz="1400">
                  <a:solidFill>
                    <a:srgbClr val="000000"/>
                  </a:solidFill>
                  <a:latin typeface="Arial" panose="020B0604020202020204" pitchFamily="34" charset="0"/>
                </a:rPr>
                <a:t>Mobile </a:t>
              </a:r>
              <a:endParaRPr lang="en-US" altLang="zh-CN" sz="1400">
                <a:solidFill>
                  <a:srgbClr val="000000"/>
                </a:solidFill>
                <a:latin typeface="Arial" panose="020B0604020202020204" pitchFamily="34" charset="0"/>
              </a:endParaRPr>
            </a:p>
            <a:p>
              <a:pPr algn="ctr">
                <a:spcBef>
                  <a:spcPct val="0"/>
                </a:spcBef>
                <a:buClrTx/>
                <a:buSzTx/>
                <a:buFontTx/>
                <a:buNone/>
              </a:pPr>
              <a:r>
                <a:rPr lang="en-US" altLang="zh-CN" sz="1400">
                  <a:solidFill>
                    <a:srgbClr val="000000"/>
                  </a:solidFill>
                  <a:latin typeface="Arial" panose="020B0604020202020204" pitchFamily="34" charset="0"/>
                </a:rPr>
                <a:t>Switching </a:t>
              </a:r>
              <a:endParaRPr lang="en-US" altLang="zh-CN" sz="1400">
                <a:solidFill>
                  <a:srgbClr val="000000"/>
                </a:solidFill>
                <a:latin typeface="Arial" panose="020B0604020202020204" pitchFamily="34" charset="0"/>
              </a:endParaRPr>
            </a:p>
            <a:p>
              <a:pPr algn="ctr">
                <a:spcBef>
                  <a:spcPct val="0"/>
                </a:spcBef>
                <a:buClrTx/>
                <a:buSzTx/>
                <a:buFontTx/>
                <a:buNone/>
              </a:pPr>
              <a:r>
                <a:rPr lang="en-US" altLang="zh-CN" sz="1400">
                  <a:solidFill>
                    <a:srgbClr val="000000"/>
                  </a:solidFill>
                  <a:latin typeface="Arial" panose="020B0604020202020204" pitchFamily="34" charset="0"/>
                </a:rPr>
                <a:t>Center</a:t>
              </a:r>
              <a:endParaRPr lang="en-US" altLang="zh-CN" sz="1400">
                <a:solidFill>
                  <a:srgbClr val="000000"/>
                </a:solidFill>
                <a:latin typeface="Arial" panose="020B0604020202020204" pitchFamily="34" charset="0"/>
              </a:endParaRPr>
            </a:p>
          </p:txBody>
        </p:sp>
      </p:grpSp>
      <p:grpSp>
        <p:nvGrpSpPr>
          <p:cNvPr id="57368" name="Group 152"/>
          <p:cNvGrpSpPr/>
          <p:nvPr>
            <p:custDataLst>
              <p:tags r:id="rId139"/>
            </p:custDataLst>
          </p:nvPr>
        </p:nvGrpSpPr>
        <p:grpSpPr bwMode="auto">
          <a:xfrm>
            <a:off x="2500313" y="1535113"/>
            <a:ext cx="636587" cy="493712"/>
            <a:chOff x="3202" y="3056"/>
            <a:chExt cx="401" cy="311"/>
          </a:xfrm>
        </p:grpSpPr>
        <p:sp>
          <p:nvSpPr>
            <p:cNvPr id="57417" name="Oval 153"/>
            <p:cNvSpPr>
              <a:spLocks noChangeArrowheads="1"/>
            </p:cNvSpPr>
            <p:nvPr>
              <p:custDataLst>
                <p:tags r:id="rId140"/>
              </p:custDataLst>
            </p:nvPr>
          </p:nvSpPr>
          <p:spPr bwMode="auto">
            <a:xfrm>
              <a:off x="3203" y="3295"/>
              <a:ext cx="400" cy="72"/>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418" name="Line 154"/>
            <p:cNvSpPr>
              <a:spLocks noChangeShapeType="1"/>
            </p:cNvSpPr>
            <p:nvPr>
              <p:custDataLst>
                <p:tags r:id="rId141"/>
              </p:custDataLst>
            </p:nvPr>
          </p:nvSpPr>
          <p:spPr bwMode="auto">
            <a:xfrm>
              <a:off x="3204" y="3096"/>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7419" name="Rectangle 155"/>
            <p:cNvSpPr>
              <a:spLocks noChangeArrowheads="1"/>
            </p:cNvSpPr>
            <p:nvPr>
              <p:custDataLst>
                <p:tags r:id="rId142"/>
              </p:custDataLst>
            </p:nvPr>
          </p:nvSpPr>
          <p:spPr bwMode="auto">
            <a:xfrm>
              <a:off x="3210" y="3090"/>
              <a:ext cx="393" cy="23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420" name="Oval 156"/>
            <p:cNvSpPr>
              <a:spLocks noChangeArrowheads="1"/>
            </p:cNvSpPr>
            <p:nvPr>
              <p:custDataLst>
                <p:tags r:id="rId143"/>
              </p:custDataLst>
            </p:nvPr>
          </p:nvSpPr>
          <p:spPr bwMode="auto">
            <a:xfrm>
              <a:off x="3202" y="3056"/>
              <a:ext cx="400" cy="72"/>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421" name="Line 157"/>
            <p:cNvSpPr>
              <a:spLocks noChangeShapeType="1"/>
            </p:cNvSpPr>
            <p:nvPr>
              <p:custDataLst>
                <p:tags r:id="rId144"/>
              </p:custDataLst>
            </p:nvPr>
          </p:nvSpPr>
          <p:spPr bwMode="auto">
            <a:xfrm>
              <a:off x="3603" y="3099"/>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7422" name="Text Box 158"/>
            <p:cNvSpPr txBox="1">
              <a:spLocks noChangeArrowheads="1"/>
            </p:cNvSpPr>
            <p:nvPr>
              <p:custDataLst>
                <p:tags r:id="rId145"/>
              </p:custDataLst>
            </p:nvPr>
          </p:nvSpPr>
          <p:spPr bwMode="auto">
            <a:xfrm>
              <a:off x="3218" y="3137"/>
              <a:ext cx="3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000000"/>
                  </a:solidFill>
                  <a:latin typeface="Arial" panose="020B0604020202020204" pitchFamily="34" charset="0"/>
                </a:rPr>
                <a:t>HLR</a:t>
              </a:r>
              <a:endParaRPr lang="en-US" altLang="zh-CN" sz="1600">
                <a:solidFill>
                  <a:srgbClr val="000000"/>
                </a:solidFill>
                <a:latin typeface="Arial" panose="020B0604020202020204" pitchFamily="34" charset="0"/>
              </a:endParaRPr>
            </a:p>
          </p:txBody>
        </p:sp>
      </p:grpSp>
      <p:sp>
        <p:nvSpPr>
          <p:cNvPr id="57369" name="Text Box 159"/>
          <p:cNvSpPr txBox="1">
            <a:spLocks noChangeArrowheads="1"/>
          </p:cNvSpPr>
          <p:nvPr>
            <p:custDataLst>
              <p:tags r:id="rId146"/>
            </p:custDataLst>
          </p:nvPr>
        </p:nvSpPr>
        <p:spPr bwMode="auto">
          <a:xfrm>
            <a:off x="3614738" y="1579563"/>
            <a:ext cx="8048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home </a:t>
            </a:r>
            <a:endParaRPr lang="en-US" altLang="zh-CN" sz="1400">
              <a:solidFill>
                <a:srgbClr val="000000"/>
              </a:solidFill>
              <a:latin typeface="Arial" panose="020B0604020202020204" pitchFamily="34" charset="0"/>
            </a:endParaRPr>
          </a:p>
          <a:p>
            <a:pPr>
              <a:spcBef>
                <a:spcPct val="0"/>
              </a:spcBef>
              <a:buClrTx/>
              <a:buSzTx/>
              <a:buFontTx/>
              <a:buNone/>
            </a:pPr>
            <a:r>
              <a:rPr lang="en-US" altLang="zh-CN" sz="1400">
                <a:solidFill>
                  <a:srgbClr val="000000"/>
                </a:solidFill>
                <a:latin typeface="Arial" panose="020B0604020202020204" pitchFamily="34" charset="0"/>
              </a:rPr>
              <a:t>network</a:t>
            </a:r>
            <a:endParaRPr lang="en-US" altLang="zh-CN" sz="1400">
              <a:solidFill>
                <a:srgbClr val="000000"/>
              </a:solidFill>
              <a:latin typeface="Arial" panose="020B0604020202020204" pitchFamily="34" charset="0"/>
            </a:endParaRPr>
          </a:p>
        </p:txBody>
      </p:sp>
      <p:sp>
        <p:nvSpPr>
          <p:cNvPr id="57370" name="Text Box 160"/>
          <p:cNvSpPr txBox="1">
            <a:spLocks noChangeArrowheads="1"/>
          </p:cNvSpPr>
          <p:nvPr>
            <p:custDataLst>
              <p:tags r:id="rId147"/>
            </p:custDataLst>
          </p:nvPr>
        </p:nvSpPr>
        <p:spPr bwMode="auto">
          <a:xfrm>
            <a:off x="3294063" y="5922963"/>
            <a:ext cx="8048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visited</a:t>
            </a:r>
            <a:endParaRPr lang="en-US" altLang="zh-CN" sz="1400">
              <a:solidFill>
                <a:srgbClr val="000000"/>
              </a:solidFill>
              <a:latin typeface="Arial" panose="020B0604020202020204" pitchFamily="34" charset="0"/>
            </a:endParaRPr>
          </a:p>
          <a:p>
            <a:pPr>
              <a:spcBef>
                <a:spcPct val="0"/>
              </a:spcBef>
              <a:buClrTx/>
              <a:buSzTx/>
              <a:buFontTx/>
              <a:buNone/>
            </a:pPr>
            <a:r>
              <a:rPr lang="en-US" altLang="zh-CN" sz="1400">
                <a:solidFill>
                  <a:srgbClr val="000000"/>
                </a:solidFill>
                <a:latin typeface="Arial" panose="020B0604020202020204" pitchFamily="34" charset="0"/>
              </a:rPr>
              <a:t>network</a:t>
            </a:r>
            <a:endParaRPr lang="en-US" altLang="zh-CN" sz="1400">
              <a:solidFill>
                <a:srgbClr val="000000"/>
              </a:solidFill>
              <a:latin typeface="Arial" panose="020B0604020202020204" pitchFamily="34" charset="0"/>
            </a:endParaRPr>
          </a:p>
        </p:txBody>
      </p:sp>
      <p:pic>
        <p:nvPicPr>
          <p:cNvPr id="57371" name="Picture 161" descr="e2gmc3yp[1]"/>
          <p:cNvPicPr>
            <a:picLocks noChangeAspect="1" noChangeArrowheads="1"/>
          </p:cNvPicPr>
          <p:nvPr>
            <p:custDataLst>
              <p:tags r:id="rId148"/>
            </p:custDataLst>
          </p:nvPr>
        </p:nvPicPr>
        <p:blipFill>
          <a:blip r:embed="rId149" cstate="print">
            <a:extLst>
              <a:ext uri="{28A0092B-C50C-407E-A947-70E740481C1C}">
                <a14:useLocalDpi xmlns:a14="http://schemas.microsoft.com/office/drawing/2010/main" val="0"/>
              </a:ext>
            </a:extLst>
          </a:blip>
          <a:srcRect/>
          <a:stretch>
            <a:fillRect/>
          </a:stretch>
        </p:blipFill>
        <p:spPr bwMode="auto">
          <a:xfrm>
            <a:off x="7034213" y="2141538"/>
            <a:ext cx="512762"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2" name="Line 162"/>
          <p:cNvSpPr>
            <a:spLocks noChangeShapeType="1"/>
          </p:cNvSpPr>
          <p:nvPr>
            <p:custDataLst>
              <p:tags r:id="rId150"/>
            </p:custDataLst>
          </p:nvPr>
        </p:nvSpPr>
        <p:spPr bwMode="auto">
          <a:xfrm flipV="1">
            <a:off x="6827838" y="2678113"/>
            <a:ext cx="393700" cy="4064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7373" name="Text Box 163"/>
          <p:cNvSpPr txBox="1">
            <a:spLocks noChangeArrowheads="1"/>
          </p:cNvSpPr>
          <p:nvPr>
            <p:custDataLst>
              <p:tags r:id="rId151"/>
            </p:custDataLst>
          </p:nvPr>
        </p:nvSpPr>
        <p:spPr bwMode="auto">
          <a:xfrm>
            <a:off x="6253163" y="1838325"/>
            <a:ext cx="13160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correspondent</a:t>
            </a:r>
            <a:endParaRPr lang="en-US" altLang="zh-CN" sz="1400">
              <a:solidFill>
                <a:srgbClr val="000000"/>
              </a:solidFill>
              <a:latin typeface="Arial" panose="020B0604020202020204" pitchFamily="34" charset="0"/>
            </a:endParaRPr>
          </a:p>
        </p:txBody>
      </p:sp>
      <p:grpSp>
        <p:nvGrpSpPr>
          <p:cNvPr id="57374" name="Group 172"/>
          <p:cNvGrpSpPr/>
          <p:nvPr>
            <p:custDataLst>
              <p:tags r:id="rId152"/>
            </p:custDataLst>
          </p:nvPr>
        </p:nvGrpSpPr>
        <p:grpSpPr bwMode="auto">
          <a:xfrm>
            <a:off x="3559175" y="4117975"/>
            <a:ext cx="987425" cy="730250"/>
            <a:chOff x="2197" y="1155"/>
            <a:chExt cx="622" cy="460"/>
          </a:xfrm>
        </p:grpSpPr>
        <p:grpSp>
          <p:nvGrpSpPr>
            <p:cNvPr id="57413" name="Group 173"/>
            <p:cNvGrpSpPr/>
            <p:nvPr/>
          </p:nvGrpSpPr>
          <p:grpSpPr bwMode="auto">
            <a:xfrm>
              <a:off x="2198" y="1176"/>
              <a:ext cx="621" cy="426"/>
              <a:chOff x="3164" y="2556"/>
              <a:chExt cx="901" cy="338"/>
            </a:xfrm>
          </p:grpSpPr>
          <p:sp>
            <p:nvSpPr>
              <p:cNvPr id="57415" name="Rectangle 174"/>
              <p:cNvSpPr>
                <a:spLocks noChangeArrowheads="1"/>
              </p:cNvSpPr>
              <p:nvPr>
                <p:custDataLst>
                  <p:tags r:id="rId153"/>
                </p:custDataLst>
              </p:nvPr>
            </p:nvSpPr>
            <p:spPr bwMode="auto">
              <a:xfrm>
                <a:off x="3164" y="2556"/>
                <a:ext cx="901" cy="338"/>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416" name="Text Box 175"/>
              <p:cNvSpPr txBox="1">
                <a:spLocks noChangeArrowheads="1"/>
              </p:cNvSpPr>
              <p:nvPr>
                <p:custDataLst>
                  <p:tags r:id="rId154"/>
                </p:custDataLst>
              </p:nvPr>
            </p:nvSpPr>
            <p:spPr bwMode="auto">
              <a:xfrm>
                <a:off x="3212" y="2573"/>
                <a:ext cx="168" cy="18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endParaRPr lang="zh-CN" altLang="zh-CN" sz="1800">
                  <a:solidFill>
                    <a:srgbClr val="000000"/>
                  </a:solidFill>
                  <a:latin typeface="Arial" panose="020B0604020202020204" pitchFamily="34" charset="0"/>
                </a:endParaRPr>
              </a:p>
            </p:txBody>
          </p:sp>
        </p:grpSp>
        <p:sp>
          <p:nvSpPr>
            <p:cNvPr id="57414" name="Text Box 176"/>
            <p:cNvSpPr txBox="1">
              <a:spLocks noChangeArrowheads="1"/>
            </p:cNvSpPr>
            <p:nvPr>
              <p:custDataLst>
                <p:tags r:id="rId155"/>
              </p:custDataLst>
            </p:nvPr>
          </p:nvSpPr>
          <p:spPr bwMode="auto">
            <a:xfrm>
              <a:off x="2197" y="1155"/>
              <a:ext cx="616"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Mobile </a:t>
              </a:r>
              <a:endParaRPr lang="en-US" altLang="zh-CN" sz="1400">
                <a:solidFill>
                  <a:srgbClr val="000000"/>
                </a:solidFill>
                <a:latin typeface="Arial" panose="020B0604020202020204" pitchFamily="34" charset="0"/>
              </a:endParaRPr>
            </a:p>
            <a:p>
              <a:pPr algn="ctr">
                <a:spcBef>
                  <a:spcPct val="0"/>
                </a:spcBef>
                <a:buClrTx/>
                <a:buSzTx/>
                <a:buFontTx/>
                <a:buNone/>
              </a:pPr>
              <a:r>
                <a:rPr lang="en-US" altLang="zh-CN" sz="1400">
                  <a:solidFill>
                    <a:srgbClr val="000000"/>
                  </a:solidFill>
                  <a:latin typeface="Arial" panose="020B0604020202020204" pitchFamily="34" charset="0"/>
                </a:rPr>
                <a:t>Switching </a:t>
              </a:r>
              <a:endParaRPr lang="en-US" altLang="zh-CN" sz="1400">
                <a:solidFill>
                  <a:srgbClr val="000000"/>
                </a:solidFill>
                <a:latin typeface="Arial" panose="020B0604020202020204" pitchFamily="34" charset="0"/>
              </a:endParaRPr>
            </a:p>
            <a:p>
              <a:pPr algn="ctr">
                <a:spcBef>
                  <a:spcPct val="0"/>
                </a:spcBef>
                <a:buClrTx/>
                <a:buSzTx/>
                <a:buFontTx/>
                <a:buNone/>
              </a:pPr>
              <a:r>
                <a:rPr lang="en-US" altLang="zh-CN" sz="1400">
                  <a:solidFill>
                    <a:srgbClr val="000000"/>
                  </a:solidFill>
                  <a:latin typeface="Arial" panose="020B0604020202020204" pitchFamily="34" charset="0"/>
                </a:rPr>
                <a:t>Center</a:t>
              </a:r>
              <a:endParaRPr lang="en-US" altLang="zh-CN" sz="1400">
                <a:solidFill>
                  <a:srgbClr val="000000"/>
                </a:solidFill>
                <a:latin typeface="Arial" panose="020B0604020202020204" pitchFamily="34" charset="0"/>
              </a:endParaRPr>
            </a:p>
          </p:txBody>
        </p:sp>
      </p:grpSp>
      <p:grpSp>
        <p:nvGrpSpPr>
          <p:cNvPr id="57375" name="Group 177"/>
          <p:cNvGrpSpPr/>
          <p:nvPr>
            <p:custDataLst>
              <p:tags r:id="rId156"/>
            </p:custDataLst>
          </p:nvPr>
        </p:nvGrpSpPr>
        <p:grpSpPr bwMode="auto">
          <a:xfrm>
            <a:off x="3097213" y="3859213"/>
            <a:ext cx="636587" cy="493712"/>
            <a:chOff x="3202" y="3056"/>
            <a:chExt cx="401" cy="311"/>
          </a:xfrm>
        </p:grpSpPr>
        <p:sp>
          <p:nvSpPr>
            <p:cNvPr id="57407" name="Oval 178"/>
            <p:cNvSpPr>
              <a:spLocks noChangeArrowheads="1"/>
            </p:cNvSpPr>
            <p:nvPr>
              <p:custDataLst>
                <p:tags r:id="rId157"/>
              </p:custDataLst>
            </p:nvPr>
          </p:nvSpPr>
          <p:spPr bwMode="auto">
            <a:xfrm>
              <a:off x="3203" y="3295"/>
              <a:ext cx="400" cy="72"/>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408" name="Line 179"/>
            <p:cNvSpPr>
              <a:spLocks noChangeShapeType="1"/>
            </p:cNvSpPr>
            <p:nvPr>
              <p:custDataLst>
                <p:tags r:id="rId158"/>
              </p:custDataLst>
            </p:nvPr>
          </p:nvSpPr>
          <p:spPr bwMode="auto">
            <a:xfrm>
              <a:off x="3204" y="3096"/>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7409" name="Rectangle 180"/>
            <p:cNvSpPr>
              <a:spLocks noChangeArrowheads="1"/>
            </p:cNvSpPr>
            <p:nvPr>
              <p:custDataLst>
                <p:tags r:id="rId159"/>
              </p:custDataLst>
            </p:nvPr>
          </p:nvSpPr>
          <p:spPr bwMode="auto">
            <a:xfrm>
              <a:off x="3210" y="3090"/>
              <a:ext cx="393" cy="23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410" name="Oval 181"/>
            <p:cNvSpPr>
              <a:spLocks noChangeArrowheads="1"/>
            </p:cNvSpPr>
            <p:nvPr>
              <p:custDataLst>
                <p:tags r:id="rId160"/>
              </p:custDataLst>
            </p:nvPr>
          </p:nvSpPr>
          <p:spPr bwMode="auto">
            <a:xfrm>
              <a:off x="3202" y="3056"/>
              <a:ext cx="400" cy="72"/>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411" name="Line 182"/>
            <p:cNvSpPr>
              <a:spLocks noChangeShapeType="1"/>
            </p:cNvSpPr>
            <p:nvPr>
              <p:custDataLst>
                <p:tags r:id="rId161"/>
              </p:custDataLst>
            </p:nvPr>
          </p:nvSpPr>
          <p:spPr bwMode="auto">
            <a:xfrm>
              <a:off x="3603" y="3099"/>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7412" name="Text Box 183"/>
            <p:cNvSpPr txBox="1">
              <a:spLocks noChangeArrowheads="1"/>
            </p:cNvSpPr>
            <p:nvPr>
              <p:custDataLst>
                <p:tags r:id="rId162"/>
              </p:custDataLst>
            </p:nvPr>
          </p:nvSpPr>
          <p:spPr bwMode="auto">
            <a:xfrm>
              <a:off x="3218" y="3137"/>
              <a:ext cx="3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000000"/>
                  </a:solidFill>
                  <a:latin typeface="Arial" panose="020B0604020202020204" pitchFamily="34" charset="0"/>
                </a:rPr>
                <a:t>VLR</a:t>
              </a:r>
              <a:endParaRPr lang="en-US" altLang="zh-CN" sz="1600">
                <a:solidFill>
                  <a:srgbClr val="000000"/>
                </a:solidFill>
                <a:latin typeface="Arial" panose="020B0604020202020204" pitchFamily="34" charset="0"/>
              </a:endParaRPr>
            </a:p>
          </p:txBody>
        </p:sp>
      </p:grpSp>
      <p:grpSp>
        <p:nvGrpSpPr>
          <p:cNvPr id="25" name="Group 190"/>
          <p:cNvGrpSpPr/>
          <p:nvPr>
            <p:custDataLst>
              <p:tags r:id="rId163"/>
            </p:custDataLst>
          </p:nvPr>
        </p:nvGrpSpPr>
        <p:grpSpPr bwMode="auto">
          <a:xfrm>
            <a:off x="4070350" y="2690813"/>
            <a:ext cx="4533900" cy="1279525"/>
            <a:chOff x="2564" y="1612"/>
            <a:chExt cx="2856" cy="806"/>
          </a:xfrm>
        </p:grpSpPr>
        <p:sp>
          <p:nvSpPr>
            <p:cNvPr id="57401" name="Freeform 164"/>
            <p:cNvSpPr/>
            <p:nvPr>
              <p:custDataLst>
                <p:tags r:id="rId164"/>
              </p:custDataLst>
            </p:nvPr>
          </p:nvSpPr>
          <p:spPr bwMode="auto">
            <a:xfrm>
              <a:off x="2564" y="1612"/>
              <a:ext cx="1825" cy="571"/>
            </a:xfrm>
            <a:custGeom>
              <a:avLst/>
              <a:gdLst>
                <a:gd name="T0" fmla="*/ 1825 w 1825"/>
                <a:gd name="T1" fmla="*/ 0 h 571"/>
                <a:gd name="T2" fmla="*/ 1409 w 1825"/>
                <a:gd name="T3" fmla="*/ 480 h 571"/>
                <a:gd name="T4" fmla="*/ 905 w 1825"/>
                <a:gd name="T5" fmla="*/ 544 h 571"/>
                <a:gd name="T6" fmla="*/ 425 w 1825"/>
                <a:gd name="T7" fmla="*/ 424 h 571"/>
                <a:gd name="T8" fmla="*/ 153 w 1825"/>
                <a:gd name="T9" fmla="*/ 200 h 571"/>
                <a:gd name="T10" fmla="*/ 25 w 1825"/>
                <a:gd name="T11" fmla="*/ 208 h 571"/>
                <a:gd name="T12" fmla="*/ 1 w 1825"/>
                <a:gd name="T13" fmla="*/ 280 h 571"/>
                <a:gd name="T14" fmla="*/ 0 60000 65536"/>
                <a:gd name="T15" fmla="*/ 0 60000 65536"/>
                <a:gd name="T16" fmla="*/ 0 60000 65536"/>
                <a:gd name="T17" fmla="*/ 0 60000 65536"/>
                <a:gd name="T18" fmla="*/ 0 60000 65536"/>
                <a:gd name="T19" fmla="*/ 0 60000 65536"/>
                <a:gd name="T20" fmla="*/ 0 60000 65536"/>
                <a:gd name="T21" fmla="*/ 0 w 1825"/>
                <a:gd name="T22" fmla="*/ 0 h 571"/>
                <a:gd name="T23" fmla="*/ 1825 w 1825"/>
                <a:gd name="T24" fmla="*/ 571 h 5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5" h="571">
                  <a:moveTo>
                    <a:pt x="1825" y="0"/>
                  </a:moveTo>
                  <a:cubicBezTo>
                    <a:pt x="1756" y="80"/>
                    <a:pt x="1562" y="389"/>
                    <a:pt x="1409" y="480"/>
                  </a:cubicBezTo>
                  <a:cubicBezTo>
                    <a:pt x="1256" y="571"/>
                    <a:pt x="1069" y="553"/>
                    <a:pt x="905" y="544"/>
                  </a:cubicBezTo>
                  <a:cubicBezTo>
                    <a:pt x="741" y="535"/>
                    <a:pt x="550" y="481"/>
                    <a:pt x="425" y="424"/>
                  </a:cubicBezTo>
                  <a:cubicBezTo>
                    <a:pt x="300" y="367"/>
                    <a:pt x="220" y="236"/>
                    <a:pt x="153" y="200"/>
                  </a:cubicBezTo>
                  <a:cubicBezTo>
                    <a:pt x="86" y="164"/>
                    <a:pt x="50" y="195"/>
                    <a:pt x="25" y="208"/>
                  </a:cubicBezTo>
                  <a:cubicBezTo>
                    <a:pt x="0" y="221"/>
                    <a:pt x="6" y="265"/>
                    <a:pt x="1" y="28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grpSp>
          <p:nvGrpSpPr>
            <p:cNvPr id="57402" name="Group 165"/>
            <p:cNvGrpSpPr/>
            <p:nvPr/>
          </p:nvGrpSpPr>
          <p:grpSpPr bwMode="auto">
            <a:xfrm>
              <a:off x="3619" y="2058"/>
              <a:ext cx="202" cy="231"/>
              <a:chOff x="618" y="3500"/>
              <a:chExt cx="202" cy="231"/>
            </a:xfrm>
          </p:grpSpPr>
          <p:sp>
            <p:nvSpPr>
              <p:cNvPr id="57405" name="Oval 166"/>
              <p:cNvSpPr>
                <a:spLocks noChangeArrowheads="1"/>
              </p:cNvSpPr>
              <p:nvPr>
                <p:custDataLst>
                  <p:tags r:id="rId165"/>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406" name="Text Box 167"/>
              <p:cNvSpPr txBox="1">
                <a:spLocks noChangeArrowheads="1"/>
              </p:cNvSpPr>
              <p:nvPr>
                <p:custDataLst>
                  <p:tags r:id="rId166"/>
                </p:custDataLst>
              </p:nvPr>
            </p:nvSpPr>
            <p:spPr bwMode="auto">
              <a:xfrm>
                <a:off x="628" y="3500"/>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1</a:t>
                </a:r>
                <a:endParaRPr lang="en-US" altLang="zh-CN" sz="1800">
                  <a:solidFill>
                    <a:srgbClr val="FF0000"/>
                  </a:solidFill>
                  <a:latin typeface="Arial" panose="020B0604020202020204" pitchFamily="34" charset="0"/>
                </a:endParaRPr>
              </a:p>
            </p:txBody>
          </p:sp>
        </p:grpSp>
        <p:sp>
          <p:nvSpPr>
            <p:cNvPr id="57403" name="Text Box 188"/>
            <p:cNvSpPr txBox="1">
              <a:spLocks noChangeArrowheads="1"/>
            </p:cNvSpPr>
            <p:nvPr>
              <p:custDataLst>
                <p:tags r:id="rId167"/>
              </p:custDataLst>
            </p:nvPr>
          </p:nvSpPr>
          <p:spPr bwMode="auto">
            <a:xfrm>
              <a:off x="4408" y="2011"/>
              <a:ext cx="10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800">
                  <a:solidFill>
                    <a:srgbClr val="000000"/>
                  </a:solidFill>
                  <a:latin typeface="Arial" panose="020B0604020202020204" pitchFamily="34" charset="0"/>
                  <a:cs typeface="Arial" panose="020B0604020202020204" pitchFamily="34" charset="0"/>
                </a:rPr>
                <a:t>呼叫被路由到归属网络</a:t>
              </a:r>
              <a:endParaRPr lang="en-US" altLang="zh-CN" sz="1800">
                <a:solidFill>
                  <a:srgbClr val="000000"/>
                </a:solidFill>
                <a:latin typeface="Arial" panose="020B0604020202020204" pitchFamily="34" charset="0"/>
                <a:cs typeface="Arial" panose="020B0604020202020204" pitchFamily="34" charset="0"/>
              </a:endParaRPr>
            </a:p>
          </p:txBody>
        </p:sp>
        <p:sp>
          <p:nvSpPr>
            <p:cNvPr id="57404" name="Line 189"/>
            <p:cNvSpPr>
              <a:spLocks noChangeShapeType="1"/>
            </p:cNvSpPr>
            <p:nvPr>
              <p:custDataLst>
                <p:tags r:id="rId168"/>
              </p:custDataLst>
            </p:nvPr>
          </p:nvSpPr>
          <p:spPr bwMode="auto">
            <a:xfrm flipV="1">
              <a:off x="3872" y="2127"/>
              <a:ext cx="568" cy="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27" name="Group 193"/>
          <p:cNvGrpSpPr/>
          <p:nvPr>
            <p:custDataLst>
              <p:tags r:id="rId169"/>
            </p:custDataLst>
          </p:nvPr>
        </p:nvGrpSpPr>
        <p:grpSpPr bwMode="auto">
          <a:xfrm>
            <a:off x="474663" y="1951038"/>
            <a:ext cx="2867025" cy="1466850"/>
            <a:chOff x="299" y="1146"/>
            <a:chExt cx="1806" cy="924"/>
          </a:xfrm>
        </p:grpSpPr>
        <p:grpSp>
          <p:nvGrpSpPr>
            <p:cNvPr id="57396" name="Group 184"/>
            <p:cNvGrpSpPr/>
            <p:nvPr/>
          </p:nvGrpSpPr>
          <p:grpSpPr bwMode="auto">
            <a:xfrm>
              <a:off x="1891" y="1146"/>
              <a:ext cx="214" cy="231"/>
              <a:chOff x="618" y="3500"/>
              <a:chExt cx="214" cy="231"/>
            </a:xfrm>
          </p:grpSpPr>
          <p:sp>
            <p:nvSpPr>
              <p:cNvPr id="57399" name="Oval 185"/>
              <p:cNvSpPr>
                <a:spLocks noChangeArrowheads="1"/>
              </p:cNvSpPr>
              <p:nvPr>
                <p:custDataLst>
                  <p:tags r:id="rId170"/>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400" name="Text Box 186"/>
              <p:cNvSpPr txBox="1">
                <a:spLocks noChangeArrowheads="1"/>
              </p:cNvSpPr>
              <p:nvPr>
                <p:custDataLst>
                  <p:tags r:id="rId171"/>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2</a:t>
                </a:r>
                <a:endParaRPr lang="en-US" altLang="zh-CN" sz="1800">
                  <a:solidFill>
                    <a:srgbClr val="FF0000"/>
                  </a:solidFill>
                  <a:latin typeface="Arial" panose="020B0604020202020204" pitchFamily="34" charset="0"/>
                </a:endParaRPr>
              </a:p>
            </p:txBody>
          </p:sp>
        </p:grpSp>
        <p:sp>
          <p:nvSpPr>
            <p:cNvPr id="57397" name="Text Box 191"/>
            <p:cNvSpPr txBox="1">
              <a:spLocks noChangeArrowheads="1"/>
            </p:cNvSpPr>
            <p:nvPr>
              <p:custDataLst>
                <p:tags r:id="rId172"/>
              </p:custDataLst>
            </p:nvPr>
          </p:nvSpPr>
          <p:spPr bwMode="auto">
            <a:xfrm>
              <a:off x="299" y="1547"/>
              <a:ext cx="136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600">
                  <a:solidFill>
                    <a:srgbClr val="000000"/>
                  </a:solidFill>
                  <a:latin typeface="Arial" panose="020B0604020202020204" pitchFamily="34" charset="0"/>
                  <a:cs typeface="Arial" panose="020B0604020202020204" pitchFamily="34" charset="0"/>
                </a:rPr>
                <a:t>归属</a:t>
              </a:r>
              <a:r>
                <a:rPr lang="en-US" altLang="zh-CN" sz="1600">
                  <a:solidFill>
                    <a:srgbClr val="000000"/>
                  </a:solidFill>
                  <a:latin typeface="Arial" panose="020B0604020202020204" pitchFamily="34" charset="0"/>
                  <a:cs typeface="Arial" panose="020B0604020202020204" pitchFamily="34" charset="0"/>
                </a:rPr>
                <a:t> MSC </a:t>
              </a:r>
              <a:r>
                <a:rPr lang="zh-CN" altLang="en-US" sz="1600">
                  <a:solidFill>
                    <a:srgbClr val="000000"/>
                  </a:solidFill>
                  <a:latin typeface="Arial" panose="020B0604020202020204" pitchFamily="34" charset="0"/>
                  <a:cs typeface="Arial" panose="020B0604020202020204" pitchFamily="34" charset="0"/>
                </a:rPr>
                <a:t>咨询</a:t>
              </a:r>
              <a:r>
                <a:rPr lang="en-US" altLang="zh-CN" sz="1600">
                  <a:solidFill>
                    <a:srgbClr val="000000"/>
                  </a:solidFill>
                  <a:latin typeface="Arial" panose="020B0604020202020204" pitchFamily="34" charset="0"/>
                  <a:cs typeface="Arial" panose="020B0604020202020204" pitchFamily="34" charset="0"/>
                </a:rPr>
                <a:t> HLR</a:t>
              </a:r>
              <a:r>
                <a:rPr lang="zh-CN" altLang="en-US" sz="1600">
                  <a:solidFill>
                    <a:srgbClr val="000000"/>
                  </a:solidFill>
                  <a:latin typeface="Arial" panose="020B0604020202020204" pitchFamily="34" charset="0"/>
                  <a:cs typeface="Arial" panose="020B0604020202020204" pitchFamily="34" charset="0"/>
                </a:rPr>
                <a:t>，</a:t>
              </a:r>
              <a:endParaRPr lang="en-US" altLang="zh-CN" sz="1600">
                <a:solidFill>
                  <a:srgbClr val="000000"/>
                </a:solidFill>
                <a:latin typeface="Arial" panose="020B0604020202020204" pitchFamily="34" charset="0"/>
                <a:cs typeface="Arial" panose="020B0604020202020204" pitchFamily="34" charset="0"/>
              </a:endParaRPr>
            </a:p>
            <a:p>
              <a:pPr>
                <a:spcBef>
                  <a:spcPct val="0"/>
                </a:spcBef>
                <a:buClrTx/>
                <a:buSzTx/>
                <a:buFontTx/>
                <a:buNone/>
              </a:pPr>
              <a:r>
                <a:rPr lang="zh-CN" altLang="en-US" sz="1600">
                  <a:solidFill>
                    <a:srgbClr val="000000"/>
                  </a:solidFill>
                  <a:latin typeface="Arial" panose="020B0604020202020204" pitchFamily="34" charset="0"/>
                  <a:cs typeface="Arial" panose="020B0604020202020204" pitchFamily="34" charset="0"/>
                </a:rPr>
                <a:t>得到移动节点在被访网络的漫游号码</a:t>
              </a:r>
              <a:endParaRPr lang="en-US" altLang="zh-CN" sz="1600">
                <a:solidFill>
                  <a:srgbClr val="000000"/>
                </a:solidFill>
                <a:latin typeface="Arial" panose="020B0604020202020204" pitchFamily="34" charset="0"/>
                <a:cs typeface="Arial" panose="020B0604020202020204" pitchFamily="34" charset="0"/>
              </a:endParaRPr>
            </a:p>
          </p:txBody>
        </p:sp>
        <p:sp>
          <p:nvSpPr>
            <p:cNvPr id="57398" name="Line 192"/>
            <p:cNvSpPr>
              <a:spLocks noChangeShapeType="1"/>
            </p:cNvSpPr>
            <p:nvPr>
              <p:custDataLst>
                <p:tags r:id="rId173"/>
              </p:custDataLst>
            </p:nvPr>
          </p:nvSpPr>
          <p:spPr bwMode="auto">
            <a:xfrm flipV="1">
              <a:off x="1709" y="1373"/>
              <a:ext cx="182"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29" name="Group 201"/>
          <p:cNvGrpSpPr/>
          <p:nvPr>
            <p:custDataLst>
              <p:tags r:id="rId174"/>
            </p:custDataLst>
          </p:nvPr>
        </p:nvGrpSpPr>
        <p:grpSpPr bwMode="auto">
          <a:xfrm>
            <a:off x="4097338" y="3148013"/>
            <a:ext cx="3471862" cy="2452687"/>
            <a:chOff x="2581" y="1900"/>
            <a:chExt cx="2187" cy="1545"/>
          </a:xfrm>
        </p:grpSpPr>
        <p:sp>
          <p:nvSpPr>
            <p:cNvPr id="57390" name="Freeform 168"/>
            <p:cNvSpPr/>
            <p:nvPr>
              <p:custDataLst>
                <p:tags r:id="rId175"/>
              </p:custDataLst>
            </p:nvPr>
          </p:nvSpPr>
          <p:spPr bwMode="auto">
            <a:xfrm>
              <a:off x="2581" y="1900"/>
              <a:ext cx="666" cy="721"/>
            </a:xfrm>
            <a:custGeom>
              <a:avLst/>
              <a:gdLst>
                <a:gd name="T0" fmla="*/ 0 w 666"/>
                <a:gd name="T1" fmla="*/ 0 h 721"/>
                <a:gd name="T2" fmla="*/ 552 w 666"/>
                <a:gd name="T3" fmla="*/ 336 h 721"/>
                <a:gd name="T4" fmla="*/ 624 w 666"/>
                <a:gd name="T5" fmla="*/ 560 h 721"/>
                <a:gd name="T6" fmla="*/ 299 w 666"/>
                <a:gd name="T7" fmla="*/ 721 h 721"/>
                <a:gd name="T8" fmla="*/ 0 60000 65536"/>
                <a:gd name="T9" fmla="*/ 0 60000 65536"/>
                <a:gd name="T10" fmla="*/ 0 60000 65536"/>
                <a:gd name="T11" fmla="*/ 0 60000 65536"/>
                <a:gd name="T12" fmla="*/ 0 w 666"/>
                <a:gd name="T13" fmla="*/ 0 h 721"/>
                <a:gd name="T14" fmla="*/ 666 w 666"/>
                <a:gd name="T15" fmla="*/ 721 h 721"/>
              </a:gdLst>
              <a:ahLst/>
              <a:cxnLst>
                <a:cxn ang="T8">
                  <a:pos x="T0" y="T1"/>
                </a:cxn>
                <a:cxn ang="T9">
                  <a:pos x="T2" y="T3"/>
                </a:cxn>
                <a:cxn ang="T10">
                  <a:pos x="T4" y="T5"/>
                </a:cxn>
                <a:cxn ang="T11">
                  <a:pos x="T6" y="T7"/>
                </a:cxn>
              </a:cxnLst>
              <a:rect l="T12" t="T13" r="T14" b="T15"/>
              <a:pathLst>
                <a:path w="666" h="721">
                  <a:moveTo>
                    <a:pt x="0" y="0"/>
                  </a:moveTo>
                  <a:cubicBezTo>
                    <a:pt x="92" y="56"/>
                    <a:pt x="448" y="243"/>
                    <a:pt x="552" y="336"/>
                  </a:cubicBezTo>
                  <a:cubicBezTo>
                    <a:pt x="656" y="429"/>
                    <a:pt x="666" y="496"/>
                    <a:pt x="624" y="560"/>
                  </a:cubicBezTo>
                  <a:cubicBezTo>
                    <a:pt x="582" y="624"/>
                    <a:pt x="367" y="688"/>
                    <a:pt x="299" y="721"/>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grpSp>
          <p:nvGrpSpPr>
            <p:cNvPr id="57391" name="Group 169"/>
            <p:cNvGrpSpPr/>
            <p:nvPr/>
          </p:nvGrpSpPr>
          <p:grpSpPr bwMode="auto">
            <a:xfrm>
              <a:off x="3131" y="2274"/>
              <a:ext cx="214" cy="231"/>
              <a:chOff x="618" y="3500"/>
              <a:chExt cx="214" cy="231"/>
            </a:xfrm>
          </p:grpSpPr>
          <p:sp>
            <p:nvSpPr>
              <p:cNvPr id="57394" name="Oval 170"/>
              <p:cNvSpPr>
                <a:spLocks noChangeArrowheads="1"/>
              </p:cNvSpPr>
              <p:nvPr>
                <p:custDataLst>
                  <p:tags r:id="rId176"/>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395" name="Text Box 171"/>
              <p:cNvSpPr txBox="1">
                <a:spLocks noChangeArrowheads="1"/>
              </p:cNvSpPr>
              <p:nvPr>
                <p:custDataLst>
                  <p:tags r:id="rId177"/>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3</a:t>
                </a:r>
                <a:endParaRPr lang="en-US" altLang="zh-CN" sz="1800">
                  <a:solidFill>
                    <a:srgbClr val="FF0000"/>
                  </a:solidFill>
                  <a:latin typeface="Arial" panose="020B0604020202020204" pitchFamily="34" charset="0"/>
                </a:endParaRPr>
              </a:p>
            </p:txBody>
          </p:sp>
        </p:grpSp>
        <p:sp>
          <p:nvSpPr>
            <p:cNvPr id="57392" name="Text Box 194"/>
            <p:cNvSpPr txBox="1">
              <a:spLocks noChangeArrowheads="1"/>
            </p:cNvSpPr>
            <p:nvPr>
              <p:custDataLst>
                <p:tags r:id="rId178"/>
              </p:custDataLst>
            </p:nvPr>
          </p:nvSpPr>
          <p:spPr bwMode="auto">
            <a:xfrm>
              <a:off x="3100" y="3038"/>
              <a:ext cx="166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800">
                  <a:solidFill>
                    <a:srgbClr val="000000"/>
                  </a:solidFill>
                  <a:latin typeface="Arial" panose="020B0604020202020204" pitchFamily="34" charset="0"/>
                  <a:cs typeface="Arial" panose="020B0604020202020204" pitchFamily="34" charset="0"/>
                </a:rPr>
                <a:t>归属</a:t>
              </a:r>
              <a:r>
                <a:rPr lang="en-US" altLang="zh-CN" sz="1800">
                  <a:solidFill>
                    <a:srgbClr val="000000"/>
                  </a:solidFill>
                  <a:latin typeface="Arial" panose="020B0604020202020204" pitchFamily="34" charset="0"/>
                  <a:cs typeface="Arial" panose="020B0604020202020204" pitchFamily="34" charset="0"/>
                </a:rPr>
                <a:t> MSC </a:t>
              </a:r>
              <a:r>
                <a:rPr lang="zh-CN" altLang="en-US" sz="1800">
                  <a:solidFill>
                    <a:srgbClr val="000000"/>
                  </a:solidFill>
                  <a:latin typeface="Arial" panose="020B0604020202020204" pitchFamily="34" charset="0"/>
                  <a:cs typeface="Arial" panose="020B0604020202020204" pitchFamily="34" charset="0"/>
                </a:rPr>
                <a:t>建立到被访网络</a:t>
              </a:r>
              <a:r>
                <a:rPr lang="en-US" altLang="zh-CN" sz="1800">
                  <a:solidFill>
                    <a:srgbClr val="000000"/>
                  </a:solidFill>
                  <a:latin typeface="Arial" panose="020B0604020202020204" pitchFamily="34" charset="0"/>
                  <a:cs typeface="Arial" panose="020B0604020202020204" pitchFamily="34" charset="0"/>
                </a:rPr>
                <a:t>MSC</a:t>
              </a:r>
              <a:r>
                <a:rPr lang="zh-CN" altLang="en-US" sz="1800">
                  <a:solidFill>
                    <a:srgbClr val="000000"/>
                  </a:solidFill>
                  <a:latin typeface="Arial" panose="020B0604020202020204" pitchFamily="34" charset="0"/>
                  <a:cs typeface="Arial" panose="020B0604020202020204" pitchFamily="34" charset="0"/>
                </a:rPr>
                <a:t>的第二步呼叫</a:t>
              </a:r>
              <a:endParaRPr lang="en-US" altLang="zh-CN" sz="1800">
                <a:solidFill>
                  <a:srgbClr val="000000"/>
                </a:solidFill>
                <a:latin typeface="Arial" panose="020B0604020202020204" pitchFamily="34" charset="0"/>
                <a:cs typeface="Arial" panose="020B0604020202020204" pitchFamily="34" charset="0"/>
              </a:endParaRPr>
            </a:p>
          </p:txBody>
        </p:sp>
        <p:sp>
          <p:nvSpPr>
            <p:cNvPr id="57393" name="Line 200"/>
            <p:cNvSpPr>
              <a:spLocks noChangeShapeType="1"/>
            </p:cNvSpPr>
            <p:nvPr>
              <p:custDataLst>
                <p:tags r:id="rId179"/>
              </p:custDataLst>
            </p:nvPr>
          </p:nvSpPr>
          <p:spPr bwMode="auto">
            <a:xfrm>
              <a:off x="3273" y="2516"/>
              <a:ext cx="126" cy="5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31" name="Group 204"/>
          <p:cNvGrpSpPr/>
          <p:nvPr>
            <p:custDataLst>
              <p:tags r:id="rId180"/>
            </p:custDataLst>
          </p:nvPr>
        </p:nvGrpSpPr>
        <p:grpSpPr bwMode="auto">
          <a:xfrm>
            <a:off x="2544763" y="4795838"/>
            <a:ext cx="6142037" cy="1597025"/>
            <a:chOff x="1603" y="2938"/>
            <a:chExt cx="3869" cy="1006"/>
          </a:xfrm>
        </p:grpSpPr>
        <p:grpSp>
          <p:nvGrpSpPr>
            <p:cNvPr id="57383" name="Group 199"/>
            <p:cNvGrpSpPr/>
            <p:nvPr/>
          </p:nvGrpSpPr>
          <p:grpSpPr bwMode="auto">
            <a:xfrm>
              <a:off x="1603" y="2938"/>
              <a:ext cx="557" cy="307"/>
              <a:chOff x="1603" y="2938"/>
              <a:chExt cx="557" cy="307"/>
            </a:xfrm>
          </p:grpSpPr>
          <p:sp>
            <p:nvSpPr>
              <p:cNvPr id="57386" name="Line 195"/>
              <p:cNvSpPr>
                <a:spLocks noChangeShapeType="1"/>
              </p:cNvSpPr>
              <p:nvPr>
                <p:custDataLst>
                  <p:tags r:id="rId181"/>
                </p:custDataLst>
              </p:nvPr>
            </p:nvSpPr>
            <p:spPr bwMode="auto">
              <a:xfrm flipH="1">
                <a:off x="1603" y="2938"/>
                <a:ext cx="557" cy="307"/>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57387" name="Group 196"/>
              <p:cNvGrpSpPr/>
              <p:nvPr/>
            </p:nvGrpSpPr>
            <p:grpSpPr bwMode="auto">
              <a:xfrm>
                <a:off x="1844" y="2946"/>
                <a:ext cx="214" cy="231"/>
                <a:chOff x="618" y="3500"/>
                <a:chExt cx="214" cy="231"/>
              </a:xfrm>
            </p:grpSpPr>
            <p:sp>
              <p:nvSpPr>
                <p:cNvPr id="57388" name="Oval 197"/>
                <p:cNvSpPr>
                  <a:spLocks noChangeArrowheads="1"/>
                </p:cNvSpPr>
                <p:nvPr>
                  <p:custDataLst>
                    <p:tags r:id="rId182"/>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7389" name="Text Box 198"/>
                <p:cNvSpPr txBox="1">
                  <a:spLocks noChangeArrowheads="1"/>
                </p:cNvSpPr>
                <p:nvPr>
                  <p:custDataLst>
                    <p:tags r:id="rId183"/>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4</a:t>
                  </a:r>
                  <a:endParaRPr lang="en-US" altLang="zh-CN" sz="1800">
                    <a:solidFill>
                      <a:srgbClr val="FF0000"/>
                    </a:solidFill>
                    <a:latin typeface="Arial" panose="020B0604020202020204" pitchFamily="34" charset="0"/>
                  </a:endParaRPr>
                </a:p>
              </p:txBody>
            </p:sp>
          </p:grpSp>
        </p:grpSp>
        <p:sp>
          <p:nvSpPr>
            <p:cNvPr id="57384" name="Text Box 202"/>
            <p:cNvSpPr txBox="1">
              <a:spLocks noChangeArrowheads="1"/>
            </p:cNvSpPr>
            <p:nvPr>
              <p:custDataLst>
                <p:tags r:id="rId184"/>
              </p:custDataLst>
            </p:nvPr>
          </p:nvSpPr>
          <p:spPr bwMode="auto">
            <a:xfrm>
              <a:off x="2900" y="3537"/>
              <a:ext cx="257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800">
                  <a:solidFill>
                    <a:srgbClr val="000000"/>
                  </a:solidFill>
                  <a:latin typeface="Arial" panose="020B0604020202020204" pitchFamily="34" charset="0"/>
                  <a:cs typeface="Arial" panose="020B0604020202020204" pitchFamily="34" charset="0"/>
                </a:rPr>
                <a:t>被访网络的</a:t>
              </a:r>
              <a:r>
                <a:rPr lang="en-US" altLang="zh-CN" sz="1800">
                  <a:solidFill>
                    <a:srgbClr val="000000"/>
                  </a:solidFill>
                  <a:latin typeface="Arial" panose="020B0604020202020204" pitchFamily="34" charset="0"/>
                  <a:cs typeface="Arial" panose="020B0604020202020204" pitchFamily="34" charset="0"/>
                </a:rPr>
                <a:t>MSC </a:t>
              </a:r>
              <a:r>
                <a:rPr lang="zh-CN" altLang="en-US" sz="1800">
                  <a:solidFill>
                    <a:srgbClr val="000000"/>
                  </a:solidFill>
                  <a:latin typeface="Arial" panose="020B0604020202020204" pitchFamily="34" charset="0"/>
                  <a:cs typeface="Arial" panose="020B0604020202020204" pitchFamily="34" charset="0"/>
                </a:rPr>
                <a:t>通过基站到移动节点完成呼叫</a:t>
              </a:r>
              <a:endParaRPr lang="en-US" altLang="zh-CN" sz="1800">
                <a:solidFill>
                  <a:srgbClr val="000000"/>
                </a:solidFill>
                <a:latin typeface="Arial" panose="020B0604020202020204" pitchFamily="34" charset="0"/>
                <a:cs typeface="Arial" panose="020B0604020202020204" pitchFamily="34" charset="0"/>
              </a:endParaRPr>
            </a:p>
          </p:txBody>
        </p:sp>
        <p:sp>
          <p:nvSpPr>
            <p:cNvPr id="57385" name="Line 203"/>
            <p:cNvSpPr>
              <a:spLocks noChangeShapeType="1"/>
            </p:cNvSpPr>
            <p:nvPr>
              <p:custDataLst>
                <p:tags r:id="rId185"/>
              </p:custDataLst>
            </p:nvPr>
          </p:nvSpPr>
          <p:spPr bwMode="auto">
            <a:xfrm flipH="1" flipV="1">
              <a:off x="2074" y="3091"/>
              <a:ext cx="835" cy="54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sp>
        <p:nvSpPr>
          <p:cNvPr id="57380" name="标题 3"/>
          <p:cNvSpPr>
            <a:spLocks noGrp="1"/>
          </p:cNvSpPr>
          <p:nvPr>
            <p:ph type="title"/>
          </p:nvPr>
        </p:nvSpPr>
        <p:spPr>
          <a:xfrm>
            <a:off x="457200" y="274638"/>
            <a:ext cx="8229600" cy="993775"/>
          </a:xfrm>
        </p:spPr>
        <p:txBody>
          <a:bodyPr/>
          <a:lstStyle/>
          <a:p>
            <a:r>
              <a:rPr lang="en-US" altLang="zh-CN">
                <a:latin typeface="Comic Sans MS" panose="030F0702030302020204" pitchFamily="66" charset="0"/>
              </a:rPr>
              <a:t>GSM: </a:t>
            </a:r>
            <a:r>
              <a:rPr lang="zh-CN" altLang="en-US">
                <a:latin typeface="Comic Sans MS" panose="030F0702030302020204" pitchFamily="66" charset="0"/>
              </a:rPr>
              <a:t>间接选路到移动节点</a:t>
            </a:r>
            <a:endParaRPr lang="zh-CN" altLang="en-US"/>
          </a:p>
        </p:txBody>
      </p:sp>
      <p:sp>
        <p:nvSpPr>
          <p:cNvPr id="2" name="日期占位符 1"/>
          <p:cNvSpPr>
            <a:spLocks noGrp="1"/>
          </p:cNvSpPr>
          <p:nvPr>
            <p:ph type="dt" sz="quarter" idx="10"/>
            <p:custDataLst>
              <p:tags r:id="rId186"/>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a:t>
            </a:r>
            <a:endParaRPr lang="en-US" altLang="zh-CN">
              <a:solidFill>
                <a:srgbClr val="000000">
                  <a:tint val="75000"/>
                </a:srgbClr>
              </a:solidFill>
            </a:endParaRPr>
          </a:p>
        </p:txBody>
      </p:sp>
      <p:sp>
        <p:nvSpPr>
          <p:cNvPr id="57382" name="灯片编号占位符 206"/>
          <p:cNvSpPr>
            <a:spLocks noGrp="1"/>
          </p:cNvSpPr>
          <p:nvPr>
            <p:ph type="sldNum" sz="quarter" idx="12"/>
            <p:custDataLst>
              <p:tags r:id="rId187"/>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fld id="{7ADC8670-E07B-4C78-9D49-EC9E21F18D52}" type="slidenum">
              <a:rPr lang="en-US" altLang="zh-CN" sz="1200">
                <a:solidFill>
                  <a:srgbClr val="000000"/>
                </a:solidFill>
                <a:latin typeface="Arial Black" panose="020B0A04020102020204" pitchFamily="34" charset="0"/>
              </a:rPr>
            </a:fld>
            <a:endParaRPr lang="en-US" altLang="zh-CN" sz="1200">
              <a:solidFill>
                <a:srgbClr val="000000"/>
              </a:solidFill>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reeform 2"/>
          <p:cNvSpPr/>
          <p:nvPr>
            <p:custDataLst>
              <p:tags r:id="rId1"/>
            </p:custDataLst>
          </p:nvPr>
        </p:nvSpPr>
        <p:spPr bwMode="auto">
          <a:xfrm>
            <a:off x="1612900" y="2616200"/>
            <a:ext cx="1866900" cy="1589088"/>
          </a:xfrm>
          <a:custGeom>
            <a:avLst/>
            <a:gdLst>
              <a:gd name="T0" fmla="*/ 2147483646 w 1340"/>
              <a:gd name="T1" fmla="*/ 2147483646 h 1191"/>
              <a:gd name="T2" fmla="*/ 2147483646 w 1340"/>
              <a:gd name="T3" fmla="*/ 2147483646 h 1191"/>
              <a:gd name="T4" fmla="*/ 2147483646 w 1340"/>
              <a:gd name="T5" fmla="*/ 2147483646 h 1191"/>
              <a:gd name="T6" fmla="*/ 2147483646 w 1340"/>
              <a:gd name="T7" fmla="*/ 2147483646 h 1191"/>
              <a:gd name="T8" fmla="*/ 2147483646 w 1340"/>
              <a:gd name="T9" fmla="*/ 2147483646 h 1191"/>
              <a:gd name="T10" fmla="*/ 2147483646 w 1340"/>
              <a:gd name="T11" fmla="*/ 2147483646 h 1191"/>
              <a:gd name="T12" fmla="*/ 2147483646 w 1340"/>
              <a:gd name="T13" fmla="*/ 2147483646 h 1191"/>
              <a:gd name="T14" fmla="*/ 2147483646 w 1340"/>
              <a:gd name="T15" fmla="*/ 2147483646 h 1191"/>
              <a:gd name="T16" fmla="*/ 2147483646 w 1340"/>
              <a:gd name="T17" fmla="*/ 2147483646 h 1191"/>
              <a:gd name="T18" fmla="*/ 2147483646 w 1340"/>
              <a:gd name="T19" fmla="*/ 2147483646 h 1191"/>
              <a:gd name="T20" fmla="*/ 2147483646 w 1340"/>
              <a:gd name="T21" fmla="*/ 2147483646 h 1191"/>
              <a:gd name="T22" fmla="*/ 2147483646 w 1340"/>
              <a:gd name="T23" fmla="*/ 2147483646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pSp>
        <p:nvGrpSpPr>
          <p:cNvPr id="36867" name="Group 3"/>
          <p:cNvGrpSpPr/>
          <p:nvPr>
            <p:custDataLst>
              <p:tags r:id="rId2"/>
            </p:custDataLst>
          </p:nvPr>
        </p:nvGrpSpPr>
        <p:grpSpPr bwMode="auto">
          <a:xfrm>
            <a:off x="2668588" y="3609975"/>
            <a:ext cx="501650" cy="233363"/>
            <a:chOff x="3600" y="219"/>
            <a:chExt cx="360" cy="175"/>
          </a:xfrm>
        </p:grpSpPr>
        <p:sp>
          <p:nvSpPr>
            <p:cNvPr id="37006" name="Oval 4"/>
            <p:cNvSpPr>
              <a:spLocks noChangeArrowheads="1"/>
            </p:cNvSpPr>
            <p:nvPr>
              <p:custDataLst>
                <p:tags r:id="rId3"/>
              </p:custDataLst>
            </p:nvPr>
          </p:nvSpPr>
          <p:spPr bwMode="auto">
            <a:xfrm>
              <a:off x="3603" y="297"/>
              <a:ext cx="357" cy="97"/>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7007" name="Line 5"/>
            <p:cNvSpPr>
              <a:spLocks noChangeShapeType="1"/>
            </p:cNvSpPr>
            <p:nvPr>
              <p:custDataLst>
                <p:tags r:id="rId4"/>
              </p:custDataLst>
            </p:nvPr>
          </p:nvSpPr>
          <p:spPr bwMode="auto">
            <a:xfrm>
              <a:off x="3603"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7008" name="Line 6"/>
            <p:cNvSpPr>
              <a:spLocks noChangeShapeType="1"/>
            </p:cNvSpPr>
            <p:nvPr>
              <p:custDataLst>
                <p:tags r:id="rId5"/>
              </p:custDataLst>
            </p:nvPr>
          </p:nvSpPr>
          <p:spPr bwMode="auto">
            <a:xfrm>
              <a:off x="3960"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7009" name="Rectangle 7"/>
            <p:cNvSpPr>
              <a:spLocks noChangeArrowheads="1"/>
            </p:cNvSpPr>
            <p:nvPr>
              <p:custDataLst>
                <p:tags r:id="rId6"/>
              </p:custDataLst>
            </p:nvPr>
          </p:nvSpPr>
          <p:spPr bwMode="auto">
            <a:xfrm>
              <a:off x="3603" y="284"/>
              <a:ext cx="231" cy="6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zh-CN" altLang="zh-CN">
                <a:solidFill>
                  <a:srgbClr val="000000"/>
                </a:solidFill>
              </a:endParaRPr>
            </a:p>
          </p:txBody>
        </p:sp>
        <p:sp>
          <p:nvSpPr>
            <p:cNvPr id="37010" name="Oval 8"/>
            <p:cNvSpPr>
              <a:spLocks noChangeArrowheads="1"/>
            </p:cNvSpPr>
            <p:nvPr>
              <p:custDataLst>
                <p:tags r:id="rId7"/>
              </p:custDataLst>
            </p:nvPr>
          </p:nvSpPr>
          <p:spPr bwMode="auto">
            <a:xfrm>
              <a:off x="3600" y="219"/>
              <a:ext cx="357" cy="113"/>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7011" name="Group 9"/>
            <p:cNvGrpSpPr/>
            <p:nvPr/>
          </p:nvGrpSpPr>
          <p:grpSpPr bwMode="auto">
            <a:xfrm>
              <a:off x="3686" y="244"/>
              <a:ext cx="177" cy="66"/>
              <a:chOff x="2848" y="848"/>
              <a:chExt cx="140" cy="98"/>
            </a:xfrm>
          </p:grpSpPr>
          <p:sp>
            <p:nvSpPr>
              <p:cNvPr id="37016" name="Line 10"/>
              <p:cNvSpPr>
                <a:spLocks noChangeShapeType="1"/>
              </p:cNvSpPr>
              <p:nvPr>
                <p:custDataLst>
                  <p:tags r:id="rId8"/>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7017" name="Line 11"/>
              <p:cNvSpPr>
                <a:spLocks noChangeShapeType="1"/>
              </p:cNvSpPr>
              <p:nvPr>
                <p:custDataLst>
                  <p:tags r:id="rId9"/>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7018" name="Line 12"/>
              <p:cNvSpPr>
                <a:spLocks noChangeShapeType="1"/>
              </p:cNvSpPr>
              <p:nvPr>
                <p:custDataLst>
                  <p:tags r:id="rId10"/>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nvGrpSpPr>
            <p:cNvPr id="37012" name="Group 13"/>
            <p:cNvGrpSpPr/>
            <p:nvPr/>
          </p:nvGrpSpPr>
          <p:grpSpPr bwMode="auto">
            <a:xfrm flipV="1">
              <a:off x="3686" y="243"/>
              <a:ext cx="177" cy="66"/>
              <a:chOff x="2848" y="848"/>
              <a:chExt cx="140" cy="98"/>
            </a:xfrm>
          </p:grpSpPr>
          <p:sp>
            <p:nvSpPr>
              <p:cNvPr id="37013" name="Line 14"/>
              <p:cNvSpPr>
                <a:spLocks noChangeShapeType="1"/>
              </p:cNvSpPr>
              <p:nvPr>
                <p:custDataLst>
                  <p:tags r:id="rId11"/>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7014" name="Line 15"/>
              <p:cNvSpPr>
                <a:spLocks noChangeShapeType="1"/>
              </p:cNvSpPr>
              <p:nvPr>
                <p:custDataLst>
                  <p:tags r:id="rId12"/>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7015" name="Line 16"/>
              <p:cNvSpPr>
                <a:spLocks noChangeShapeType="1"/>
              </p:cNvSpPr>
              <p:nvPr>
                <p:custDataLst>
                  <p:tags r:id="rId13"/>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grpSp>
        <p:nvGrpSpPr>
          <p:cNvPr id="36868" name="Group 17"/>
          <p:cNvGrpSpPr/>
          <p:nvPr>
            <p:custDataLst>
              <p:tags r:id="rId14"/>
            </p:custDataLst>
          </p:nvPr>
        </p:nvGrpSpPr>
        <p:grpSpPr bwMode="auto">
          <a:xfrm>
            <a:off x="1771650" y="3263900"/>
            <a:ext cx="1333500" cy="342900"/>
            <a:chOff x="8025" y="5070"/>
            <a:chExt cx="2100" cy="540"/>
          </a:xfrm>
        </p:grpSpPr>
        <p:sp>
          <p:nvSpPr>
            <p:cNvPr id="37003" name="Line 18"/>
            <p:cNvSpPr>
              <a:spLocks noChangeShapeType="1"/>
            </p:cNvSpPr>
            <p:nvPr>
              <p:custDataLst>
                <p:tags r:id="rId15"/>
              </p:custDataLst>
            </p:nvPr>
          </p:nvSpPr>
          <p:spPr bwMode="auto">
            <a:xfrm>
              <a:off x="8025" y="5325"/>
              <a:ext cx="210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7004" name="Line 19"/>
            <p:cNvSpPr>
              <a:spLocks noChangeShapeType="1"/>
            </p:cNvSpPr>
            <p:nvPr>
              <p:custDataLst>
                <p:tags r:id="rId16"/>
              </p:custDataLst>
            </p:nvPr>
          </p:nvSpPr>
          <p:spPr bwMode="auto">
            <a:xfrm>
              <a:off x="8355" y="5070"/>
              <a:ext cx="0" cy="27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7005" name="Line 20"/>
            <p:cNvSpPr>
              <a:spLocks noChangeShapeType="1"/>
            </p:cNvSpPr>
            <p:nvPr>
              <p:custDataLst>
                <p:tags r:id="rId17"/>
              </p:custDataLst>
            </p:nvPr>
          </p:nvSpPr>
          <p:spPr bwMode="auto">
            <a:xfrm>
              <a:off x="9765" y="5340"/>
              <a:ext cx="0" cy="27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sp>
        <p:nvSpPr>
          <p:cNvPr id="36869" name="Rectangle 21"/>
          <p:cNvSpPr>
            <a:spLocks noGrp="1" noChangeArrowheads="1"/>
          </p:cNvSpPr>
          <p:nvPr>
            <p:ph type="title"/>
            <p:custDataLst>
              <p:tags r:id="rId18"/>
            </p:custDataLst>
          </p:nvPr>
        </p:nvSpPr>
        <p:spPr>
          <a:xfrm>
            <a:off x="457200" y="274638"/>
            <a:ext cx="8229600" cy="993775"/>
          </a:xfrm>
        </p:spPr>
        <p:txBody>
          <a:bodyPr/>
          <a:lstStyle/>
          <a:p>
            <a:r>
              <a:rPr lang="zh-CN" altLang="en-US" dirty="0"/>
              <a:t>移动节点的直接选路（移动</a:t>
            </a:r>
            <a:r>
              <a:rPr lang="en-US" altLang="zh-CN" dirty="0"/>
              <a:t>IP</a:t>
            </a:r>
            <a:r>
              <a:rPr lang="zh-CN" altLang="en-US" dirty="0"/>
              <a:t>不用）</a:t>
            </a:r>
            <a:endParaRPr lang="en-US" altLang="zh-CN" dirty="0"/>
          </a:p>
        </p:txBody>
      </p:sp>
      <p:sp>
        <p:nvSpPr>
          <p:cNvPr id="2" name="日期占位符 1"/>
          <p:cNvSpPr>
            <a:spLocks noGrp="1"/>
          </p:cNvSpPr>
          <p:nvPr>
            <p:ph type="dt" sz="quarter" idx="10"/>
            <p:custDataLst>
              <p:tags r:id="rId19"/>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a:t>
            </a:r>
            <a:endParaRPr lang="en-US" altLang="zh-CN">
              <a:solidFill>
                <a:srgbClr val="000000">
                  <a:tint val="75000"/>
                </a:srgbClr>
              </a:solidFill>
            </a:endParaRPr>
          </a:p>
        </p:txBody>
      </p:sp>
      <p:sp>
        <p:nvSpPr>
          <p:cNvPr id="36871" name="灯片编号占位符 155"/>
          <p:cNvSpPr>
            <a:spLocks noGrp="1"/>
          </p:cNvSpPr>
          <p:nvPr>
            <p:ph type="sldNum" sz="quarter" idx="12"/>
            <p:custDataLst>
              <p:tags r:id="rId20"/>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fld id="{772902C7-655B-4D6E-AF23-5F55CE67FA34}" type="slidenum">
              <a:rPr lang="en-US" altLang="zh-CN" sz="1200">
                <a:solidFill>
                  <a:srgbClr val="000000"/>
                </a:solidFill>
                <a:latin typeface="Arial Black" panose="020B0A04020102020204" pitchFamily="34" charset="0"/>
              </a:rPr>
            </a:fld>
            <a:endParaRPr lang="en-US" altLang="zh-CN" sz="1200">
              <a:solidFill>
                <a:srgbClr val="000000"/>
              </a:solidFill>
              <a:latin typeface="Arial Black" panose="020B0A04020102020204" pitchFamily="34" charset="0"/>
            </a:endParaRPr>
          </a:p>
        </p:txBody>
      </p:sp>
      <p:grpSp>
        <p:nvGrpSpPr>
          <p:cNvPr id="36872" name="Group 22"/>
          <p:cNvGrpSpPr/>
          <p:nvPr>
            <p:custDataLst>
              <p:tags r:id="rId21"/>
            </p:custDataLst>
          </p:nvPr>
        </p:nvGrpSpPr>
        <p:grpSpPr bwMode="auto">
          <a:xfrm>
            <a:off x="1520825" y="2822575"/>
            <a:ext cx="914400" cy="590550"/>
            <a:chOff x="10665" y="3225"/>
            <a:chExt cx="1440" cy="930"/>
          </a:xfrm>
        </p:grpSpPr>
        <p:sp>
          <p:nvSpPr>
            <p:cNvPr id="36933" name="Oval 23"/>
            <p:cNvSpPr>
              <a:spLocks noChangeArrowheads="1"/>
            </p:cNvSpPr>
            <p:nvPr>
              <p:custDataLst>
                <p:tags r:id="rId22"/>
              </p:custDataLst>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6934" name="Group 24"/>
            <p:cNvGrpSpPr/>
            <p:nvPr/>
          </p:nvGrpSpPr>
          <p:grpSpPr bwMode="auto">
            <a:xfrm>
              <a:off x="11038" y="3281"/>
              <a:ext cx="618" cy="667"/>
              <a:chOff x="8023" y="4451"/>
              <a:chExt cx="618" cy="667"/>
            </a:xfrm>
          </p:grpSpPr>
          <p:sp>
            <p:nvSpPr>
              <p:cNvPr id="36935" name="Freeform 25"/>
              <p:cNvSpPr/>
              <p:nvPr>
                <p:custDataLst>
                  <p:tags r:id="rId23"/>
                </p:custDataLst>
              </p:nvPr>
            </p:nvSpPr>
            <p:spPr bwMode="auto">
              <a:xfrm>
                <a:off x="8279" y="4653"/>
                <a:ext cx="263" cy="380"/>
              </a:xfrm>
              <a:custGeom>
                <a:avLst/>
                <a:gdLst>
                  <a:gd name="T0" fmla="*/ 0 w 788"/>
                  <a:gd name="T1" fmla="*/ 0 h 1138"/>
                  <a:gd name="T2" fmla="*/ 0 w 788"/>
                  <a:gd name="T3" fmla="*/ 0 h 1138"/>
                  <a:gd name="T4" fmla="*/ 0 w 788"/>
                  <a:gd name="T5" fmla="*/ 0 h 1138"/>
                  <a:gd name="T6" fmla="*/ 0 w 788"/>
                  <a:gd name="T7" fmla="*/ 0 h 1138"/>
                  <a:gd name="T8" fmla="*/ 0 w 788"/>
                  <a:gd name="T9" fmla="*/ 0 h 1138"/>
                  <a:gd name="T10" fmla="*/ 0 w 788"/>
                  <a:gd name="T11" fmla="*/ 0 h 1138"/>
                  <a:gd name="T12" fmla="*/ 0 w 788"/>
                  <a:gd name="T13" fmla="*/ 0 h 1138"/>
                  <a:gd name="T14" fmla="*/ 0 w 788"/>
                  <a:gd name="T15" fmla="*/ 0 h 1138"/>
                  <a:gd name="T16" fmla="*/ 0 w 788"/>
                  <a:gd name="T17" fmla="*/ 0 h 1138"/>
                  <a:gd name="T18" fmla="*/ 0 w 788"/>
                  <a:gd name="T19" fmla="*/ 0 h 1138"/>
                  <a:gd name="T20" fmla="*/ 0 w 788"/>
                  <a:gd name="T21" fmla="*/ 0 h 1138"/>
                  <a:gd name="T22" fmla="*/ 0 w 788"/>
                  <a:gd name="T23" fmla="*/ 0 h 1138"/>
                  <a:gd name="T24" fmla="*/ 0 w 788"/>
                  <a:gd name="T25" fmla="*/ 0 h 1138"/>
                  <a:gd name="T26" fmla="*/ 0 w 788"/>
                  <a:gd name="T27" fmla="*/ 0 h 1138"/>
                  <a:gd name="T28" fmla="*/ 0 w 788"/>
                  <a:gd name="T29" fmla="*/ 0 h 1138"/>
                  <a:gd name="T30" fmla="*/ 0 w 788"/>
                  <a:gd name="T31" fmla="*/ 0 h 1138"/>
                  <a:gd name="T32" fmla="*/ 0 w 788"/>
                  <a:gd name="T33" fmla="*/ 0 h 1138"/>
                  <a:gd name="T34" fmla="*/ 0 w 788"/>
                  <a:gd name="T35" fmla="*/ 0 h 1138"/>
                  <a:gd name="T36" fmla="*/ 0 w 788"/>
                  <a:gd name="T37" fmla="*/ 0 h 1138"/>
                  <a:gd name="T38" fmla="*/ 0 w 788"/>
                  <a:gd name="T39" fmla="*/ 0 h 1138"/>
                  <a:gd name="T40" fmla="*/ 0 w 788"/>
                  <a:gd name="T41" fmla="*/ 0 h 1138"/>
                  <a:gd name="T42" fmla="*/ 0 w 788"/>
                  <a:gd name="T43" fmla="*/ 0 h 1138"/>
                  <a:gd name="T44" fmla="*/ 0 w 788"/>
                  <a:gd name="T45" fmla="*/ 0 h 1138"/>
                  <a:gd name="T46" fmla="*/ 0 w 788"/>
                  <a:gd name="T47" fmla="*/ 0 h 1138"/>
                  <a:gd name="T48" fmla="*/ 0 w 788"/>
                  <a:gd name="T49" fmla="*/ 0 h 1138"/>
                  <a:gd name="T50" fmla="*/ 0 w 788"/>
                  <a:gd name="T51" fmla="*/ 0 h 1138"/>
                  <a:gd name="T52" fmla="*/ 0 w 788"/>
                  <a:gd name="T53" fmla="*/ 0 h 1138"/>
                  <a:gd name="T54" fmla="*/ 0 w 788"/>
                  <a:gd name="T55" fmla="*/ 0 h 1138"/>
                  <a:gd name="T56" fmla="*/ 0 w 788"/>
                  <a:gd name="T57" fmla="*/ 0 h 1138"/>
                  <a:gd name="T58" fmla="*/ 0 w 788"/>
                  <a:gd name="T59" fmla="*/ 0 h 1138"/>
                  <a:gd name="T60" fmla="*/ 0 w 788"/>
                  <a:gd name="T61" fmla="*/ 0 h 1138"/>
                  <a:gd name="T62" fmla="*/ 0 w 788"/>
                  <a:gd name="T63" fmla="*/ 0 h 1138"/>
                  <a:gd name="T64" fmla="*/ 0 w 788"/>
                  <a:gd name="T65" fmla="*/ 0 h 1138"/>
                  <a:gd name="T66" fmla="*/ 0 w 788"/>
                  <a:gd name="T67" fmla="*/ 0 h 1138"/>
                  <a:gd name="T68" fmla="*/ 0 w 788"/>
                  <a:gd name="T69" fmla="*/ 0 h 1138"/>
                  <a:gd name="T70" fmla="*/ 0 w 788"/>
                  <a:gd name="T71" fmla="*/ 0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ln>
            </p:spPr>
            <p:txBody>
              <a:bodyPr/>
              <a:lstStyle/>
              <a:p>
                <a:pPr eaLnBrk="0" hangingPunct="0"/>
                <a:endParaRPr lang="zh-CN" altLang="en-US">
                  <a:solidFill>
                    <a:srgbClr val="000000"/>
                  </a:solidFill>
                </a:endParaRPr>
              </a:p>
            </p:txBody>
          </p:sp>
          <p:sp>
            <p:nvSpPr>
              <p:cNvPr id="36936" name="Freeform 26"/>
              <p:cNvSpPr/>
              <p:nvPr>
                <p:custDataLst>
                  <p:tags r:id="rId24"/>
                </p:custDataLst>
              </p:nvPr>
            </p:nvSpPr>
            <p:spPr bwMode="auto">
              <a:xfrm>
                <a:off x="8264" y="4707"/>
                <a:ext cx="142" cy="312"/>
              </a:xfrm>
              <a:custGeom>
                <a:avLst/>
                <a:gdLst>
                  <a:gd name="T0" fmla="*/ 0 w 425"/>
                  <a:gd name="T1" fmla="*/ 0 h 936"/>
                  <a:gd name="T2" fmla="*/ 0 w 425"/>
                  <a:gd name="T3" fmla="*/ 0 h 936"/>
                  <a:gd name="T4" fmla="*/ 0 w 425"/>
                  <a:gd name="T5" fmla="*/ 0 h 936"/>
                  <a:gd name="T6" fmla="*/ 0 w 425"/>
                  <a:gd name="T7" fmla="*/ 0 h 936"/>
                  <a:gd name="T8" fmla="*/ 0 w 425"/>
                  <a:gd name="T9" fmla="*/ 0 h 936"/>
                  <a:gd name="T10" fmla="*/ 0 w 425"/>
                  <a:gd name="T11" fmla="*/ 0 h 936"/>
                  <a:gd name="T12" fmla="*/ 0 w 425"/>
                  <a:gd name="T13" fmla="*/ 0 h 936"/>
                  <a:gd name="T14" fmla="*/ 0 w 425"/>
                  <a:gd name="T15" fmla="*/ 0 h 936"/>
                  <a:gd name="T16" fmla="*/ 0 w 425"/>
                  <a:gd name="T17" fmla="*/ 0 h 936"/>
                  <a:gd name="T18" fmla="*/ 0 w 425"/>
                  <a:gd name="T19" fmla="*/ 0 h 936"/>
                  <a:gd name="T20" fmla="*/ 0 w 425"/>
                  <a:gd name="T21" fmla="*/ 0 h 936"/>
                  <a:gd name="T22" fmla="*/ 0 w 425"/>
                  <a:gd name="T23" fmla="*/ 0 h 936"/>
                  <a:gd name="T24" fmla="*/ 0 w 425"/>
                  <a:gd name="T25" fmla="*/ 0 h 936"/>
                  <a:gd name="T26" fmla="*/ 0 w 425"/>
                  <a:gd name="T27" fmla="*/ 0 h 936"/>
                  <a:gd name="T28" fmla="*/ 0 w 425"/>
                  <a:gd name="T29" fmla="*/ 0 h 936"/>
                  <a:gd name="T30" fmla="*/ 0 w 425"/>
                  <a:gd name="T31" fmla="*/ 0 h 936"/>
                  <a:gd name="T32" fmla="*/ 0 w 425"/>
                  <a:gd name="T33" fmla="*/ 0 h 936"/>
                  <a:gd name="T34" fmla="*/ 0 w 425"/>
                  <a:gd name="T35" fmla="*/ 0 h 936"/>
                  <a:gd name="T36" fmla="*/ 0 w 425"/>
                  <a:gd name="T37" fmla="*/ 0 h 936"/>
                  <a:gd name="T38" fmla="*/ 0 w 425"/>
                  <a:gd name="T39" fmla="*/ 0 h 936"/>
                  <a:gd name="T40" fmla="*/ 0 w 425"/>
                  <a:gd name="T41" fmla="*/ 0 h 936"/>
                  <a:gd name="T42" fmla="*/ 0 w 425"/>
                  <a:gd name="T43" fmla="*/ 0 h 936"/>
                  <a:gd name="T44" fmla="*/ 0 w 425"/>
                  <a:gd name="T45" fmla="*/ 0 h 936"/>
                  <a:gd name="T46" fmla="*/ 0 w 425"/>
                  <a:gd name="T47" fmla="*/ 0 h 936"/>
                  <a:gd name="T48" fmla="*/ 0 w 425"/>
                  <a:gd name="T49" fmla="*/ 0 h 936"/>
                  <a:gd name="T50" fmla="*/ 0 w 425"/>
                  <a:gd name="T51" fmla="*/ 0 h 936"/>
                  <a:gd name="T52" fmla="*/ 0 w 425"/>
                  <a:gd name="T53" fmla="*/ 0 h 936"/>
                  <a:gd name="T54" fmla="*/ 0 w 425"/>
                  <a:gd name="T55" fmla="*/ 0 h 936"/>
                  <a:gd name="T56" fmla="*/ 0 w 425"/>
                  <a:gd name="T57" fmla="*/ 0 h 936"/>
                  <a:gd name="T58" fmla="*/ 0 w 425"/>
                  <a:gd name="T59" fmla="*/ 0 h 936"/>
                  <a:gd name="T60" fmla="*/ 0 w 425"/>
                  <a:gd name="T61" fmla="*/ 0 h 936"/>
                  <a:gd name="T62" fmla="*/ 0 w 425"/>
                  <a:gd name="T63" fmla="*/ 0 h 936"/>
                  <a:gd name="T64" fmla="*/ 0 w 425"/>
                  <a:gd name="T65" fmla="*/ 0 h 936"/>
                  <a:gd name="T66" fmla="*/ 0 w 425"/>
                  <a:gd name="T67" fmla="*/ 0 h 936"/>
                  <a:gd name="T68" fmla="*/ 0 w 425"/>
                  <a:gd name="T69" fmla="*/ 0 h 936"/>
                  <a:gd name="T70" fmla="*/ 0 w 425"/>
                  <a:gd name="T71" fmla="*/ 0 h 936"/>
                  <a:gd name="T72" fmla="*/ 0 w 425"/>
                  <a:gd name="T73" fmla="*/ 0 h 936"/>
                  <a:gd name="T74" fmla="*/ 0 w 425"/>
                  <a:gd name="T75" fmla="*/ 0 h 936"/>
                  <a:gd name="T76" fmla="*/ 0 w 425"/>
                  <a:gd name="T77" fmla="*/ 0 h 936"/>
                  <a:gd name="T78" fmla="*/ 0 w 425"/>
                  <a:gd name="T79" fmla="*/ 0 h 936"/>
                  <a:gd name="T80" fmla="*/ 0 w 425"/>
                  <a:gd name="T81" fmla="*/ 0 h 936"/>
                  <a:gd name="T82" fmla="*/ 0 w 425"/>
                  <a:gd name="T83" fmla="*/ 0 h 936"/>
                  <a:gd name="T84" fmla="*/ 0 w 425"/>
                  <a:gd name="T85" fmla="*/ 0 h 936"/>
                  <a:gd name="T86" fmla="*/ 0 w 425"/>
                  <a:gd name="T87" fmla="*/ 0 h 936"/>
                  <a:gd name="T88" fmla="*/ 0 w 425"/>
                  <a:gd name="T89" fmla="*/ 0 h 936"/>
                  <a:gd name="T90" fmla="*/ 0 w 425"/>
                  <a:gd name="T91" fmla="*/ 0 h 936"/>
                  <a:gd name="T92" fmla="*/ 0 w 425"/>
                  <a:gd name="T93" fmla="*/ 0 h 936"/>
                  <a:gd name="T94" fmla="*/ 0 w 425"/>
                  <a:gd name="T95" fmla="*/ 0 h 936"/>
                  <a:gd name="T96" fmla="*/ 0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36937" name="Freeform 27"/>
              <p:cNvSpPr/>
              <p:nvPr>
                <p:custDataLst>
                  <p:tags r:id="rId25"/>
                </p:custDataLst>
              </p:nvPr>
            </p:nvSpPr>
            <p:spPr bwMode="auto">
              <a:xfrm>
                <a:off x="8310" y="4696"/>
                <a:ext cx="64" cy="69"/>
              </a:xfrm>
              <a:custGeom>
                <a:avLst/>
                <a:gdLst>
                  <a:gd name="T0" fmla="*/ 0 w 192"/>
                  <a:gd name="T1" fmla="*/ 0 h 208"/>
                  <a:gd name="T2" fmla="*/ 0 w 192"/>
                  <a:gd name="T3" fmla="*/ 0 h 208"/>
                  <a:gd name="T4" fmla="*/ 0 w 192"/>
                  <a:gd name="T5" fmla="*/ 0 h 208"/>
                  <a:gd name="T6" fmla="*/ 0 w 192"/>
                  <a:gd name="T7" fmla="*/ 0 h 208"/>
                  <a:gd name="T8" fmla="*/ 0 w 192"/>
                  <a:gd name="T9" fmla="*/ 0 h 208"/>
                  <a:gd name="T10" fmla="*/ 0 w 192"/>
                  <a:gd name="T11" fmla="*/ 0 h 208"/>
                  <a:gd name="T12" fmla="*/ 0 w 192"/>
                  <a:gd name="T13" fmla="*/ 0 h 208"/>
                  <a:gd name="T14" fmla="*/ 0 w 192"/>
                  <a:gd name="T15" fmla="*/ 0 h 208"/>
                  <a:gd name="T16" fmla="*/ 0 w 192"/>
                  <a:gd name="T17" fmla="*/ 0 h 208"/>
                  <a:gd name="T18" fmla="*/ 0 w 192"/>
                  <a:gd name="T19" fmla="*/ 0 h 208"/>
                  <a:gd name="T20" fmla="*/ 0 w 192"/>
                  <a:gd name="T21" fmla="*/ 0 h 208"/>
                  <a:gd name="T22" fmla="*/ 0 w 192"/>
                  <a:gd name="T23" fmla="*/ 0 h 208"/>
                  <a:gd name="T24" fmla="*/ 0 w 192"/>
                  <a:gd name="T25" fmla="*/ 0 h 208"/>
                  <a:gd name="T26" fmla="*/ 0 w 192"/>
                  <a:gd name="T27" fmla="*/ 0 h 208"/>
                  <a:gd name="T28" fmla="*/ 0 w 192"/>
                  <a:gd name="T29" fmla="*/ 0 h 208"/>
                  <a:gd name="T30" fmla="*/ 0 w 192"/>
                  <a:gd name="T31" fmla="*/ 0 h 208"/>
                  <a:gd name="T32" fmla="*/ 0 w 192"/>
                  <a:gd name="T33" fmla="*/ 0 h 208"/>
                  <a:gd name="T34" fmla="*/ 0 w 192"/>
                  <a:gd name="T35" fmla="*/ 0 h 208"/>
                  <a:gd name="T36" fmla="*/ 0 w 192"/>
                  <a:gd name="T37" fmla="*/ 0 h 208"/>
                  <a:gd name="T38" fmla="*/ 0 w 192"/>
                  <a:gd name="T39" fmla="*/ 0 h 208"/>
                  <a:gd name="T40" fmla="*/ 0 w 192"/>
                  <a:gd name="T41" fmla="*/ 0 h 208"/>
                  <a:gd name="T42" fmla="*/ 0 w 192"/>
                  <a:gd name="T43" fmla="*/ 0 h 208"/>
                  <a:gd name="T44" fmla="*/ 0 w 192"/>
                  <a:gd name="T45" fmla="*/ 0 h 208"/>
                  <a:gd name="T46" fmla="*/ 0 w 192"/>
                  <a:gd name="T47" fmla="*/ 0 h 208"/>
                  <a:gd name="T48" fmla="*/ 0 w 192"/>
                  <a:gd name="T49" fmla="*/ 0 h 208"/>
                  <a:gd name="T50" fmla="*/ 0 w 192"/>
                  <a:gd name="T51" fmla="*/ 0 h 208"/>
                  <a:gd name="T52" fmla="*/ 0 w 192"/>
                  <a:gd name="T53" fmla="*/ 0 h 208"/>
                  <a:gd name="T54" fmla="*/ 0 w 192"/>
                  <a:gd name="T55" fmla="*/ 0 h 208"/>
                  <a:gd name="T56" fmla="*/ 0 w 192"/>
                  <a:gd name="T57" fmla="*/ 0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36938" name="Freeform 28"/>
              <p:cNvSpPr/>
              <p:nvPr>
                <p:custDataLst>
                  <p:tags r:id="rId26"/>
                </p:custDataLst>
              </p:nvPr>
            </p:nvSpPr>
            <p:spPr bwMode="auto">
              <a:xfrm>
                <a:off x="8406" y="4895"/>
                <a:ext cx="82" cy="84"/>
              </a:xfrm>
              <a:custGeom>
                <a:avLst/>
                <a:gdLst>
                  <a:gd name="T0" fmla="*/ 0 w 247"/>
                  <a:gd name="T1" fmla="*/ 0 h 251"/>
                  <a:gd name="T2" fmla="*/ 0 w 247"/>
                  <a:gd name="T3" fmla="*/ 0 h 251"/>
                  <a:gd name="T4" fmla="*/ 0 w 247"/>
                  <a:gd name="T5" fmla="*/ 0 h 251"/>
                  <a:gd name="T6" fmla="*/ 0 w 247"/>
                  <a:gd name="T7" fmla="*/ 0 h 251"/>
                  <a:gd name="T8" fmla="*/ 0 w 247"/>
                  <a:gd name="T9" fmla="*/ 0 h 251"/>
                  <a:gd name="T10" fmla="*/ 0 w 247"/>
                  <a:gd name="T11" fmla="*/ 0 h 251"/>
                  <a:gd name="T12" fmla="*/ 0 w 247"/>
                  <a:gd name="T13" fmla="*/ 0 h 251"/>
                  <a:gd name="T14" fmla="*/ 0 w 247"/>
                  <a:gd name="T15" fmla="*/ 0 h 251"/>
                  <a:gd name="T16" fmla="*/ 0 w 247"/>
                  <a:gd name="T17" fmla="*/ 0 h 251"/>
                  <a:gd name="T18" fmla="*/ 0 w 247"/>
                  <a:gd name="T19" fmla="*/ 0 h 251"/>
                  <a:gd name="T20" fmla="*/ 0 w 247"/>
                  <a:gd name="T21" fmla="*/ 0 h 251"/>
                  <a:gd name="T22" fmla="*/ 0 w 247"/>
                  <a:gd name="T23" fmla="*/ 0 h 251"/>
                  <a:gd name="T24" fmla="*/ 0 w 247"/>
                  <a:gd name="T25" fmla="*/ 0 h 251"/>
                  <a:gd name="T26" fmla="*/ 0 w 247"/>
                  <a:gd name="T27" fmla="*/ 0 h 251"/>
                  <a:gd name="T28" fmla="*/ 0 w 247"/>
                  <a:gd name="T29" fmla="*/ 0 h 251"/>
                  <a:gd name="T30" fmla="*/ 0 w 247"/>
                  <a:gd name="T31" fmla="*/ 0 h 251"/>
                  <a:gd name="T32" fmla="*/ 0 w 247"/>
                  <a:gd name="T33" fmla="*/ 0 h 251"/>
                  <a:gd name="T34" fmla="*/ 0 w 247"/>
                  <a:gd name="T35" fmla="*/ 0 h 251"/>
                  <a:gd name="T36" fmla="*/ 0 w 247"/>
                  <a:gd name="T37" fmla="*/ 0 h 251"/>
                  <a:gd name="T38" fmla="*/ 0 w 247"/>
                  <a:gd name="T39" fmla="*/ 0 h 251"/>
                  <a:gd name="T40" fmla="*/ 0 w 247"/>
                  <a:gd name="T41" fmla="*/ 0 h 251"/>
                  <a:gd name="T42" fmla="*/ 0 w 247"/>
                  <a:gd name="T43" fmla="*/ 0 h 251"/>
                  <a:gd name="T44" fmla="*/ 0 w 247"/>
                  <a:gd name="T45" fmla="*/ 0 h 251"/>
                  <a:gd name="T46" fmla="*/ 0 w 247"/>
                  <a:gd name="T47" fmla="*/ 0 h 251"/>
                  <a:gd name="T48" fmla="*/ 0 w 247"/>
                  <a:gd name="T49" fmla="*/ 0 h 251"/>
                  <a:gd name="T50" fmla="*/ 0 w 247"/>
                  <a:gd name="T51" fmla="*/ 0 h 251"/>
                  <a:gd name="T52" fmla="*/ 0 w 247"/>
                  <a:gd name="T53" fmla="*/ 0 h 251"/>
                  <a:gd name="T54" fmla="*/ 0 w 247"/>
                  <a:gd name="T55" fmla="*/ 0 h 251"/>
                  <a:gd name="T56" fmla="*/ 0 w 247"/>
                  <a:gd name="T57" fmla="*/ 0 h 251"/>
                  <a:gd name="T58" fmla="*/ 0 w 247"/>
                  <a:gd name="T59" fmla="*/ 0 h 251"/>
                  <a:gd name="T60" fmla="*/ 0 w 247"/>
                  <a:gd name="T61" fmla="*/ 0 h 251"/>
                  <a:gd name="T62" fmla="*/ 0 w 247"/>
                  <a:gd name="T63" fmla="*/ 0 h 251"/>
                  <a:gd name="T64" fmla="*/ 0 w 247"/>
                  <a:gd name="T65" fmla="*/ 0 h 251"/>
                  <a:gd name="T66" fmla="*/ 0 w 247"/>
                  <a:gd name="T67" fmla="*/ 0 h 251"/>
                  <a:gd name="T68" fmla="*/ 0 w 247"/>
                  <a:gd name="T69" fmla="*/ 0 h 251"/>
                  <a:gd name="T70" fmla="*/ 0 w 247"/>
                  <a:gd name="T71" fmla="*/ 0 h 251"/>
                  <a:gd name="T72" fmla="*/ 0 w 247"/>
                  <a:gd name="T73" fmla="*/ 0 h 251"/>
                  <a:gd name="T74" fmla="*/ 0 w 247"/>
                  <a:gd name="T75" fmla="*/ 0 h 251"/>
                  <a:gd name="T76" fmla="*/ 0 w 247"/>
                  <a:gd name="T77" fmla="*/ 0 h 251"/>
                  <a:gd name="T78" fmla="*/ 0 w 247"/>
                  <a:gd name="T79" fmla="*/ 0 h 251"/>
                  <a:gd name="T80" fmla="*/ 0 w 247"/>
                  <a:gd name="T81" fmla="*/ 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36939" name="Freeform 29"/>
              <p:cNvSpPr/>
              <p:nvPr>
                <p:custDataLst>
                  <p:tags r:id="rId27"/>
                </p:custDataLst>
              </p:nvPr>
            </p:nvSpPr>
            <p:spPr bwMode="auto">
              <a:xfrm>
                <a:off x="8313" y="4687"/>
                <a:ext cx="75" cy="80"/>
              </a:xfrm>
              <a:custGeom>
                <a:avLst/>
                <a:gdLst>
                  <a:gd name="T0" fmla="*/ 0 w 226"/>
                  <a:gd name="T1" fmla="*/ 0 h 240"/>
                  <a:gd name="T2" fmla="*/ 0 w 226"/>
                  <a:gd name="T3" fmla="*/ 0 h 240"/>
                  <a:gd name="T4" fmla="*/ 0 w 226"/>
                  <a:gd name="T5" fmla="*/ 0 h 240"/>
                  <a:gd name="T6" fmla="*/ 0 w 226"/>
                  <a:gd name="T7" fmla="*/ 0 h 240"/>
                  <a:gd name="T8" fmla="*/ 0 w 226"/>
                  <a:gd name="T9" fmla="*/ 0 h 240"/>
                  <a:gd name="T10" fmla="*/ 0 w 226"/>
                  <a:gd name="T11" fmla="*/ 0 h 240"/>
                  <a:gd name="T12" fmla="*/ 0 w 226"/>
                  <a:gd name="T13" fmla="*/ 0 h 240"/>
                  <a:gd name="T14" fmla="*/ 0 w 226"/>
                  <a:gd name="T15" fmla="*/ 0 h 240"/>
                  <a:gd name="T16" fmla="*/ 0 w 226"/>
                  <a:gd name="T17" fmla="*/ 0 h 240"/>
                  <a:gd name="T18" fmla="*/ 0 w 226"/>
                  <a:gd name="T19" fmla="*/ 0 h 240"/>
                  <a:gd name="T20" fmla="*/ 0 w 226"/>
                  <a:gd name="T21" fmla="*/ 0 h 240"/>
                  <a:gd name="T22" fmla="*/ 0 w 226"/>
                  <a:gd name="T23" fmla="*/ 0 h 240"/>
                  <a:gd name="T24" fmla="*/ 0 w 226"/>
                  <a:gd name="T25" fmla="*/ 0 h 240"/>
                  <a:gd name="T26" fmla="*/ 0 w 226"/>
                  <a:gd name="T27" fmla="*/ 0 h 240"/>
                  <a:gd name="T28" fmla="*/ 0 w 226"/>
                  <a:gd name="T29" fmla="*/ 0 h 240"/>
                  <a:gd name="T30" fmla="*/ 0 w 226"/>
                  <a:gd name="T31" fmla="*/ 0 h 240"/>
                  <a:gd name="T32" fmla="*/ 0 w 226"/>
                  <a:gd name="T33" fmla="*/ 0 h 240"/>
                  <a:gd name="T34" fmla="*/ 0 w 226"/>
                  <a:gd name="T35" fmla="*/ 0 h 240"/>
                  <a:gd name="T36" fmla="*/ 0 w 226"/>
                  <a:gd name="T37" fmla="*/ 0 h 240"/>
                  <a:gd name="T38" fmla="*/ 0 w 226"/>
                  <a:gd name="T39" fmla="*/ 0 h 240"/>
                  <a:gd name="T40" fmla="*/ 0 w 226"/>
                  <a:gd name="T41" fmla="*/ 0 h 240"/>
                  <a:gd name="T42" fmla="*/ 0 w 226"/>
                  <a:gd name="T43" fmla="*/ 0 h 240"/>
                  <a:gd name="T44" fmla="*/ 0 w 226"/>
                  <a:gd name="T45" fmla="*/ 0 h 240"/>
                  <a:gd name="T46" fmla="*/ 0 w 226"/>
                  <a:gd name="T47" fmla="*/ 0 h 240"/>
                  <a:gd name="T48" fmla="*/ 0 w 226"/>
                  <a:gd name="T49" fmla="*/ 0 h 240"/>
                  <a:gd name="T50" fmla="*/ 0 w 226"/>
                  <a:gd name="T51" fmla="*/ 0 h 240"/>
                  <a:gd name="T52" fmla="*/ 0 w 226"/>
                  <a:gd name="T53" fmla="*/ 0 h 240"/>
                  <a:gd name="T54" fmla="*/ 0 w 226"/>
                  <a:gd name="T55" fmla="*/ 0 h 240"/>
                  <a:gd name="T56" fmla="*/ 0 w 226"/>
                  <a:gd name="T57" fmla="*/ 0 h 240"/>
                  <a:gd name="T58" fmla="*/ 0 w 226"/>
                  <a:gd name="T59" fmla="*/ 0 h 240"/>
                  <a:gd name="T60" fmla="*/ 0 w 226"/>
                  <a:gd name="T61" fmla="*/ 0 h 240"/>
                  <a:gd name="T62" fmla="*/ 0 w 226"/>
                  <a:gd name="T63" fmla="*/ 0 h 240"/>
                  <a:gd name="T64" fmla="*/ 0 w 226"/>
                  <a:gd name="T65" fmla="*/ 0 h 240"/>
                  <a:gd name="T66" fmla="*/ 0 w 226"/>
                  <a:gd name="T67" fmla="*/ 0 h 240"/>
                  <a:gd name="T68" fmla="*/ 0 w 226"/>
                  <a:gd name="T69" fmla="*/ 0 h 240"/>
                  <a:gd name="T70" fmla="*/ 0 w 226"/>
                  <a:gd name="T71" fmla="*/ 0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6940" name="Freeform 30"/>
              <p:cNvSpPr/>
              <p:nvPr>
                <p:custDataLst>
                  <p:tags r:id="rId28"/>
                </p:custDataLst>
              </p:nvPr>
            </p:nvSpPr>
            <p:spPr bwMode="auto">
              <a:xfrm>
                <a:off x="8412" y="4892"/>
                <a:ext cx="93" cy="90"/>
              </a:xfrm>
              <a:custGeom>
                <a:avLst/>
                <a:gdLst>
                  <a:gd name="T0" fmla="*/ 0 w 279"/>
                  <a:gd name="T1" fmla="*/ 0 h 270"/>
                  <a:gd name="T2" fmla="*/ 0 w 279"/>
                  <a:gd name="T3" fmla="*/ 0 h 270"/>
                  <a:gd name="T4" fmla="*/ 0 w 279"/>
                  <a:gd name="T5" fmla="*/ 0 h 270"/>
                  <a:gd name="T6" fmla="*/ 0 w 279"/>
                  <a:gd name="T7" fmla="*/ 0 h 270"/>
                  <a:gd name="T8" fmla="*/ 0 w 279"/>
                  <a:gd name="T9" fmla="*/ 0 h 270"/>
                  <a:gd name="T10" fmla="*/ 0 w 279"/>
                  <a:gd name="T11" fmla="*/ 0 h 270"/>
                  <a:gd name="T12" fmla="*/ 0 w 279"/>
                  <a:gd name="T13" fmla="*/ 0 h 270"/>
                  <a:gd name="T14" fmla="*/ 0 w 279"/>
                  <a:gd name="T15" fmla="*/ 0 h 270"/>
                  <a:gd name="T16" fmla="*/ 0 w 279"/>
                  <a:gd name="T17" fmla="*/ 0 h 270"/>
                  <a:gd name="T18" fmla="*/ 0 w 279"/>
                  <a:gd name="T19" fmla="*/ 0 h 270"/>
                  <a:gd name="T20" fmla="*/ 0 w 279"/>
                  <a:gd name="T21" fmla="*/ 0 h 270"/>
                  <a:gd name="T22" fmla="*/ 0 w 279"/>
                  <a:gd name="T23" fmla="*/ 0 h 270"/>
                  <a:gd name="T24" fmla="*/ 0 w 279"/>
                  <a:gd name="T25" fmla="*/ 0 h 270"/>
                  <a:gd name="T26" fmla="*/ 0 w 279"/>
                  <a:gd name="T27" fmla="*/ 0 h 270"/>
                  <a:gd name="T28" fmla="*/ 0 w 279"/>
                  <a:gd name="T29" fmla="*/ 0 h 270"/>
                  <a:gd name="T30" fmla="*/ 0 w 279"/>
                  <a:gd name="T31" fmla="*/ 0 h 270"/>
                  <a:gd name="T32" fmla="*/ 0 w 279"/>
                  <a:gd name="T33" fmla="*/ 0 h 270"/>
                  <a:gd name="T34" fmla="*/ 0 w 279"/>
                  <a:gd name="T35" fmla="*/ 0 h 270"/>
                  <a:gd name="T36" fmla="*/ 0 w 279"/>
                  <a:gd name="T37" fmla="*/ 0 h 270"/>
                  <a:gd name="T38" fmla="*/ 0 w 279"/>
                  <a:gd name="T39" fmla="*/ 0 h 270"/>
                  <a:gd name="T40" fmla="*/ 0 w 279"/>
                  <a:gd name="T41" fmla="*/ 0 h 270"/>
                  <a:gd name="T42" fmla="*/ 0 w 279"/>
                  <a:gd name="T43" fmla="*/ 0 h 270"/>
                  <a:gd name="T44" fmla="*/ 0 w 279"/>
                  <a:gd name="T45" fmla="*/ 0 h 270"/>
                  <a:gd name="T46" fmla="*/ 0 w 279"/>
                  <a:gd name="T47" fmla="*/ 0 h 270"/>
                  <a:gd name="T48" fmla="*/ 0 w 279"/>
                  <a:gd name="T49" fmla="*/ 0 h 270"/>
                  <a:gd name="T50" fmla="*/ 0 w 279"/>
                  <a:gd name="T51" fmla="*/ 0 h 270"/>
                  <a:gd name="T52" fmla="*/ 0 w 279"/>
                  <a:gd name="T53" fmla="*/ 0 h 270"/>
                  <a:gd name="T54" fmla="*/ 0 w 279"/>
                  <a:gd name="T55" fmla="*/ 0 h 270"/>
                  <a:gd name="T56" fmla="*/ 0 w 279"/>
                  <a:gd name="T57" fmla="*/ 0 h 270"/>
                  <a:gd name="T58" fmla="*/ 0 w 279"/>
                  <a:gd name="T59" fmla="*/ 0 h 270"/>
                  <a:gd name="T60" fmla="*/ 0 w 279"/>
                  <a:gd name="T61" fmla="*/ 0 h 270"/>
                  <a:gd name="T62" fmla="*/ 0 w 279"/>
                  <a:gd name="T63" fmla="*/ 0 h 270"/>
                  <a:gd name="T64" fmla="*/ 0 w 279"/>
                  <a:gd name="T65" fmla="*/ 0 h 270"/>
                  <a:gd name="T66" fmla="*/ 0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6941" name="Freeform 31"/>
              <p:cNvSpPr/>
              <p:nvPr>
                <p:custDataLst>
                  <p:tags r:id="rId29"/>
                </p:custDataLst>
              </p:nvPr>
            </p:nvSpPr>
            <p:spPr bwMode="auto">
              <a:xfrm>
                <a:off x="8347" y="4786"/>
                <a:ext cx="24" cy="25"/>
              </a:xfrm>
              <a:custGeom>
                <a:avLst/>
                <a:gdLst>
                  <a:gd name="T0" fmla="*/ 0 w 72"/>
                  <a:gd name="T1" fmla="*/ 0 h 75"/>
                  <a:gd name="T2" fmla="*/ 0 w 72"/>
                  <a:gd name="T3" fmla="*/ 0 h 75"/>
                  <a:gd name="T4" fmla="*/ 0 w 72"/>
                  <a:gd name="T5" fmla="*/ 0 h 75"/>
                  <a:gd name="T6" fmla="*/ 0 w 72"/>
                  <a:gd name="T7" fmla="*/ 0 h 75"/>
                  <a:gd name="T8" fmla="*/ 0 w 72"/>
                  <a:gd name="T9" fmla="*/ 0 h 75"/>
                  <a:gd name="T10" fmla="*/ 0 w 72"/>
                  <a:gd name="T11" fmla="*/ 0 h 75"/>
                  <a:gd name="T12" fmla="*/ 0 w 72"/>
                  <a:gd name="T13" fmla="*/ 0 h 75"/>
                  <a:gd name="T14" fmla="*/ 0 w 72"/>
                  <a:gd name="T15" fmla="*/ 0 h 75"/>
                  <a:gd name="T16" fmla="*/ 0 w 72"/>
                  <a:gd name="T17" fmla="*/ 0 h 75"/>
                  <a:gd name="T18" fmla="*/ 0 w 72"/>
                  <a:gd name="T19" fmla="*/ 0 h 75"/>
                  <a:gd name="T20" fmla="*/ 0 w 72"/>
                  <a:gd name="T21" fmla="*/ 0 h 75"/>
                  <a:gd name="T22" fmla="*/ 0 w 72"/>
                  <a:gd name="T23" fmla="*/ 0 h 75"/>
                  <a:gd name="T24" fmla="*/ 0 w 72"/>
                  <a:gd name="T25" fmla="*/ 0 h 75"/>
                  <a:gd name="T26" fmla="*/ 0 w 72"/>
                  <a:gd name="T27" fmla="*/ 0 h 75"/>
                  <a:gd name="T28" fmla="*/ 0 w 72"/>
                  <a:gd name="T29" fmla="*/ 0 h 75"/>
                  <a:gd name="T30" fmla="*/ 0 w 72"/>
                  <a:gd name="T31" fmla="*/ 0 h 75"/>
                  <a:gd name="T32" fmla="*/ 0 w 72"/>
                  <a:gd name="T33" fmla="*/ 0 h 75"/>
                  <a:gd name="T34" fmla="*/ 0 w 72"/>
                  <a:gd name="T35" fmla="*/ 0 h 75"/>
                  <a:gd name="T36" fmla="*/ 0 w 72"/>
                  <a:gd name="T37" fmla="*/ 0 h 75"/>
                  <a:gd name="T38" fmla="*/ 0 w 72"/>
                  <a:gd name="T39" fmla="*/ 0 h 75"/>
                  <a:gd name="T40" fmla="*/ 0 w 72"/>
                  <a:gd name="T41" fmla="*/ 0 h 75"/>
                  <a:gd name="T42" fmla="*/ 0 w 72"/>
                  <a:gd name="T43" fmla="*/ 0 h 75"/>
                  <a:gd name="T44" fmla="*/ 0 w 72"/>
                  <a:gd name="T45" fmla="*/ 0 h 75"/>
                  <a:gd name="T46" fmla="*/ 0 w 72"/>
                  <a:gd name="T47" fmla="*/ 0 h 75"/>
                  <a:gd name="T48" fmla="*/ 0 w 72"/>
                  <a:gd name="T49" fmla="*/ 0 h 75"/>
                  <a:gd name="T50" fmla="*/ 0 w 72"/>
                  <a:gd name="T51" fmla="*/ 0 h 75"/>
                  <a:gd name="T52" fmla="*/ 0 w 72"/>
                  <a:gd name="T53" fmla="*/ 0 h 75"/>
                  <a:gd name="T54" fmla="*/ 0 w 72"/>
                  <a:gd name="T55" fmla="*/ 0 h 75"/>
                  <a:gd name="T56" fmla="*/ 0 w 72"/>
                  <a:gd name="T57" fmla="*/ 0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6942" name="Freeform 32"/>
              <p:cNvSpPr/>
              <p:nvPr>
                <p:custDataLst>
                  <p:tags r:id="rId30"/>
                </p:custDataLst>
              </p:nvPr>
            </p:nvSpPr>
            <p:spPr bwMode="auto">
              <a:xfrm>
                <a:off x="8370" y="4780"/>
                <a:ext cx="23" cy="20"/>
              </a:xfrm>
              <a:custGeom>
                <a:avLst/>
                <a:gdLst>
                  <a:gd name="T0" fmla="*/ 0 w 70"/>
                  <a:gd name="T1" fmla="*/ 0 h 59"/>
                  <a:gd name="T2" fmla="*/ 0 w 70"/>
                  <a:gd name="T3" fmla="*/ 0 h 59"/>
                  <a:gd name="T4" fmla="*/ 0 w 70"/>
                  <a:gd name="T5" fmla="*/ 0 h 59"/>
                  <a:gd name="T6" fmla="*/ 0 w 70"/>
                  <a:gd name="T7" fmla="*/ 0 h 59"/>
                  <a:gd name="T8" fmla="*/ 0 w 70"/>
                  <a:gd name="T9" fmla="*/ 0 h 59"/>
                  <a:gd name="T10" fmla="*/ 0 w 70"/>
                  <a:gd name="T11" fmla="*/ 0 h 59"/>
                  <a:gd name="T12" fmla="*/ 0 w 70"/>
                  <a:gd name="T13" fmla="*/ 0 h 59"/>
                  <a:gd name="T14" fmla="*/ 0 w 70"/>
                  <a:gd name="T15" fmla="*/ 0 h 59"/>
                  <a:gd name="T16" fmla="*/ 0 w 70"/>
                  <a:gd name="T17" fmla="*/ 0 h 59"/>
                  <a:gd name="T18" fmla="*/ 0 w 70"/>
                  <a:gd name="T19" fmla="*/ 0 h 59"/>
                  <a:gd name="T20" fmla="*/ 0 w 70"/>
                  <a:gd name="T21" fmla="*/ 0 h 59"/>
                  <a:gd name="T22" fmla="*/ 0 w 70"/>
                  <a:gd name="T23" fmla="*/ 0 h 59"/>
                  <a:gd name="T24" fmla="*/ 0 w 70"/>
                  <a:gd name="T25" fmla="*/ 0 h 59"/>
                  <a:gd name="T26" fmla="*/ 0 w 70"/>
                  <a:gd name="T27" fmla="*/ 0 h 59"/>
                  <a:gd name="T28" fmla="*/ 0 w 70"/>
                  <a:gd name="T29" fmla="*/ 0 h 59"/>
                  <a:gd name="T30" fmla="*/ 0 w 70"/>
                  <a:gd name="T31" fmla="*/ 0 h 59"/>
                  <a:gd name="T32" fmla="*/ 0 w 70"/>
                  <a:gd name="T33" fmla="*/ 0 h 59"/>
                  <a:gd name="T34" fmla="*/ 0 w 70"/>
                  <a:gd name="T35" fmla="*/ 0 h 59"/>
                  <a:gd name="T36" fmla="*/ 0 w 70"/>
                  <a:gd name="T37" fmla="*/ 0 h 59"/>
                  <a:gd name="T38" fmla="*/ 0 w 70"/>
                  <a:gd name="T39" fmla="*/ 0 h 59"/>
                  <a:gd name="T40" fmla="*/ 0 w 70"/>
                  <a:gd name="T41" fmla="*/ 0 h 59"/>
                  <a:gd name="T42" fmla="*/ 0 w 70"/>
                  <a:gd name="T43" fmla="*/ 0 h 59"/>
                  <a:gd name="T44" fmla="*/ 0 w 70"/>
                  <a:gd name="T45" fmla="*/ 0 h 59"/>
                  <a:gd name="T46" fmla="*/ 0 w 70"/>
                  <a:gd name="T47" fmla="*/ 0 h 59"/>
                  <a:gd name="T48" fmla="*/ 0 w 70"/>
                  <a:gd name="T49" fmla="*/ 0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6943" name="Freeform 33"/>
              <p:cNvSpPr/>
              <p:nvPr>
                <p:custDataLst>
                  <p:tags r:id="rId31"/>
                </p:custDataLst>
              </p:nvPr>
            </p:nvSpPr>
            <p:spPr bwMode="auto">
              <a:xfrm>
                <a:off x="8390" y="4771"/>
                <a:ext cx="22" cy="20"/>
              </a:xfrm>
              <a:custGeom>
                <a:avLst/>
                <a:gdLst>
                  <a:gd name="T0" fmla="*/ 0 w 65"/>
                  <a:gd name="T1" fmla="*/ 0 h 60"/>
                  <a:gd name="T2" fmla="*/ 0 w 65"/>
                  <a:gd name="T3" fmla="*/ 0 h 60"/>
                  <a:gd name="T4" fmla="*/ 0 w 65"/>
                  <a:gd name="T5" fmla="*/ 0 h 60"/>
                  <a:gd name="T6" fmla="*/ 0 w 65"/>
                  <a:gd name="T7" fmla="*/ 0 h 60"/>
                  <a:gd name="T8" fmla="*/ 0 w 65"/>
                  <a:gd name="T9" fmla="*/ 0 h 60"/>
                  <a:gd name="T10" fmla="*/ 0 w 65"/>
                  <a:gd name="T11" fmla="*/ 0 h 60"/>
                  <a:gd name="T12" fmla="*/ 0 w 65"/>
                  <a:gd name="T13" fmla="*/ 0 h 60"/>
                  <a:gd name="T14" fmla="*/ 0 w 65"/>
                  <a:gd name="T15" fmla="*/ 0 h 60"/>
                  <a:gd name="T16" fmla="*/ 0 w 65"/>
                  <a:gd name="T17" fmla="*/ 0 h 60"/>
                  <a:gd name="T18" fmla="*/ 0 w 65"/>
                  <a:gd name="T19" fmla="*/ 0 h 60"/>
                  <a:gd name="T20" fmla="*/ 0 w 65"/>
                  <a:gd name="T21" fmla="*/ 0 h 60"/>
                  <a:gd name="T22" fmla="*/ 0 w 65"/>
                  <a:gd name="T23" fmla="*/ 0 h 60"/>
                  <a:gd name="T24" fmla="*/ 0 w 65"/>
                  <a:gd name="T25" fmla="*/ 0 h 60"/>
                  <a:gd name="T26" fmla="*/ 0 w 65"/>
                  <a:gd name="T27" fmla="*/ 0 h 60"/>
                  <a:gd name="T28" fmla="*/ 0 w 65"/>
                  <a:gd name="T29" fmla="*/ 0 h 60"/>
                  <a:gd name="T30" fmla="*/ 0 w 65"/>
                  <a:gd name="T31" fmla="*/ 0 h 60"/>
                  <a:gd name="T32" fmla="*/ 0 w 65"/>
                  <a:gd name="T33" fmla="*/ 0 h 60"/>
                  <a:gd name="T34" fmla="*/ 0 w 65"/>
                  <a:gd name="T35" fmla="*/ 0 h 60"/>
                  <a:gd name="T36" fmla="*/ 0 w 65"/>
                  <a:gd name="T37" fmla="*/ 0 h 60"/>
                  <a:gd name="T38" fmla="*/ 0 w 65"/>
                  <a:gd name="T39" fmla="*/ 0 h 60"/>
                  <a:gd name="T40" fmla="*/ 0 w 65"/>
                  <a:gd name="T41" fmla="*/ 0 h 60"/>
                  <a:gd name="T42" fmla="*/ 0 w 65"/>
                  <a:gd name="T43" fmla="*/ 0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6944" name="Freeform 34"/>
              <p:cNvSpPr/>
              <p:nvPr>
                <p:custDataLst>
                  <p:tags r:id="rId32"/>
                </p:custDataLst>
              </p:nvPr>
            </p:nvSpPr>
            <p:spPr bwMode="auto">
              <a:xfrm>
                <a:off x="8362" y="4825"/>
                <a:ext cx="23"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w 69"/>
                  <a:gd name="T23" fmla="*/ 0 h 47"/>
                  <a:gd name="T24" fmla="*/ 0 w 69"/>
                  <a:gd name="T25" fmla="*/ 0 h 47"/>
                  <a:gd name="T26" fmla="*/ 0 w 69"/>
                  <a:gd name="T27" fmla="*/ 0 h 47"/>
                  <a:gd name="T28" fmla="*/ 0 w 69"/>
                  <a:gd name="T29" fmla="*/ 0 h 47"/>
                  <a:gd name="T30" fmla="*/ 0 w 69"/>
                  <a:gd name="T31" fmla="*/ 0 h 47"/>
                  <a:gd name="T32" fmla="*/ 0 w 69"/>
                  <a:gd name="T33" fmla="*/ 0 h 47"/>
                  <a:gd name="T34" fmla="*/ 0 w 69"/>
                  <a:gd name="T35" fmla="*/ 0 h 47"/>
                  <a:gd name="T36" fmla="*/ 0 w 69"/>
                  <a:gd name="T37" fmla="*/ 0 h 47"/>
                  <a:gd name="T38" fmla="*/ 0 w 69"/>
                  <a:gd name="T39" fmla="*/ 0 h 47"/>
                  <a:gd name="T40" fmla="*/ 0 w 69"/>
                  <a:gd name="T41" fmla="*/ 0 h 47"/>
                  <a:gd name="T42" fmla="*/ 0 w 69"/>
                  <a:gd name="T43" fmla="*/ 0 h 47"/>
                  <a:gd name="T44" fmla="*/ 0 w 69"/>
                  <a:gd name="T45" fmla="*/ 0 h 47"/>
                  <a:gd name="T46" fmla="*/ 0 w 69"/>
                  <a:gd name="T47" fmla="*/ 0 h 47"/>
                  <a:gd name="T48" fmla="*/ 0 w 69"/>
                  <a:gd name="T49" fmla="*/ 0 h 47"/>
                  <a:gd name="T50" fmla="*/ 0 w 69"/>
                  <a:gd name="T51" fmla="*/ 0 h 47"/>
                  <a:gd name="T52" fmla="*/ 0 w 69"/>
                  <a:gd name="T53" fmla="*/ 0 h 47"/>
                  <a:gd name="T54" fmla="*/ 0 w 69"/>
                  <a:gd name="T55" fmla="*/ 0 h 47"/>
                  <a:gd name="T56" fmla="*/ 0 w 69"/>
                  <a:gd name="T57" fmla="*/ 0 h 47"/>
                  <a:gd name="T58" fmla="*/ 0 w 69"/>
                  <a:gd name="T59" fmla="*/ 0 h 47"/>
                  <a:gd name="T60" fmla="*/ 0 w 69"/>
                  <a:gd name="T61" fmla="*/ 0 h 47"/>
                  <a:gd name="T62" fmla="*/ 0 w 69"/>
                  <a:gd name="T63" fmla="*/ 0 h 47"/>
                  <a:gd name="T64" fmla="*/ 0 w 6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6945" name="Freeform 35"/>
              <p:cNvSpPr/>
              <p:nvPr>
                <p:custDataLst>
                  <p:tags r:id="rId33"/>
                </p:custDataLst>
              </p:nvPr>
            </p:nvSpPr>
            <p:spPr bwMode="auto">
              <a:xfrm>
                <a:off x="8390" y="4813"/>
                <a:ext cx="20" cy="20"/>
              </a:xfrm>
              <a:custGeom>
                <a:avLst/>
                <a:gdLst>
                  <a:gd name="T0" fmla="*/ 0 w 60"/>
                  <a:gd name="T1" fmla="*/ 0 h 58"/>
                  <a:gd name="T2" fmla="*/ 0 w 60"/>
                  <a:gd name="T3" fmla="*/ 0 h 58"/>
                  <a:gd name="T4" fmla="*/ 0 w 60"/>
                  <a:gd name="T5" fmla="*/ 0 h 58"/>
                  <a:gd name="T6" fmla="*/ 0 w 60"/>
                  <a:gd name="T7" fmla="*/ 0 h 58"/>
                  <a:gd name="T8" fmla="*/ 0 w 60"/>
                  <a:gd name="T9" fmla="*/ 0 h 58"/>
                  <a:gd name="T10" fmla="*/ 0 w 60"/>
                  <a:gd name="T11" fmla="*/ 0 h 58"/>
                  <a:gd name="T12" fmla="*/ 0 w 60"/>
                  <a:gd name="T13" fmla="*/ 0 h 58"/>
                  <a:gd name="T14" fmla="*/ 0 w 60"/>
                  <a:gd name="T15" fmla="*/ 0 h 58"/>
                  <a:gd name="T16" fmla="*/ 0 w 60"/>
                  <a:gd name="T17" fmla="*/ 0 h 58"/>
                  <a:gd name="T18" fmla="*/ 0 w 60"/>
                  <a:gd name="T19" fmla="*/ 0 h 58"/>
                  <a:gd name="T20" fmla="*/ 0 w 60"/>
                  <a:gd name="T21" fmla="*/ 0 h 58"/>
                  <a:gd name="T22" fmla="*/ 0 w 60"/>
                  <a:gd name="T23" fmla="*/ 0 h 58"/>
                  <a:gd name="T24" fmla="*/ 0 w 60"/>
                  <a:gd name="T25" fmla="*/ 0 h 58"/>
                  <a:gd name="T26" fmla="*/ 0 w 60"/>
                  <a:gd name="T27" fmla="*/ 0 h 58"/>
                  <a:gd name="T28" fmla="*/ 0 w 60"/>
                  <a:gd name="T29" fmla="*/ 0 h 58"/>
                  <a:gd name="T30" fmla="*/ 0 w 60"/>
                  <a:gd name="T31" fmla="*/ 0 h 58"/>
                  <a:gd name="T32" fmla="*/ 0 w 60"/>
                  <a:gd name="T33" fmla="*/ 0 h 58"/>
                  <a:gd name="T34" fmla="*/ 0 w 60"/>
                  <a:gd name="T35" fmla="*/ 0 h 58"/>
                  <a:gd name="T36" fmla="*/ 0 w 60"/>
                  <a:gd name="T37" fmla="*/ 0 h 58"/>
                  <a:gd name="T38" fmla="*/ 0 w 60"/>
                  <a:gd name="T39" fmla="*/ 0 h 58"/>
                  <a:gd name="T40" fmla="*/ 0 w 60"/>
                  <a:gd name="T41" fmla="*/ 0 h 58"/>
                  <a:gd name="T42" fmla="*/ 0 w 60"/>
                  <a:gd name="T43" fmla="*/ 0 h 58"/>
                  <a:gd name="T44" fmla="*/ 0 w 60"/>
                  <a:gd name="T45" fmla="*/ 0 h 58"/>
                  <a:gd name="T46" fmla="*/ 0 w 60"/>
                  <a:gd name="T47" fmla="*/ 0 h 58"/>
                  <a:gd name="T48" fmla="*/ 0 w 60"/>
                  <a:gd name="T49" fmla="*/ 0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6946" name="Freeform 36"/>
              <p:cNvSpPr/>
              <p:nvPr>
                <p:custDataLst>
                  <p:tags r:id="rId34"/>
                </p:custDataLst>
              </p:nvPr>
            </p:nvSpPr>
            <p:spPr bwMode="auto">
              <a:xfrm>
                <a:off x="8411" y="4806"/>
                <a:ext cx="20" cy="18"/>
              </a:xfrm>
              <a:custGeom>
                <a:avLst/>
                <a:gdLst>
                  <a:gd name="T0" fmla="*/ 0 w 59"/>
                  <a:gd name="T1" fmla="*/ 0 h 55"/>
                  <a:gd name="T2" fmla="*/ 0 w 59"/>
                  <a:gd name="T3" fmla="*/ 0 h 55"/>
                  <a:gd name="T4" fmla="*/ 0 w 59"/>
                  <a:gd name="T5" fmla="*/ 0 h 55"/>
                  <a:gd name="T6" fmla="*/ 0 w 59"/>
                  <a:gd name="T7" fmla="*/ 0 h 55"/>
                  <a:gd name="T8" fmla="*/ 0 w 59"/>
                  <a:gd name="T9" fmla="*/ 0 h 55"/>
                  <a:gd name="T10" fmla="*/ 0 w 59"/>
                  <a:gd name="T11" fmla="*/ 0 h 55"/>
                  <a:gd name="T12" fmla="*/ 0 w 59"/>
                  <a:gd name="T13" fmla="*/ 0 h 55"/>
                  <a:gd name="T14" fmla="*/ 0 w 59"/>
                  <a:gd name="T15" fmla="*/ 0 h 55"/>
                  <a:gd name="T16" fmla="*/ 0 w 59"/>
                  <a:gd name="T17" fmla="*/ 0 h 55"/>
                  <a:gd name="T18" fmla="*/ 0 w 59"/>
                  <a:gd name="T19" fmla="*/ 0 h 55"/>
                  <a:gd name="T20" fmla="*/ 0 w 59"/>
                  <a:gd name="T21" fmla="*/ 0 h 55"/>
                  <a:gd name="T22" fmla="*/ 0 w 59"/>
                  <a:gd name="T23" fmla="*/ 0 h 55"/>
                  <a:gd name="T24" fmla="*/ 0 w 59"/>
                  <a:gd name="T25" fmla="*/ 0 h 55"/>
                  <a:gd name="T26" fmla="*/ 0 w 59"/>
                  <a:gd name="T27" fmla="*/ 0 h 55"/>
                  <a:gd name="T28" fmla="*/ 0 w 59"/>
                  <a:gd name="T29" fmla="*/ 0 h 55"/>
                  <a:gd name="T30" fmla="*/ 0 w 59"/>
                  <a:gd name="T31" fmla="*/ 0 h 55"/>
                  <a:gd name="T32" fmla="*/ 0 w 59"/>
                  <a:gd name="T33" fmla="*/ 0 h 55"/>
                  <a:gd name="T34" fmla="*/ 0 w 59"/>
                  <a:gd name="T35" fmla="*/ 0 h 55"/>
                  <a:gd name="T36" fmla="*/ 0 w 59"/>
                  <a:gd name="T37" fmla="*/ 0 h 55"/>
                  <a:gd name="T38" fmla="*/ 0 w 59"/>
                  <a:gd name="T39" fmla="*/ 0 h 55"/>
                  <a:gd name="T40" fmla="*/ 0 w 59"/>
                  <a:gd name="T41" fmla="*/ 0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6947" name="Freeform 37"/>
              <p:cNvSpPr/>
              <p:nvPr>
                <p:custDataLst>
                  <p:tags r:id="rId35"/>
                </p:custDataLst>
              </p:nvPr>
            </p:nvSpPr>
            <p:spPr bwMode="auto">
              <a:xfrm>
                <a:off x="8374" y="4857"/>
                <a:ext cx="27" cy="25"/>
              </a:xfrm>
              <a:custGeom>
                <a:avLst/>
                <a:gdLst>
                  <a:gd name="T0" fmla="*/ 0 w 82"/>
                  <a:gd name="T1" fmla="*/ 0 h 76"/>
                  <a:gd name="T2" fmla="*/ 0 w 82"/>
                  <a:gd name="T3" fmla="*/ 0 h 76"/>
                  <a:gd name="T4" fmla="*/ 0 w 82"/>
                  <a:gd name="T5" fmla="*/ 0 h 76"/>
                  <a:gd name="T6" fmla="*/ 0 w 82"/>
                  <a:gd name="T7" fmla="*/ 0 h 76"/>
                  <a:gd name="T8" fmla="*/ 0 w 82"/>
                  <a:gd name="T9" fmla="*/ 0 h 76"/>
                  <a:gd name="T10" fmla="*/ 0 w 82"/>
                  <a:gd name="T11" fmla="*/ 0 h 76"/>
                  <a:gd name="T12" fmla="*/ 0 w 82"/>
                  <a:gd name="T13" fmla="*/ 0 h 76"/>
                  <a:gd name="T14" fmla="*/ 0 w 82"/>
                  <a:gd name="T15" fmla="*/ 0 h 76"/>
                  <a:gd name="T16" fmla="*/ 0 w 82"/>
                  <a:gd name="T17" fmla="*/ 0 h 76"/>
                  <a:gd name="T18" fmla="*/ 0 w 82"/>
                  <a:gd name="T19" fmla="*/ 0 h 76"/>
                  <a:gd name="T20" fmla="*/ 0 w 82"/>
                  <a:gd name="T21" fmla="*/ 0 h 76"/>
                  <a:gd name="T22" fmla="*/ 0 w 82"/>
                  <a:gd name="T23" fmla="*/ 0 h 76"/>
                  <a:gd name="T24" fmla="*/ 0 w 82"/>
                  <a:gd name="T25" fmla="*/ 0 h 76"/>
                  <a:gd name="T26" fmla="*/ 0 w 82"/>
                  <a:gd name="T27" fmla="*/ 0 h 76"/>
                  <a:gd name="T28" fmla="*/ 0 w 82"/>
                  <a:gd name="T29" fmla="*/ 0 h 76"/>
                  <a:gd name="T30" fmla="*/ 0 w 82"/>
                  <a:gd name="T31" fmla="*/ 0 h 76"/>
                  <a:gd name="T32" fmla="*/ 0 w 82"/>
                  <a:gd name="T33" fmla="*/ 0 h 76"/>
                  <a:gd name="T34" fmla="*/ 0 w 82"/>
                  <a:gd name="T35" fmla="*/ 0 h 76"/>
                  <a:gd name="T36" fmla="*/ 0 w 82"/>
                  <a:gd name="T37" fmla="*/ 0 h 76"/>
                  <a:gd name="T38" fmla="*/ 0 w 82"/>
                  <a:gd name="T39" fmla="*/ 0 h 76"/>
                  <a:gd name="T40" fmla="*/ 0 w 82"/>
                  <a:gd name="T41" fmla="*/ 0 h 76"/>
                  <a:gd name="T42" fmla="*/ 0 w 82"/>
                  <a:gd name="T43" fmla="*/ 0 h 76"/>
                  <a:gd name="T44" fmla="*/ 0 w 82"/>
                  <a:gd name="T45" fmla="*/ 0 h 76"/>
                  <a:gd name="T46" fmla="*/ 0 w 82"/>
                  <a:gd name="T47" fmla="*/ 0 h 76"/>
                  <a:gd name="T48" fmla="*/ 0 w 82"/>
                  <a:gd name="T49" fmla="*/ 0 h 76"/>
                  <a:gd name="T50" fmla="*/ 0 w 82"/>
                  <a:gd name="T51" fmla="*/ 0 h 76"/>
                  <a:gd name="T52" fmla="*/ 0 w 82"/>
                  <a:gd name="T53" fmla="*/ 0 h 76"/>
                  <a:gd name="T54" fmla="*/ 0 w 82"/>
                  <a:gd name="T55" fmla="*/ 0 h 76"/>
                  <a:gd name="T56" fmla="*/ 0 w 82"/>
                  <a:gd name="T57" fmla="*/ 0 h 76"/>
                  <a:gd name="T58" fmla="*/ 0 w 82"/>
                  <a:gd name="T59" fmla="*/ 0 h 76"/>
                  <a:gd name="T60" fmla="*/ 0 w 82"/>
                  <a:gd name="T61" fmla="*/ 0 h 76"/>
                  <a:gd name="T62" fmla="*/ 0 w 82"/>
                  <a:gd name="T63" fmla="*/ 0 h 76"/>
                  <a:gd name="T64" fmla="*/ 0 w 82"/>
                  <a:gd name="T65" fmla="*/ 0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6948" name="Freeform 38"/>
              <p:cNvSpPr/>
              <p:nvPr>
                <p:custDataLst>
                  <p:tags r:id="rId36"/>
                </p:custDataLst>
              </p:nvPr>
            </p:nvSpPr>
            <p:spPr bwMode="auto">
              <a:xfrm>
                <a:off x="8404" y="4847"/>
                <a:ext cx="25" cy="22"/>
              </a:xfrm>
              <a:custGeom>
                <a:avLst/>
                <a:gdLst>
                  <a:gd name="T0" fmla="*/ 0 w 75"/>
                  <a:gd name="T1" fmla="*/ 0 h 66"/>
                  <a:gd name="T2" fmla="*/ 0 w 75"/>
                  <a:gd name="T3" fmla="*/ 0 h 66"/>
                  <a:gd name="T4" fmla="*/ 0 w 75"/>
                  <a:gd name="T5" fmla="*/ 0 h 66"/>
                  <a:gd name="T6" fmla="*/ 0 w 75"/>
                  <a:gd name="T7" fmla="*/ 0 h 66"/>
                  <a:gd name="T8" fmla="*/ 0 w 75"/>
                  <a:gd name="T9" fmla="*/ 0 h 66"/>
                  <a:gd name="T10" fmla="*/ 0 w 75"/>
                  <a:gd name="T11" fmla="*/ 0 h 66"/>
                  <a:gd name="T12" fmla="*/ 0 w 75"/>
                  <a:gd name="T13" fmla="*/ 0 h 66"/>
                  <a:gd name="T14" fmla="*/ 0 w 75"/>
                  <a:gd name="T15" fmla="*/ 0 h 66"/>
                  <a:gd name="T16" fmla="*/ 0 w 75"/>
                  <a:gd name="T17" fmla="*/ 0 h 66"/>
                  <a:gd name="T18" fmla="*/ 0 w 75"/>
                  <a:gd name="T19" fmla="*/ 0 h 66"/>
                  <a:gd name="T20" fmla="*/ 0 w 75"/>
                  <a:gd name="T21" fmla="*/ 0 h 66"/>
                  <a:gd name="T22" fmla="*/ 0 w 75"/>
                  <a:gd name="T23" fmla="*/ 0 h 66"/>
                  <a:gd name="T24" fmla="*/ 0 w 75"/>
                  <a:gd name="T25" fmla="*/ 0 h 66"/>
                  <a:gd name="T26" fmla="*/ 0 w 75"/>
                  <a:gd name="T27" fmla="*/ 0 h 66"/>
                  <a:gd name="T28" fmla="*/ 0 w 75"/>
                  <a:gd name="T29" fmla="*/ 0 h 66"/>
                  <a:gd name="T30" fmla="*/ 0 w 75"/>
                  <a:gd name="T31" fmla="*/ 0 h 66"/>
                  <a:gd name="T32" fmla="*/ 0 w 75"/>
                  <a:gd name="T33" fmla="*/ 0 h 66"/>
                  <a:gd name="T34" fmla="*/ 0 w 75"/>
                  <a:gd name="T35" fmla="*/ 0 h 66"/>
                  <a:gd name="T36" fmla="*/ 0 w 75"/>
                  <a:gd name="T37" fmla="*/ 0 h 66"/>
                  <a:gd name="T38" fmla="*/ 0 w 75"/>
                  <a:gd name="T39" fmla="*/ 0 h 66"/>
                  <a:gd name="T40" fmla="*/ 0 w 75"/>
                  <a:gd name="T41" fmla="*/ 0 h 66"/>
                  <a:gd name="T42" fmla="*/ 0 w 75"/>
                  <a:gd name="T43" fmla="*/ 0 h 66"/>
                  <a:gd name="T44" fmla="*/ 0 w 75"/>
                  <a:gd name="T45" fmla="*/ 0 h 66"/>
                  <a:gd name="T46" fmla="*/ 0 w 75"/>
                  <a:gd name="T47" fmla="*/ 0 h 66"/>
                  <a:gd name="T48" fmla="*/ 0 w 75"/>
                  <a:gd name="T49" fmla="*/ 0 h 66"/>
                  <a:gd name="T50" fmla="*/ 0 w 75"/>
                  <a:gd name="T51" fmla="*/ 0 h 66"/>
                  <a:gd name="T52" fmla="*/ 0 w 75"/>
                  <a:gd name="T53" fmla="*/ 0 h 66"/>
                  <a:gd name="T54" fmla="*/ 0 w 75"/>
                  <a:gd name="T55" fmla="*/ 0 h 66"/>
                  <a:gd name="T56" fmla="*/ 0 w 75"/>
                  <a:gd name="T57" fmla="*/ 0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6949" name="Freeform 39"/>
              <p:cNvSpPr/>
              <p:nvPr>
                <p:custDataLst>
                  <p:tags r:id="rId37"/>
                </p:custDataLst>
              </p:nvPr>
            </p:nvSpPr>
            <p:spPr bwMode="auto">
              <a:xfrm>
                <a:off x="8434" y="4844"/>
                <a:ext cx="25" cy="21"/>
              </a:xfrm>
              <a:custGeom>
                <a:avLst/>
                <a:gdLst>
                  <a:gd name="T0" fmla="*/ 0 w 75"/>
                  <a:gd name="T1" fmla="*/ 0 h 63"/>
                  <a:gd name="T2" fmla="*/ 0 w 75"/>
                  <a:gd name="T3" fmla="*/ 0 h 63"/>
                  <a:gd name="T4" fmla="*/ 0 w 75"/>
                  <a:gd name="T5" fmla="*/ 0 h 63"/>
                  <a:gd name="T6" fmla="*/ 0 w 75"/>
                  <a:gd name="T7" fmla="*/ 0 h 63"/>
                  <a:gd name="T8" fmla="*/ 0 w 75"/>
                  <a:gd name="T9" fmla="*/ 0 h 63"/>
                  <a:gd name="T10" fmla="*/ 0 w 75"/>
                  <a:gd name="T11" fmla="*/ 0 h 63"/>
                  <a:gd name="T12" fmla="*/ 0 w 75"/>
                  <a:gd name="T13" fmla="*/ 0 h 63"/>
                  <a:gd name="T14" fmla="*/ 0 w 75"/>
                  <a:gd name="T15" fmla="*/ 0 h 63"/>
                  <a:gd name="T16" fmla="*/ 0 w 75"/>
                  <a:gd name="T17" fmla="*/ 0 h 63"/>
                  <a:gd name="T18" fmla="*/ 0 w 75"/>
                  <a:gd name="T19" fmla="*/ 0 h 63"/>
                  <a:gd name="T20" fmla="*/ 0 w 75"/>
                  <a:gd name="T21" fmla="*/ 0 h 63"/>
                  <a:gd name="T22" fmla="*/ 0 w 75"/>
                  <a:gd name="T23" fmla="*/ 0 h 63"/>
                  <a:gd name="T24" fmla="*/ 0 w 75"/>
                  <a:gd name="T25" fmla="*/ 0 h 63"/>
                  <a:gd name="T26" fmla="*/ 0 w 75"/>
                  <a:gd name="T27" fmla="*/ 0 h 63"/>
                  <a:gd name="T28" fmla="*/ 0 w 75"/>
                  <a:gd name="T29" fmla="*/ 0 h 63"/>
                  <a:gd name="T30" fmla="*/ 0 w 75"/>
                  <a:gd name="T31" fmla="*/ 0 h 63"/>
                  <a:gd name="T32" fmla="*/ 0 w 75"/>
                  <a:gd name="T33" fmla="*/ 0 h 63"/>
                  <a:gd name="T34" fmla="*/ 0 w 75"/>
                  <a:gd name="T35" fmla="*/ 0 h 63"/>
                  <a:gd name="T36" fmla="*/ 0 w 75"/>
                  <a:gd name="T37" fmla="*/ 0 h 63"/>
                  <a:gd name="T38" fmla="*/ 0 w 75"/>
                  <a:gd name="T39" fmla="*/ 0 h 63"/>
                  <a:gd name="T40" fmla="*/ 0 w 75"/>
                  <a:gd name="T41" fmla="*/ 0 h 63"/>
                  <a:gd name="T42" fmla="*/ 0 w 75"/>
                  <a:gd name="T43" fmla="*/ 0 h 63"/>
                  <a:gd name="T44" fmla="*/ 0 w 75"/>
                  <a:gd name="T45" fmla="*/ 0 h 63"/>
                  <a:gd name="T46" fmla="*/ 0 w 75"/>
                  <a:gd name="T47" fmla="*/ 0 h 63"/>
                  <a:gd name="T48" fmla="*/ 0 w 75"/>
                  <a:gd name="T49" fmla="*/ 0 h 63"/>
                  <a:gd name="T50" fmla="*/ 0 w 75"/>
                  <a:gd name="T51" fmla="*/ 0 h 63"/>
                  <a:gd name="T52" fmla="*/ 0 w 75"/>
                  <a:gd name="T53" fmla="*/ 0 h 63"/>
                  <a:gd name="T54" fmla="*/ 0 w 75"/>
                  <a:gd name="T55" fmla="*/ 0 h 63"/>
                  <a:gd name="T56" fmla="*/ 0 w 75"/>
                  <a:gd name="T57" fmla="*/ 0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36950" name="Freeform 40"/>
              <p:cNvSpPr/>
              <p:nvPr>
                <p:custDataLst>
                  <p:tags r:id="rId38"/>
                </p:custDataLst>
              </p:nvPr>
            </p:nvSpPr>
            <p:spPr bwMode="auto">
              <a:xfrm>
                <a:off x="8126" y="4482"/>
                <a:ext cx="83" cy="97"/>
              </a:xfrm>
              <a:custGeom>
                <a:avLst/>
                <a:gdLst>
                  <a:gd name="T0" fmla="*/ 0 w 250"/>
                  <a:gd name="T1" fmla="*/ 0 h 290"/>
                  <a:gd name="T2" fmla="*/ 0 w 250"/>
                  <a:gd name="T3" fmla="*/ 0 h 290"/>
                  <a:gd name="T4" fmla="*/ 0 w 250"/>
                  <a:gd name="T5" fmla="*/ 0 h 290"/>
                  <a:gd name="T6" fmla="*/ 0 w 250"/>
                  <a:gd name="T7" fmla="*/ 0 h 290"/>
                  <a:gd name="T8" fmla="*/ 0 w 250"/>
                  <a:gd name="T9" fmla="*/ 0 h 290"/>
                  <a:gd name="T10" fmla="*/ 0 w 250"/>
                  <a:gd name="T11" fmla="*/ 0 h 290"/>
                  <a:gd name="T12" fmla="*/ 0 w 250"/>
                  <a:gd name="T13" fmla="*/ 0 h 290"/>
                  <a:gd name="T14" fmla="*/ 0 w 250"/>
                  <a:gd name="T15" fmla="*/ 0 h 290"/>
                  <a:gd name="T16" fmla="*/ 0 w 250"/>
                  <a:gd name="T17" fmla="*/ 0 h 290"/>
                  <a:gd name="T18" fmla="*/ 0 w 250"/>
                  <a:gd name="T19" fmla="*/ 0 h 290"/>
                  <a:gd name="T20" fmla="*/ 0 w 250"/>
                  <a:gd name="T21" fmla="*/ 0 h 290"/>
                  <a:gd name="T22" fmla="*/ 0 w 250"/>
                  <a:gd name="T23" fmla="*/ 0 h 290"/>
                  <a:gd name="T24" fmla="*/ 0 w 250"/>
                  <a:gd name="T25" fmla="*/ 0 h 290"/>
                  <a:gd name="T26" fmla="*/ 0 w 250"/>
                  <a:gd name="T27" fmla="*/ 0 h 290"/>
                  <a:gd name="T28" fmla="*/ 0 w 250"/>
                  <a:gd name="T29" fmla="*/ 0 h 290"/>
                  <a:gd name="T30" fmla="*/ 0 w 250"/>
                  <a:gd name="T31" fmla="*/ 0 h 290"/>
                  <a:gd name="T32" fmla="*/ 0 w 250"/>
                  <a:gd name="T33" fmla="*/ 0 h 290"/>
                  <a:gd name="T34" fmla="*/ 0 w 250"/>
                  <a:gd name="T35" fmla="*/ 0 h 290"/>
                  <a:gd name="T36" fmla="*/ 0 w 250"/>
                  <a:gd name="T37" fmla="*/ 0 h 290"/>
                  <a:gd name="T38" fmla="*/ 0 w 250"/>
                  <a:gd name="T39" fmla="*/ 0 h 290"/>
                  <a:gd name="T40" fmla="*/ 0 w 250"/>
                  <a:gd name="T41" fmla="*/ 0 h 290"/>
                  <a:gd name="T42" fmla="*/ 0 w 250"/>
                  <a:gd name="T43" fmla="*/ 0 h 290"/>
                  <a:gd name="T44" fmla="*/ 0 w 250"/>
                  <a:gd name="T45" fmla="*/ 0 h 290"/>
                  <a:gd name="T46" fmla="*/ 0 w 250"/>
                  <a:gd name="T47" fmla="*/ 0 h 290"/>
                  <a:gd name="T48" fmla="*/ 0 w 250"/>
                  <a:gd name="T49" fmla="*/ 0 h 290"/>
                  <a:gd name="T50" fmla="*/ 0 w 250"/>
                  <a:gd name="T51" fmla="*/ 0 h 290"/>
                  <a:gd name="T52" fmla="*/ 0 w 250"/>
                  <a:gd name="T53" fmla="*/ 0 h 290"/>
                  <a:gd name="T54" fmla="*/ 0 w 250"/>
                  <a:gd name="T55" fmla="*/ 0 h 290"/>
                  <a:gd name="T56" fmla="*/ 0 w 250"/>
                  <a:gd name="T57" fmla="*/ 0 h 290"/>
                  <a:gd name="T58" fmla="*/ 0 w 250"/>
                  <a:gd name="T59" fmla="*/ 0 h 290"/>
                  <a:gd name="T60" fmla="*/ 0 w 250"/>
                  <a:gd name="T61" fmla="*/ 0 h 290"/>
                  <a:gd name="T62" fmla="*/ 0 w 250"/>
                  <a:gd name="T63" fmla="*/ 0 h 290"/>
                  <a:gd name="T64" fmla="*/ 0 w 250"/>
                  <a:gd name="T65" fmla="*/ 0 h 290"/>
                  <a:gd name="T66" fmla="*/ 0 w 250"/>
                  <a:gd name="T67" fmla="*/ 0 h 290"/>
                  <a:gd name="T68" fmla="*/ 0 w 250"/>
                  <a:gd name="T69" fmla="*/ 0 h 290"/>
                  <a:gd name="T70" fmla="*/ 0 w 250"/>
                  <a:gd name="T71" fmla="*/ 0 h 290"/>
                  <a:gd name="T72" fmla="*/ 0 w 250"/>
                  <a:gd name="T73" fmla="*/ 0 h 290"/>
                  <a:gd name="T74" fmla="*/ 0 w 250"/>
                  <a:gd name="T75" fmla="*/ 0 h 290"/>
                  <a:gd name="T76" fmla="*/ 0 w 250"/>
                  <a:gd name="T77" fmla="*/ 0 h 290"/>
                  <a:gd name="T78" fmla="*/ 0 w 250"/>
                  <a:gd name="T79" fmla="*/ 0 h 290"/>
                  <a:gd name="T80" fmla="*/ 0 w 250"/>
                  <a:gd name="T81" fmla="*/ 0 h 290"/>
                  <a:gd name="T82" fmla="*/ 0 w 250"/>
                  <a:gd name="T83" fmla="*/ 0 h 290"/>
                  <a:gd name="T84" fmla="*/ 0 w 250"/>
                  <a:gd name="T85" fmla="*/ 0 h 290"/>
                  <a:gd name="T86" fmla="*/ 0 w 250"/>
                  <a:gd name="T87" fmla="*/ 0 h 290"/>
                  <a:gd name="T88" fmla="*/ 0 w 250"/>
                  <a:gd name="T89" fmla="*/ 0 h 290"/>
                  <a:gd name="T90" fmla="*/ 0 w 250"/>
                  <a:gd name="T91" fmla="*/ 0 h 290"/>
                  <a:gd name="T92" fmla="*/ 0 w 250"/>
                  <a:gd name="T93" fmla="*/ 0 h 290"/>
                  <a:gd name="T94" fmla="*/ 0 w 250"/>
                  <a:gd name="T95" fmla="*/ 0 h 290"/>
                  <a:gd name="T96" fmla="*/ 0 w 250"/>
                  <a:gd name="T97" fmla="*/ 0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51" name="Freeform 41"/>
              <p:cNvSpPr/>
              <p:nvPr>
                <p:custDataLst>
                  <p:tags r:id="rId39"/>
                </p:custDataLst>
              </p:nvPr>
            </p:nvSpPr>
            <p:spPr bwMode="auto">
              <a:xfrm>
                <a:off x="8268" y="4481"/>
                <a:ext cx="53" cy="75"/>
              </a:xfrm>
              <a:custGeom>
                <a:avLst/>
                <a:gdLst>
                  <a:gd name="T0" fmla="*/ 0 w 160"/>
                  <a:gd name="T1" fmla="*/ 0 h 225"/>
                  <a:gd name="T2" fmla="*/ 0 w 160"/>
                  <a:gd name="T3" fmla="*/ 0 h 225"/>
                  <a:gd name="T4" fmla="*/ 0 w 160"/>
                  <a:gd name="T5" fmla="*/ 0 h 225"/>
                  <a:gd name="T6" fmla="*/ 0 w 160"/>
                  <a:gd name="T7" fmla="*/ 0 h 225"/>
                  <a:gd name="T8" fmla="*/ 0 w 160"/>
                  <a:gd name="T9" fmla="*/ 0 h 225"/>
                  <a:gd name="T10" fmla="*/ 0 w 160"/>
                  <a:gd name="T11" fmla="*/ 0 h 225"/>
                  <a:gd name="T12" fmla="*/ 0 w 160"/>
                  <a:gd name="T13" fmla="*/ 0 h 225"/>
                  <a:gd name="T14" fmla="*/ 0 w 160"/>
                  <a:gd name="T15" fmla="*/ 0 h 225"/>
                  <a:gd name="T16" fmla="*/ 0 w 160"/>
                  <a:gd name="T17" fmla="*/ 0 h 225"/>
                  <a:gd name="T18" fmla="*/ 0 w 160"/>
                  <a:gd name="T19" fmla="*/ 0 h 225"/>
                  <a:gd name="T20" fmla="*/ 0 w 160"/>
                  <a:gd name="T21" fmla="*/ 0 h 225"/>
                  <a:gd name="T22" fmla="*/ 0 w 160"/>
                  <a:gd name="T23" fmla="*/ 0 h 225"/>
                  <a:gd name="T24" fmla="*/ 0 w 160"/>
                  <a:gd name="T25" fmla="*/ 0 h 225"/>
                  <a:gd name="T26" fmla="*/ 0 w 160"/>
                  <a:gd name="T27" fmla="*/ 0 h 225"/>
                  <a:gd name="T28" fmla="*/ 0 w 160"/>
                  <a:gd name="T29" fmla="*/ 0 h 225"/>
                  <a:gd name="T30" fmla="*/ 0 w 160"/>
                  <a:gd name="T31" fmla="*/ 0 h 225"/>
                  <a:gd name="T32" fmla="*/ 0 w 160"/>
                  <a:gd name="T33" fmla="*/ 0 h 225"/>
                  <a:gd name="T34" fmla="*/ 0 w 160"/>
                  <a:gd name="T35" fmla="*/ 0 h 225"/>
                  <a:gd name="T36" fmla="*/ 0 w 160"/>
                  <a:gd name="T37" fmla="*/ 0 h 225"/>
                  <a:gd name="T38" fmla="*/ 0 w 160"/>
                  <a:gd name="T39" fmla="*/ 0 h 225"/>
                  <a:gd name="T40" fmla="*/ 0 w 160"/>
                  <a:gd name="T41" fmla="*/ 0 h 225"/>
                  <a:gd name="T42" fmla="*/ 0 w 160"/>
                  <a:gd name="T43" fmla="*/ 0 h 225"/>
                  <a:gd name="T44" fmla="*/ 0 w 160"/>
                  <a:gd name="T45" fmla="*/ 0 h 225"/>
                  <a:gd name="T46" fmla="*/ 0 w 160"/>
                  <a:gd name="T47" fmla="*/ 0 h 225"/>
                  <a:gd name="T48" fmla="*/ 0 w 160"/>
                  <a:gd name="T49" fmla="*/ 0 h 225"/>
                  <a:gd name="T50" fmla="*/ 0 w 160"/>
                  <a:gd name="T51" fmla="*/ 0 h 225"/>
                  <a:gd name="T52" fmla="*/ 0 w 160"/>
                  <a:gd name="T53" fmla="*/ 0 h 225"/>
                  <a:gd name="T54" fmla="*/ 0 w 160"/>
                  <a:gd name="T55" fmla="*/ 0 h 225"/>
                  <a:gd name="T56" fmla="*/ 0 w 160"/>
                  <a:gd name="T57" fmla="*/ 0 h 225"/>
                  <a:gd name="T58" fmla="*/ 0 w 160"/>
                  <a:gd name="T59" fmla="*/ 0 h 225"/>
                  <a:gd name="T60" fmla="*/ 0 w 160"/>
                  <a:gd name="T61" fmla="*/ 0 h 225"/>
                  <a:gd name="T62" fmla="*/ 0 w 160"/>
                  <a:gd name="T63" fmla="*/ 0 h 225"/>
                  <a:gd name="T64" fmla="*/ 0 w 160"/>
                  <a:gd name="T65" fmla="*/ 0 h 225"/>
                  <a:gd name="T66" fmla="*/ 0 w 160"/>
                  <a:gd name="T67" fmla="*/ 0 h 225"/>
                  <a:gd name="T68" fmla="*/ 0 w 160"/>
                  <a:gd name="T69" fmla="*/ 0 h 225"/>
                  <a:gd name="T70" fmla="*/ 0 w 160"/>
                  <a:gd name="T71" fmla="*/ 0 h 225"/>
                  <a:gd name="T72" fmla="*/ 0 w 160"/>
                  <a:gd name="T73" fmla="*/ 0 h 225"/>
                  <a:gd name="T74" fmla="*/ 0 w 160"/>
                  <a:gd name="T75" fmla="*/ 0 h 225"/>
                  <a:gd name="T76" fmla="*/ 0 w 160"/>
                  <a:gd name="T77" fmla="*/ 0 h 225"/>
                  <a:gd name="T78" fmla="*/ 0 w 160"/>
                  <a:gd name="T79" fmla="*/ 0 h 225"/>
                  <a:gd name="T80" fmla="*/ 0 w 160"/>
                  <a:gd name="T81" fmla="*/ 0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52" name="Freeform 42"/>
              <p:cNvSpPr/>
              <p:nvPr>
                <p:custDataLst>
                  <p:tags r:id="rId40"/>
                </p:custDataLst>
              </p:nvPr>
            </p:nvSpPr>
            <p:spPr bwMode="auto">
              <a:xfrm>
                <a:off x="8073" y="4463"/>
                <a:ext cx="135" cy="158"/>
              </a:xfrm>
              <a:custGeom>
                <a:avLst/>
                <a:gdLst>
                  <a:gd name="T0" fmla="*/ 0 w 404"/>
                  <a:gd name="T1" fmla="*/ 0 h 472"/>
                  <a:gd name="T2" fmla="*/ 0 w 404"/>
                  <a:gd name="T3" fmla="*/ 0 h 472"/>
                  <a:gd name="T4" fmla="*/ 0 w 404"/>
                  <a:gd name="T5" fmla="*/ 0 h 472"/>
                  <a:gd name="T6" fmla="*/ 0 w 404"/>
                  <a:gd name="T7" fmla="*/ 0 h 472"/>
                  <a:gd name="T8" fmla="*/ 0 w 404"/>
                  <a:gd name="T9" fmla="*/ 0 h 472"/>
                  <a:gd name="T10" fmla="*/ 0 w 404"/>
                  <a:gd name="T11" fmla="*/ 0 h 472"/>
                  <a:gd name="T12" fmla="*/ 0 w 404"/>
                  <a:gd name="T13" fmla="*/ 0 h 472"/>
                  <a:gd name="T14" fmla="*/ 0 w 404"/>
                  <a:gd name="T15" fmla="*/ 0 h 472"/>
                  <a:gd name="T16" fmla="*/ 0 w 404"/>
                  <a:gd name="T17" fmla="*/ 0 h 472"/>
                  <a:gd name="T18" fmla="*/ 0 w 404"/>
                  <a:gd name="T19" fmla="*/ 0 h 472"/>
                  <a:gd name="T20" fmla="*/ 0 w 404"/>
                  <a:gd name="T21" fmla="*/ 0 h 472"/>
                  <a:gd name="T22" fmla="*/ 0 w 404"/>
                  <a:gd name="T23" fmla="*/ 0 h 472"/>
                  <a:gd name="T24" fmla="*/ 0 w 404"/>
                  <a:gd name="T25" fmla="*/ 0 h 472"/>
                  <a:gd name="T26" fmla="*/ 0 w 404"/>
                  <a:gd name="T27" fmla="*/ 0 h 472"/>
                  <a:gd name="T28" fmla="*/ 0 w 404"/>
                  <a:gd name="T29" fmla="*/ 0 h 472"/>
                  <a:gd name="T30" fmla="*/ 0 w 404"/>
                  <a:gd name="T31" fmla="*/ 0 h 472"/>
                  <a:gd name="T32" fmla="*/ 0 w 404"/>
                  <a:gd name="T33" fmla="*/ 0 h 472"/>
                  <a:gd name="T34" fmla="*/ 0 w 404"/>
                  <a:gd name="T35" fmla="*/ 0 h 472"/>
                  <a:gd name="T36" fmla="*/ 0 w 404"/>
                  <a:gd name="T37" fmla="*/ 0 h 472"/>
                  <a:gd name="T38" fmla="*/ 0 w 404"/>
                  <a:gd name="T39" fmla="*/ 0 h 472"/>
                  <a:gd name="T40" fmla="*/ 0 w 404"/>
                  <a:gd name="T41" fmla="*/ 0 h 472"/>
                  <a:gd name="T42" fmla="*/ 0 w 404"/>
                  <a:gd name="T43" fmla="*/ 0 h 472"/>
                  <a:gd name="T44" fmla="*/ 0 w 404"/>
                  <a:gd name="T45" fmla="*/ 0 h 472"/>
                  <a:gd name="T46" fmla="*/ 0 w 404"/>
                  <a:gd name="T47" fmla="*/ 0 h 472"/>
                  <a:gd name="T48" fmla="*/ 0 w 404"/>
                  <a:gd name="T49" fmla="*/ 0 h 472"/>
                  <a:gd name="T50" fmla="*/ 0 w 404"/>
                  <a:gd name="T51" fmla="*/ 0 h 472"/>
                  <a:gd name="T52" fmla="*/ 0 w 404"/>
                  <a:gd name="T53" fmla="*/ 0 h 472"/>
                  <a:gd name="T54" fmla="*/ 0 w 404"/>
                  <a:gd name="T55" fmla="*/ 0 h 472"/>
                  <a:gd name="T56" fmla="*/ 0 w 404"/>
                  <a:gd name="T57" fmla="*/ 0 h 472"/>
                  <a:gd name="T58" fmla="*/ 0 w 404"/>
                  <a:gd name="T59" fmla="*/ 0 h 472"/>
                  <a:gd name="T60" fmla="*/ 0 w 404"/>
                  <a:gd name="T61" fmla="*/ 0 h 472"/>
                  <a:gd name="T62" fmla="*/ 0 w 404"/>
                  <a:gd name="T63" fmla="*/ 0 h 472"/>
                  <a:gd name="T64" fmla="*/ 0 w 404"/>
                  <a:gd name="T65" fmla="*/ 0 h 472"/>
                  <a:gd name="T66" fmla="*/ 0 w 404"/>
                  <a:gd name="T67" fmla="*/ 0 h 472"/>
                  <a:gd name="T68" fmla="*/ 0 w 404"/>
                  <a:gd name="T69" fmla="*/ 0 h 472"/>
                  <a:gd name="T70" fmla="*/ 0 w 404"/>
                  <a:gd name="T71" fmla="*/ 0 h 472"/>
                  <a:gd name="T72" fmla="*/ 0 w 404"/>
                  <a:gd name="T73" fmla="*/ 0 h 472"/>
                  <a:gd name="T74" fmla="*/ 0 w 404"/>
                  <a:gd name="T75" fmla="*/ 0 h 472"/>
                  <a:gd name="T76" fmla="*/ 0 w 404"/>
                  <a:gd name="T77" fmla="*/ 0 h 472"/>
                  <a:gd name="T78" fmla="*/ 0 w 404"/>
                  <a:gd name="T79" fmla="*/ 0 h 472"/>
                  <a:gd name="T80" fmla="*/ 0 w 404"/>
                  <a:gd name="T81" fmla="*/ 0 h 472"/>
                  <a:gd name="T82" fmla="*/ 0 w 404"/>
                  <a:gd name="T83" fmla="*/ 0 h 472"/>
                  <a:gd name="T84" fmla="*/ 0 w 404"/>
                  <a:gd name="T85" fmla="*/ 0 h 472"/>
                  <a:gd name="T86" fmla="*/ 0 w 404"/>
                  <a:gd name="T87" fmla="*/ 0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53" name="Freeform 43"/>
              <p:cNvSpPr/>
              <p:nvPr>
                <p:custDataLst>
                  <p:tags r:id="rId41"/>
                </p:custDataLst>
              </p:nvPr>
            </p:nvSpPr>
            <p:spPr bwMode="auto">
              <a:xfrm>
                <a:off x="8263" y="4458"/>
                <a:ext cx="118" cy="105"/>
              </a:xfrm>
              <a:custGeom>
                <a:avLst/>
                <a:gdLst>
                  <a:gd name="T0" fmla="*/ 0 w 354"/>
                  <a:gd name="T1" fmla="*/ 0 h 315"/>
                  <a:gd name="T2" fmla="*/ 0 w 354"/>
                  <a:gd name="T3" fmla="*/ 0 h 315"/>
                  <a:gd name="T4" fmla="*/ 0 w 354"/>
                  <a:gd name="T5" fmla="*/ 0 h 315"/>
                  <a:gd name="T6" fmla="*/ 0 w 354"/>
                  <a:gd name="T7" fmla="*/ 0 h 315"/>
                  <a:gd name="T8" fmla="*/ 0 w 354"/>
                  <a:gd name="T9" fmla="*/ 0 h 315"/>
                  <a:gd name="T10" fmla="*/ 0 w 354"/>
                  <a:gd name="T11" fmla="*/ 0 h 315"/>
                  <a:gd name="T12" fmla="*/ 0 w 354"/>
                  <a:gd name="T13" fmla="*/ 0 h 315"/>
                  <a:gd name="T14" fmla="*/ 0 w 354"/>
                  <a:gd name="T15" fmla="*/ 0 h 315"/>
                  <a:gd name="T16" fmla="*/ 0 w 354"/>
                  <a:gd name="T17" fmla="*/ 0 h 315"/>
                  <a:gd name="T18" fmla="*/ 0 w 354"/>
                  <a:gd name="T19" fmla="*/ 0 h 315"/>
                  <a:gd name="T20" fmla="*/ 0 w 354"/>
                  <a:gd name="T21" fmla="*/ 0 h 315"/>
                  <a:gd name="T22" fmla="*/ 0 w 354"/>
                  <a:gd name="T23" fmla="*/ 0 h 315"/>
                  <a:gd name="T24" fmla="*/ 0 w 354"/>
                  <a:gd name="T25" fmla="*/ 0 h 315"/>
                  <a:gd name="T26" fmla="*/ 0 w 354"/>
                  <a:gd name="T27" fmla="*/ 0 h 315"/>
                  <a:gd name="T28" fmla="*/ 0 w 354"/>
                  <a:gd name="T29" fmla="*/ 0 h 315"/>
                  <a:gd name="T30" fmla="*/ 0 w 354"/>
                  <a:gd name="T31" fmla="*/ 0 h 315"/>
                  <a:gd name="T32" fmla="*/ 0 w 354"/>
                  <a:gd name="T33" fmla="*/ 0 h 315"/>
                  <a:gd name="T34" fmla="*/ 0 w 354"/>
                  <a:gd name="T35" fmla="*/ 0 h 315"/>
                  <a:gd name="T36" fmla="*/ 0 w 354"/>
                  <a:gd name="T37" fmla="*/ 0 h 315"/>
                  <a:gd name="T38" fmla="*/ 0 w 354"/>
                  <a:gd name="T39" fmla="*/ 0 h 315"/>
                  <a:gd name="T40" fmla="*/ 0 w 354"/>
                  <a:gd name="T41" fmla="*/ 0 h 315"/>
                  <a:gd name="T42" fmla="*/ 0 w 354"/>
                  <a:gd name="T43" fmla="*/ 0 h 315"/>
                  <a:gd name="T44" fmla="*/ 0 w 354"/>
                  <a:gd name="T45" fmla="*/ 0 h 315"/>
                  <a:gd name="T46" fmla="*/ 0 w 354"/>
                  <a:gd name="T47" fmla="*/ 0 h 315"/>
                  <a:gd name="T48" fmla="*/ 0 w 354"/>
                  <a:gd name="T49" fmla="*/ 0 h 315"/>
                  <a:gd name="T50" fmla="*/ 0 w 354"/>
                  <a:gd name="T51" fmla="*/ 0 h 315"/>
                  <a:gd name="T52" fmla="*/ 0 w 354"/>
                  <a:gd name="T53" fmla="*/ 0 h 315"/>
                  <a:gd name="T54" fmla="*/ 0 w 354"/>
                  <a:gd name="T55" fmla="*/ 0 h 315"/>
                  <a:gd name="T56" fmla="*/ 0 w 354"/>
                  <a:gd name="T57" fmla="*/ 0 h 315"/>
                  <a:gd name="T58" fmla="*/ 0 w 354"/>
                  <a:gd name="T59" fmla="*/ 0 h 315"/>
                  <a:gd name="T60" fmla="*/ 0 w 354"/>
                  <a:gd name="T61" fmla="*/ 0 h 315"/>
                  <a:gd name="T62" fmla="*/ 0 w 354"/>
                  <a:gd name="T63" fmla="*/ 0 h 315"/>
                  <a:gd name="T64" fmla="*/ 0 w 354"/>
                  <a:gd name="T65" fmla="*/ 0 h 315"/>
                  <a:gd name="T66" fmla="*/ 0 w 354"/>
                  <a:gd name="T67" fmla="*/ 0 h 315"/>
                  <a:gd name="T68" fmla="*/ 0 w 354"/>
                  <a:gd name="T69" fmla="*/ 0 h 315"/>
                  <a:gd name="T70" fmla="*/ 0 w 354"/>
                  <a:gd name="T71" fmla="*/ 0 h 315"/>
                  <a:gd name="T72" fmla="*/ 0 w 354"/>
                  <a:gd name="T73" fmla="*/ 0 h 315"/>
                  <a:gd name="T74" fmla="*/ 0 w 354"/>
                  <a:gd name="T75" fmla="*/ 0 h 315"/>
                  <a:gd name="T76" fmla="*/ 0 w 354"/>
                  <a:gd name="T77" fmla="*/ 0 h 315"/>
                  <a:gd name="T78" fmla="*/ 0 w 354"/>
                  <a:gd name="T79" fmla="*/ 0 h 315"/>
                  <a:gd name="T80" fmla="*/ 0 w 354"/>
                  <a:gd name="T81" fmla="*/ 0 h 315"/>
                  <a:gd name="T82" fmla="*/ 0 w 354"/>
                  <a:gd name="T83" fmla="*/ 0 h 315"/>
                  <a:gd name="T84" fmla="*/ 0 w 354"/>
                  <a:gd name="T85" fmla="*/ 0 h 315"/>
                  <a:gd name="T86" fmla="*/ 0 w 354"/>
                  <a:gd name="T87" fmla="*/ 0 h 315"/>
                  <a:gd name="T88" fmla="*/ 0 w 354"/>
                  <a:gd name="T89" fmla="*/ 0 h 315"/>
                  <a:gd name="T90" fmla="*/ 0 w 354"/>
                  <a:gd name="T91" fmla="*/ 0 h 315"/>
                  <a:gd name="T92" fmla="*/ 0 w 354"/>
                  <a:gd name="T93" fmla="*/ 0 h 315"/>
                  <a:gd name="T94" fmla="*/ 0 w 354"/>
                  <a:gd name="T95" fmla="*/ 0 h 315"/>
                  <a:gd name="T96" fmla="*/ 0 w 354"/>
                  <a:gd name="T97" fmla="*/ 0 h 315"/>
                  <a:gd name="T98" fmla="*/ 0 w 354"/>
                  <a:gd name="T99" fmla="*/ 0 h 315"/>
                  <a:gd name="T100" fmla="*/ 0 w 354"/>
                  <a:gd name="T101" fmla="*/ 0 h 315"/>
                  <a:gd name="T102" fmla="*/ 0 w 354"/>
                  <a:gd name="T103" fmla="*/ 0 h 315"/>
                  <a:gd name="T104" fmla="*/ 0 w 354"/>
                  <a:gd name="T105" fmla="*/ 0 h 315"/>
                  <a:gd name="T106" fmla="*/ 0 w 354"/>
                  <a:gd name="T107" fmla="*/ 0 h 315"/>
                  <a:gd name="T108" fmla="*/ 0 w 354"/>
                  <a:gd name="T109" fmla="*/ 0 h 315"/>
                  <a:gd name="T110" fmla="*/ 0 w 354"/>
                  <a:gd name="T111" fmla="*/ 0 h 315"/>
                  <a:gd name="T112" fmla="*/ 0 w 354"/>
                  <a:gd name="T113" fmla="*/ 0 h 315"/>
                  <a:gd name="T114" fmla="*/ 0 w 354"/>
                  <a:gd name="T115" fmla="*/ 0 h 315"/>
                  <a:gd name="T116" fmla="*/ 0 w 354"/>
                  <a:gd name="T117" fmla="*/ 0 h 315"/>
                  <a:gd name="T118" fmla="*/ 0 w 354"/>
                  <a:gd name="T119" fmla="*/ 0 h 315"/>
                  <a:gd name="T120" fmla="*/ 0 w 354"/>
                  <a:gd name="T121" fmla="*/ 0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a:noFill/>
              </a:ln>
              <a:extLst>
                <a:ext uri="{91240B29-F687-4F45-9708-019B960494DF}">
                  <a14:hiddenLine xmlns:a14="http://schemas.microsoft.com/office/drawing/2010/main" w="6350">
                    <a:solidFill>
                      <a:srgbClr val="000000"/>
                    </a:solidFill>
                    <a:round/>
                  </a14:hiddenLine>
                </a:ext>
              </a:extLst>
            </p:spPr>
            <p:txBody>
              <a:bodyPr/>
              <a:lstStyle/>
              <a:p>
                <a:pPr eaLnBrk="0" hangingPunct="0"/>
                <a:endParaRPr lang="zh-CN" altLang="en-US">
                  <a:solidFill>
                    <a:srgbClr val="000000"/>
                  </a:solidFill>
                </a:endParaRPr>
              </a:p>
            </p:txBody>
          </p:sp>
          <p:sp>
            <p:nvSpPr>
              <p:cNvPr id="36954" name="Freeform 44"/>
              <p:cNvSpPr/>
              <p:nvPr>
                <p:custDataLst>
                  <p:tags r:id="rId42"/>
                </p:custDataLst>
              </p:nvPr>
            </p:nvSpPr>
            <p:spPr bwMode="auto">
              <a:xfrm>
                <a:off x="8023" y="4506"/>
                <a:ext cx="47" cy="99"/>
              </a:xfrm>
              <a:custGeom>
                <a:avLst/>
                <a:gdLst>
                  <a:gd name="T0" fmla="*/ 0 w 143"/>
                  <a:gd name="T1" fmla="*/ 0 h 297"/>
                  <a:gd name="T2" fmla="*/ 0 w 143"/>
                  <a:gd name="T3" fmla="*/ 0 h 297"/>
                  <a:gd name="T4" fmla="*/ 0 w 143"/>
                  <a:gd name="T5" fmla="*/ 0 h 297"/>
                  <a:gd name="T6" fmla="*/ 0 w 143"/>
                  <a:gd name="T7" fmla="*/ 0 h 297"/>
                  <a:gd name="T8" fmla="*/ 0 w 143"/>
                  <a:gd name="T9" fmla="*/ 0 h 297"/>
                  <a:gd name="T10" fmla="*/ 0 w 143"/>
                  <a:gd name="T11" fmla="*/ 0 h 297"/>
                  <a:gd name="T12" fmla="*/ 0 w 143"/>
                  <a:gd name="T13" fmla="*/ 0 h 297"/>
                  <a:gd name="T14" fmla="*/ 0 w 143"/>
                  <a:gd name="T15" fmla="*/ 0 h 297"/>
                  <a:gd name="T16" fmla="*/ 0 w 143"/>
                  <a:gd name="T17" fmla="*/ 0 h 297"/>
                  <a:gd name="T18" fmla="*/ 0 w 143"/>
                  <a:gd name="T19" fmla="*/ 0 h 297"/>
                  <a:gd name="T20" fmla="*/ 0 w 143"/>
                  <a:gd name="T21" fmla="*/ 0 h 297"/>
                  <a:gd name="T22" fmla="*/ 0 w 143"/>
                  <a:gd name="T23" fmla="*/ 0 h 297"/>
                  <a:gd name="T24" fmla="*/ 0 w 143"/>
                  <a:gd name="T25" fmla="*/ 0 h 297"/>
                  <a:gd name="T26" fmla="*/ 0 w 143"/>
                  <a:gd name="T27" fmla="*/ 0 h 297"/>
                  <a:gd name="T28" fmla="*/ 0 w 143"/>
                  <a:gd name="T29" fmla="*/ 0 h 297"/>
                  <a:gd name="T30" fmla="*/ 0 w 143"/>
                  <a:gd name="T31" fmla="*/ 0 h 297"/>
                  <a:gd name="T32" fmla="*/ 0 w 143"/>
                  <a:gd name="T33" fmla="*/ 0 h 297"/>
                  <a:gd name="T34" fmla="*/ 0 w 143"/>
                  <a:gd name="T35" fmla="*/ 0 h 297"/>
                  <a:gd name="T36" fmla="*/ 0 w 143"/>
                  <a:gd name="T37" fmla="*/ 0 h 297"/>
                  <a:gd name="T38" fmla="*/ 0 w 143"/>
                  <a:gd name="T39" fmla="*/ 0 h 297"/>
                  <a:gd name="T40" fmla="*/ 0 w 143"/>
                  <a:gd name="T41" fmla="*/ 0 h 297"/>
                  <a:gd name="T42" fmla="*/ 0 w 143"/>
                  <a:gd name="T43" fmla="*/ 0 h 297"/>
                  <a:gd name="T44" fmla="*/ 0 w 143"/>
                  <a:gd name="T45" fmla="*/ 0 h 297"/>
                  <a:gd name="T46" fmla="*/ 0 w 143"/>
                  <a:gd name="T47" fmla="*/ 0 h 297"/>
                  <a:gd name="T48" fmla="*/ 0 w 143"/>
                  <a:gd name="T49" fmla="*/ 0 h 297"/>
                  <a:gd name="T50" fmla="*/ 0 w 143"/>
                  <a:gd name="T51" fmla="*/ 0 h 297"/>
                  <a:gd name="T52" fmla="*/ 0 w 143"/>
                  <a:gd name="T53" fmla="*/ 0 h 297"/>
                  <a:gd name="T54" fmla="*/ 0 w 143"/>
                  <a:gd name="T55" fmla="*/ 0 h 297"/>
                  <a:gd name="T56" fmla="*/ 0 w 143"/>
                  <a:gd name="T57" fmla="*/ 0 h 297"/>
                  <a:gd name="T58" fmla="*/ 0 w 143"/>
                  <a:gd name="T59" fmla="*/ 0 h 297"/>
                  <a:gd name="T60" fmla="*/ 0 w 143"/>
                  <a:gd name="T61" fmla="*/ 0 h 297"/>
                  <a:gd name="T62" fmla="*/ 0 w 143"/>
                  <a:gd name="T63" fmla="*/ 0 h 297"/>
                  <a:gd name="T64" fmla="*/ 0 w 143"/>
                  <a:gd name="T65" fmla="*/ 0 h 297"/>
                  <a:gd name="T66" fmla="*/ 0 w 143"/>
                  <a:gd name="T67" fmla="*/ 0 h 297"/>
                  <a:gd name="T68" fmla="*/ 0 w 143"/>
                  <a:gd name="T69" fmla="*/ 0 h 297"/>
                  <a:gd name="T70" fmla="*/ 0 w 143"/>
                  <a:gd name="T71" fmla="*/ 0 h 297"/>
                  <a:gd name="T72" fmla="*/ 0 w 143"/>
                  <a:gd name="T73" fmla="*/ 0 h 297"/>
                  <a:gd name="T74" fmla="*/ 0 w 143"/>
                  <a:gd name="T75" fmla="*/ 0 h 297"/>
                  <a:gd name="T76" fmla="*/ 0 w 143"/>
                  <a:gd name="T77" fmla="*/ 0 h 297"/>
                  <a:gd name="T78" fmla="*/ 0 w 143"/>
                  <a:gd name="T79" fmla="*/ 0 h 297"/>
                  <a:gd name="T80" fmla="*/ 0 w 143"/>
                  <a:gd name="T81" fmla="*/ 0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55" name="Freeform 45"/>
              <p:cNvSpPr/>
              <p:nvPr>
                <p:custDataLst>
                  <p:tags r:id="rId43"/>
                </p:custDataLst>
              </p:nvPr>
            </p:nvSpPr>
            <p:spPr bwMode="auto">
              <a:xfrm>
                <a:off x="8360" y="4451"/>
                <a:ext cx="103" cy="129"/>
              </a:xfrm>
              <a:custGeom>
                <a:avLst/>
                <a:gdLst>
                  <a:gd name="T0" fmla="*/ 0 w 309"/>
                  <a:gd name="T1" fmla="*/ 0 h 388"/>
                  <a:gd name="T2" fmla="*/ 0 w 309"/>
                  <a:gd name="T3" fmla="*/ 0 h 388"/>
                  <a:gd name="T4" fmla="*/ 0 w 309"/>
                  <a:gd name="T5" fmla="*/ 0 h 388"/>
                  <a:gd name="T6" fmla="*/ 0 w 309"/>
                  <a:gd name="T7" fmla="*/ 0 h 388"/>
                  <a:gd name="T8" fmla="*/ 0 w 309"/>
                  <a:gd name="T9" fmla="*/ 0 h 388"/>
                  <a:gd name="T10" fmla="*/ 0 w 309"/>
                  <a:gd name="T11" fmla="*/ 0 h 388"/>
                  <a:gd name="T12" fmla="*/ 0 w 309"/>
                  <a:gd name="T13" fmla="*/ 0 h 388"/>
                  <a:gd name="T14" fmla="*/ 0 w 309"/>
                  <a:gd name="T15" fmla="*/ 0 h 388"/>
                  <a:gd name="T16" fmla="*/ 0 w 309"/>
                  <a:gd name="T17" fmla="*/ 0 h 388"/>
                  <a:gd name="T18" fmla="*/ 0 w 309"/>
                  <a:gd name="T19" fmla="*/ 0 h 388"/>
                  <a:gd name="T20" fmla="*/ 0 w 309"/>
                  <a:gd name="T21" fmla="*/ 0 h 388"/>
                  <a:gd name="T22" fmla="*/ 0 w 309"/>
                  <a:gd name="T23" fmla="*/ 0 h 388"/>
                  <a:gd name="T24" fmla="*/ 0 w 309"/>
                  <a:gd name="T25" fmla="*/ 0 h 388"/>
                  <a:gd name="T26" fmla="*/ 0 w 309"/>
                  <a:gd name="T27" fmla="*/ 0 h 388"/>
                  <a:gd name="T28" fmla="*/ 0 w 309"/>
                  <a:gd name="T29" fmla="*/ 0 h 388"/>
                  <a:gd name="T30" fmla="*/ 0 w 309"/>
                  <a:gd name="T31" fmla="*/ 0 h 388"/>
                  <a:gd name="T32" fmla="*/ 0 w 309"/>
                  <a:gd name="T33" fmla="*/ 0 h 388"/>
                  <a:gd name="T34" fmla="*/ 0 w 309"/>
                  <a:gd name="T35" fmla="*/ 0 h 388"/>
                  <a:gd name="T36" fmla="*/ 0 w 309"/>
                  <a:gd name="T37" fmla="*/ 0 h 388"/>
                  <a:gd name="T38" fmla="*/ 0 w 309"/>
                  <a:gd name="T39" fmla="*/ 0 h 388"/>
                  <a:gd name="T40" fmla="*/ 0 w 309"/>
                  <a:gd name="T41" fmla="*/ 0 h 388"/>
                  <a:gd name="T42" fmla="*/ 0 w 309"/>
                  <a:gd name="T43" fmla="*/ 0 h 388"/>
                  <a:gd name="T44" fmla="*/ 0 w 309"/>
                  <a:gd name="T45" fmla="*/ 0 h 388"/>
                  <a:gd name="T46" fmla="*/ 0 w 309"/>
                  <a:gd name="T47" fmla="*/ 0 h 388"/>
                  <a:gd name="T48" fmla="*/ 0 w 309"/>
                  <a:gd name="T49" fmla="*/ 0 h 388"/>
                  <a:gd name="T50" fmla="*/ 0 w 309"/>
                  <a:gd name="T51" fmla="*/ 0 h 388"/>
                  <a:gd name="T52" fmla="*/ 0 w 309"/>
                  <a:gd name="T53" fmla="*/ 0 h 388"/>
                  <a:gd name="T54" fmla="*/ 0 w 309"/>
                  <a:gd name="T55" fmla="*/ 0 h 388"/>
                  <a:gd name="T56" fmla="*/ 0 w 309"/>
                  <a:gd name="T57" fmla="*/ 0 h 388"/>
                  <a:gd name="T58" fmla="*/ 0 w 309"/>
                  <a:gd name="T59" fmla="*/ 0 h 388"/>
                  <a:gd name="T60" fmla="*/ 0 w 309"/>
                  <a:gd name="T61" fmla="*/ 0 h 388"/>
                  <a:gd name="T62" fmla="*/ 0 w 309"/>
                  <a:gd name="T63" fmla="*/ 0 h 388"/>
                  <a:gd name="T64" fmla="*/ 0 w 309"/>
                  <a:gd name="T65" fmla="*/ 0 h 388"/>
                  <a:gd name="T66" fmla="*/ 0 w 309"/>
                  <a:gd name="T67" fmla="*/ 0 h 388"/>
                  <a:gd name="T68" fmla="*/ 0 w 309"/>
                  <a:gd name="T69" fmla="*/ 0 h 388"/>
                  <a:gd name="T70" fmla="*/ 0 w 309"/>
                  <a:gd name="T71" fmla="*/ 0 h 388"/>
                  <a:gd name="T72" fmla="*/ 0 w 309"/>
                  <a:gd name="T73" fmla="*/ 0 h 388"/>
                  <a:gd name="T74" fmla="*/ 0 w 309"/>
                  <a:gd name="T75" fmla="*/ 0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56" name="Freeform 46"/>
              <p:cNvSpPr/>
              <p:nvPr>
                <p:custDataLst>
                  <p:tags r:id="rId44"/>
                </p:custDataLst>
              </p:nvPr>
            </p:nvSpPr>
            <p:spPr bwMode="auto">
              <a:xfrm>
                <a:off x="8279" y="4648"/>
                <a:ext cx="135" cy="97"/>
              </a:xfrm>
              <a:custGeom>
                <a:avLst/>
                <a:gdLst>
                  <a:gd name="T0" fmla="*/ 0 w 406"/>
                  <a:gd name="T1" fmla="*/ 0 h 292"/>
                  <a:gd name="T2" fmla="*/ 0 w 406"/>
                  <a:gd name="T3" fmla="*/ 0 h 292"/>
                  <a:gd name="T4" fmla="*/ 0 w 406"/>
                  <a:gd name="T5" fmla="*/ 0 h 292"/>
                  <a:gd name="T6" fmla="*/ 0 w 406"/>
                  <a:gd name="T7" fmla="*/ 0 h 292"/>
                  <a:gd name="T8" fmla="*/ 0 w 406"/>
                  <a:gd name="T9" fmla="*/ 0 h 292"/>
                  <a:gd name="T10" fmla="*/ 0 w 406"/>
                  <a:gd name="T11" fmla="*/ 0 h 292"/>
                  <a:gd name="T12" fmla="*/ 0 w 406"/>
                  <a:gd name="T13" fmla="*/ 0 h 292"/>
                  <a:gd name="T14" fmla="*/ 0 w 406"/>
                  <a:gd name="T15" fmla="*/ 0 h 292"/>
                  <a:gd name="T16" fmla="*/ 0 w 406"/>
                  <a:gd name="T17" fmla="*/ 0 h 292"/>
                  <a:gd name="T18" fmla="*/ 0 w 406"/>
                  <a:gd name="T19" fmla="*/ 0 h 292"/>
                  <a:gd name="T20" fmla="*/ 0 w 406"/>
                  <a:gd name="T21" fmla="*/ 0 h 292"/>
                  <a:gd name="T22" fmla="*/ 0 w 406"/>
                  <a:gd name="T23" fmla="*/ 0 h 292"/>
                  <a:gd name="T24" fmla="*/ 0 w 406"/>
                  <a:gd name="T25" fmla="*/ 0 h 292"/>
                  <a:gd name="T26" fmla="*/ 0 w 406"/>
                  <a:gd name="T27" fmla="*/ 0 h 292"/>
                  <a:gd name="T28" fmla="*/ 0 w 406"/>
                  <a:gd name="T29" fmla="*/ 0 h 292"/>
                  <a:gd name="T30" fmla="*/ 0 w 406"/>
                  <a:gd name="T31" fmla="*/ 0 h 292"/>
                  <a:gd name="T32" fmla="*/ 0 w 406"/>
                  <a:gd name="T33" fmla="*/ 0 h 292"/>
                  <a:gd name="T34" fmla="*/ 0 w 406"/>
                  <a:gd name="T35" fmla="*/ 0 h 292"/>
                  <a:gd name="T36" fmla="*/ 0 w 406"/>
                  <a:gd name="T37" fmla="*/ 0 h 292"/>
                  <a:gd name="T38" fmla="*/ 0 w 406"/>
                  <a:gd name="T39" fmla="*/ 0 h 292"/>
                  <a:gd name="T40" fmla="*/ 0 w 406"/>
                  <a:gd name="T41" fmla="*/ 0 h 292"/>
                  <a:gd name="T42" fmla="*/ 0 w 406"/>
                  <a:gd name="T43" fmla="*/ 0 h 292"/>
                  <a:gd name="T44" fmla="*/ 0 w 406"/>
                  <a:gd name="T45" fmla="*/ 0 h 292"/>
                  <a:gd name="T46" fmla="*/ 0 w 406"/>
                  <a:gd name="T47" fmla="*/ 0 h 292"/>
                  <a:gd name="T48" fmla="*/ 0 w 406"/>
                  <a:gd name="T49" fmla="*/ 0 h 292"/>
                  <a:gd name="T50" fmla="*/ 0 w 406"/>
                  <a:gd name="T51" fmla="*/ 0 h 292"/>
                  <a:gd name="T52" fmla="*/ 0 w 406"/>
                  <a:gd name="T53" fmla="*/ 0 h 292"/>
                  <a:gd name="T54" fmla="*/ 0 w 406"/>
                  <a:gd name="T55" fmla="*/ 0 h 292"/>
                  <a:gd name="T56" fmla="*/ 0 w 406"/>
                  <a:gd name="T57" fmla="*/ 0 h 292"/>
                  <a:gd name="T58" fmla="*/ 0 w 406"/>
                  <a:gd name="T59" fmla="*/ 0 h 292"/>
                  <a:gd name="T60" fmla="*/ 0 w 406"/>
                  <a:gd name="T61" fmla="*/ 0 h 292"/>
                  <a:gd name="T62" fmla="*/ 0 w 406"/>
                  <a:gd name="T63" fmla="*/ 0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57" name="Freeform 47"/>
              <p:cNvSpPr/>
              <p:nvPr>
                <p:custDataLst>
                  <p:tags r:id="rId45"/>
                </p:custDataLst>
              </p:nvPr>
            </p:nvSpPr>
            <p:spPr bwMode="auto">
              <a:xfrm>
                <a:off x="8272" y="4697"/>
                <a:ext cx="146" cy="320"/>
              </a:xfrm>
              <a:custGeom>
                <a:avLst/>
                <a:gdLst>
                  <a:gd name="T0" fmla="*/ 0 w 439"/>
                  <a:gd name="T1" fmla="*/ 0 h 960"/>
                  <a:gd name="T2" fmla="*/ 0 w 439"/>
                  <a:gd name="T3" fmla="*/ 0 h 960"/>
                  <a:gd name="T4" fmla="*/ 0 w 439"/>
                  <a:gd name="T5" fmla="*/ 0 h 960"/>
                  <a:gd name="T6" fmla="*/ 0 w 439"/>
                  <a:gd name="T7" fmla="*/ 0 h 960"/>
                  <a:gd name="T8" fmla="*/ 0 w 439"/>
                  <a:gd name="T9" fmla="*/ 0 h 960"/>
                  <a:gd name="T10" fmla="*/ 0 w 439"/>
                  <a:gd name="T11" fmla="*/ 0 h 960"/>
                  <a:gd name="T12" fmla="*/ 0 w 439"/>
                  <a:gd name="T13" fmla="*/ 0 h 960"/>
                  <a:gd name="T14" fmla="*/ 0 w 439"/>
                  <a:gd name="T15" fmla="*/ 0 h 960"/>
                  <a:gd name="T16" fmla="*/ 0 w 439"/>
                  <a:gd name="T17" fmla="*/ 0 h 960"/>
                  <a:gd name="T18" fmla="*/ 0 w 439"/>
                  <a:gd name="T19" fmla="*/ 0 h 960"/>
                  <a:gd name="T20" fmla="*/ 0 w 439"/>
                  <a:gd name="T21" fmla="*/ 0 h 960"/>
                  <a:gd name="T22" fmla="*/ 0 w 439"/>
                  <a:gd name="T23" fmla="*/ 0 h 960"/>
                  <a:gd name="T24" fmla="*/ 0 w 439"/>
                  <a:gd name="T25" fmla="*/ 0 h 960"/>
                  <a:gd name="T26" fmla="*/ 0 w 439"/>
                  <a:gd name="T27" fmla="*/ 0 h 960"/>
                  <a:gd name="T28" fmla="*/ 0 w 439"/>
                  <a:gd name="T29" fmla="*/ 0 h 960"/>
                  <a:gd name="T30" fmla="*/ 0 w 439"/>
                  <a:gd name="T31" fmla="*/ 0 h 960"/>
                  <a:gd name="T32" fmla="*/ 0 w 439"/>
                  <a:gd name="T33" fmla="*/ 0 h 960"/>
                  <a:gd name="T34" fmla="*/ 0 w 439"/>
                  <a:gd name="T35" fmla="*/ 0 h 960"/>
                  <a:gd name="T36" fmla="*/ 0 w 439"/>
                  <a:gd name="T37" fmla="*/ 0 h 960"/>
                  <a:gd name="T38" fmla="*/ 0 w 439"/>
                  <a:gd name="T39" fmla="*/ 0 h 960"/>
                  <a:gd name="T40" fmla="*/ 0 w 439"/>
                  <a:gd name="T41" fmla="*/ 0 h 960"/>
                  <a:gd name="T42" fmla="*/ 0 w 439"/>
                  <a:gd name="T43" fmla="*/ 0 h 960"/>
                  <a:gd name="T44" fmla="*/ 0 w 439"/>
                  <a:gd name="T45" fmla="*/ 0 h 960"/>
                  <a:gd name="T46" fmla="*/ 0 w 439"/>
                  <a:gd name="T47" fmla="*/ 0 h 960"/>
                  <a:gd name="T48" fmla="*/ 0 w 439"/>
                  <a:gd name="T49" fmla="*/ 0 h 960"/>
                  <a:gd name="T50" fmla="*/ 0 w 439"/>
                  <a:gd name="T51" fmla="*/ 0 h 960"/>
                  <a:gd name="T52" fmla="*/ 0 w 439"/>
                  <a:gd name="T53" fmla="*/ 0 h 960"/>
                  <a:gd name="T54" fmla="*/ 0 w 439"/>
                  <a:gd name="T55" fmla="*/ 0 h 960"/>
                  <a:gd name="T56" fmla="*/ 0 w 439"/>
                  <a:gd name="T57" fmla="*/ 0 h 960"/>
                  <a:gd name="T58" fmla="*/ 0 w 439"/>
                  <a:gd name="T59" fmla="*/ 0 h 960"/>
                  <a:gd name="T60" fmla="*/ 0 w 439"/>
                  <a:gd name="T61" fmla="*/ 0 h 960"/>
                  <a:gd name="T62" fmla="*/ 0 w 439"/>
                  <a:gd name="T63" fmla="*/ 0 h 960"/>
                  <a:gd name="T64" fmla="*/ 0 w 439"/>
                  <a:gd name="T65" fmla="*/ 0 h 960"/>
                  <a:gd name="T66" fmla="*/ 0 w 439"/>
                  <a:gd name="T67" fmla="*/ 0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58" name="Freeform 48"/>
              <p:cNvSpPr/>
              <p:nvPr>
                <p:custDataLst>
                  <p:tags r:id="rId46"/>
                </p:custDataLst>
              </p:nvPr>
            </p:nvSpPr>
            <p:spPr bwMode="auto">
              <a:xfrm>
                <a:off x="8416" y="4972"/>
                <a:ext cx="128" cy="66"/>
              </a:xfrm>
              <a:custGeom>
                <a:avLst/>
                <a:gdLst>
                  <a:gd name="T0" fmla="*/ 0 w 382"/>
                  <a:gd name="T1" fmla="*/ 0 h 198"/>
                  <a:gd name="T2" fmla="*/ 0 w 382"/>
                  <a:gd name="T3" fmla="*/ 0 h 198"/>
                  <a:gd name="T4" fmla="*/ 0 w 382"/>
                  <a:gd name="T5" fmla="*/ 0 h 198"/>
                  <a:gd name="T6" fmla="*/ 0 w 382"/>
                  <a:gd name="T7" fmla="*/ 0 h 198"/>
                  <a:gd name="T8" fmla="*/ 0 w 382"/>
                  <a:gd name="T9" fmla="*/ 0 h 198"/>
                  <a:gd name="T10" fmla="*/ 0 w 382"/>
                  <a:gd name="T11" fmla="*/ 0 h 198"/>
                  <a:gd name="T12" fmla="*/ 0 w 382"/>
                  <a:gd name="T13" fmla="*/ 0 h 198"/>
                  <a:gd name="T14" fmla="*/ 0 w 382"/>
                  <a:gd name="T15" fmla="*/ 0 h 198"/>
                  <a:gd name="T16" fmla="*/ 0 w 382"/>
                  <a:gd name="T17" fmla="*/ 0 h 198"/>
                  <a:gd name="T18" fmla="*/ 0 w 382"/>
                  <a:gd name="T19" fmla="*/ 0 h 198"/>
                  <a:gd name="T20" fmla="*/ 0 w 382"/>
                  <a:gd name="T21" fmla="*/ 0 h 198"/>
                  <a:gd name="T22" fmla="*/ 0 w 382"/>
                  <a:gd name="T23" fmla="*/ 0 h 198"/>
                  <a:gd name="T24" fmla="*/ 0 w 382"/>
                  <a:gd name="T25" fmla="*/ 0 h 198"/>
                  <a:gd name="T26" fmla="*/ 0 w 382"/>
                  <a:gd name="T27" fmla="*/ 0 h 198"/>
                  <a:gd name="T28" fmla="*/ 0 w 382"/>
                  <a:gd name="T29" fmla="*/ 0 h 198"/>
                  <a:gd name="T30" fmla="*/ 0 w 382"/>
                  <a:gd name="T31" fmla="*/ 0 h 198"/>
                  <a:gd name="T32" fmla="*/ 0 w 382"/>
                  <a:gd name="T33" fmla="*/ 0 h 198"/>
                  <a:gd name="T34" fmla="*/ 0 w 382"/>
                  <a:gd name="T35" fmla="*/ 0 h 198"/>
                  <a:gd name="T36" fmla="*/ 0 w 382"/>
                  <a:gd name="T37" fmla="*/ 0 h 198"/>
                  <a:gd name="T38" fmla="*/ 0 w 382"/>
                  <a:gd name="T39" fmla="*/ 0 h 198"/>
                  <a:gd name="T40" fmla="*/ 0 w 382"/>
                  <a:gd name="T41" fmla="*/ 0 h 198"/>
                  <a:gd name="T42" fmla="*/ 0 w 382"/>
                  <a:gd name="T43" fmla="*/ 0 h 198"/>
                  <a:gd name="T44" fmla="*/ 0 w 382"/>
                  <a:gd name="T45" fmla="*/ 0 h 198"/>
                  <a:gd name="T46" fmla="*/ 0 w 382"/>
                  <a:gd name="T47" fmla="*/ 0 h 198"/>
                  <a:gd name="T48" fmla="*/ 0 w 382"/>
                  <a:gd name="T49" fmla="*/ 0 h 198"/>
                  <a:gd name="T50" fmla="*/ 0 w 382"/>
                  <a:gd name="T51" fmla="*/ 0 h 198"/>
                  <a:gd name="T52" fmla="*/ 0 w 382"/>
                  <a:gd name="T53" fmla="*/ 0 h 198"/>
                  <a:gd name="T54" fmla="*/ 0 w 382"/>
                  <a:gd name="T55" fmla="*/ 0 h 198"/>
                  <a:gd name="T56" fmla="*/ 0 w 382"/>
                  <a:gd name="T57" fmla="*/ 0 h 198"/>
                  <a:gd name="T58" fmla="*/ 0 w 382"/>
                  <a:gd name="T59" fmla="*/ 0 h 198"/>
                  <a:gd name="T60" fmla="*/ 0 w 382"/>
                  <a:gd name="T61" fmla="*/ 0 h 198"/>
                  <a:gd name="T62" fmla="*/ 0 w 382"/>
                  <a:gd name="T63" fmla="*/ 0 h 198"/>
                  <a:gd name="T64" fmla="*/ 0 w 382"/>
                  <a:gd name="T65" fmla="*/ 0 h 198"/>
                  <a:gd name="T66" fmla="*/ 0 w 382"/>
                  <a:gd name="T67" fmla="*/ 0 h 198"/>
                  <a:gd name="T68" fmla="*/ 0 w 382"/>
                  <a:gd name="T69" fmla="*/ 0 h 198"/>
                  <a:gd name="T70" fmla="*/ 0 w 382"/>
                  <a:gd name="T71" fmla="*/ 0 h 198"/>
                  <a:gd name="T72" fmla="*/ 0 w 382"/>
                  <a:gd name="T73" fmla="*/ 0 h 198"/>
                  <a:gd name="T74" fmla="*/ 0 w 382"/>
                  <a:gd name="T75" fmla="*/ 0 h 198"/>
                  <a:gd name="T76" fmla="*/ 0 w 382"/>
                  <a:gd name="T77" fmla="*/ 0 h 198"/>
                  <a:gd name="T78" fmla="*/ 0 w 382"/>
                  <a:gd name="T79" fmla="*/ 0 h 198"/>
                  <a:gd name="T80" fmla="*/ 0 w 382"/>
                  <a:gd name="T81" fmla="*/ 0 h 198"/>
                  <a:gd name="T82" fmla="*/ 0 w 382"/>
                  <a:gd name="T83" fmla="*/ 0 h 198"/>
                  <a:gd name="T84" fmla="*/ 0 w 382"/>
                  <a:gd name="T85" fmla="*/ 0 h 198"/>
                  <a:gd name="T86" fmla="*/ 0 w 382"/>
                  <a:gd name="T87" fmla="*/ 0 h 198"/>
                  <a:gd name="T88" fmla="*/ 0 w 382"/>
                  <a:gd name="T89" fmla="*/ 0 h 198"/>
                  <a:gd name="T90" fmla="*/ 0 w 382"/>
                  <a:gd name="T91" fmla="*/ 0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59" name="Freeform 49"/>
              <p:cNvSpPr/>
              <p:nvPr>
                <p:custDataLst>
                  <p:tags r:id="rId47"/>
                </p:custDataLst>
              </p:nvPr>
            </p:nvSpPr>
            <p:spPr bwMode="auto">
              <a:xfrm>
                <a:off x="8304" y="4693"/>
                <a:ext cx="76" cy="80"/>
              </a:xfrm>
              <a:custGeom>
                <a:avLst/>
                <a:gdLst>
                  <a:gd name="T0" fmla="*/ 0 w 229"/>
                  <a:gd name="T1" fmla="*/ 0 h 240"/>
                  <a:gd name="T2" fmla="*/ 0 w 229"/>
                  <a:gd name="T3" fmla="*/ 0 h 240"/>
                  <a:gd name="T4" fmla="*/ 0 w 229"/>
                  <a:gd name="T5" fmla="*/ 0 h 240"/>
                  <a:gd name="T6" fmla="*/ 0 w 229"/>
                  <a:gd name="T7" fmla="*/ 0 h 240"/>
                  <a:gd name="T8" fmla="*/ 0 w 229"/>
                  <a:gd name="T9" fmla="*/ 0 h 240"/>
                  <a:gd name="T10" fmla="*/ 0 w 229"/>
                  <a:gd name="T11" fmla="*/ 0 h 240"/>
                  <a:gd name="T12" fmla="*/ 0 w 229"/>
                  <a:gd name="T13" fmla="*/ 0 h 240"/>
                  <a:gd name="T14" fmla="*/ 0 w 229"/>
                  <a:gd name="T15" fmla="*/ 0 h 240"/>
                  <a:gd name="T16" fmla="*/ 0 w 229"/>
                  <a:gd name="T17" fmla="*/ 0 h 240"/>
                  <a:gd name="T18" fmla="*/ 0 w 229"/>
                  <a:gd name="T19" fmla="*/ 0 h 240"/>
                  <a:gd name="T20" fmla="*/ 0 w 229"/>
                  <a:gd name="T21" fmla="*/ 0 h 240"/>
                  <a:gd name="T22" fmla="*/ 0 w 229"/>
                  <a:gd name="T23" fmla="*/ 0 h 240"/>
                  <a:gd name="T24" fmla="*/ 0 w 229"/>
                  <a:gd name="T25" fmla="*/ 0 h 240"/>
                  <a:gd name="T26" fmla="*/ 0 w 229"/>
                  <a:gd name="T27" fmla="*/ 0 h 240"/>
                  <a:gd name="T28" fmla="*/ 0 w 229"/>
                  <a:gd name="T29" fmla="*/ 0 h 240"/>
                  <a:gd name="T30" fmla="*/ 0 w 229"/>
                  <a:gd name="T31" fmla="*/ 0 h 240"/>
                  <a:gd name="T32" fmla="*/ 0 w 229"/>
                  <a:gd name="T33" fmla="*/ 0 h 240"/>
                  <a:gd name="T34" fmla="*/ 0 w 229"/>
                  <a:gd name="T35" fmla="*/ 0 h 240"/>
                  <a:gd name="T36" fmla="*/ 0 w 229"/>
                  <a:gd name="T37" fmla="*/ 0 h 240"/>
                  <a:gd name="T38" fmla="*/ 0 w 229"/>
                  <a:gd name="T39" fmla="*/ 0 h 240"/>
                  <a:gd name="T40" fmla="*/ 0 w 229"/>
                  <a:gd name="T41" fmla="*/ 0 h 240"/>
                  <a:gd name="T42" fmla="*/ 0 w 229"/>
                  <a:gd name="T43" fmla="*/ 0 h 240"/>
                  <a:gd name="T44" fmla="*/ 0 w 229"/>
                  <a:gd name="T45" fmla="*/ 0 h 240"/>
                  <a:gd name="T46" fmla="*/ 0 w 229"/>
                  <a:gd name="T47" fmla="*/ 0 h 240"/>
                  <a:gd name="T48" fmla="*/ 0 w 229"/>
                  <a:gd name="T49" fmla="*/ 0 h 240"/>
                  <a:gd name="T50" fmla="*/ 0 w 229"/>
                  <a:gd name="T51" fmla="*/ 0 h 240"/>
                  <a:gd name="T52" fmla="*/ 0 w 229"/>
                  <a:gd name="T53" fmla="*/ 0 h 240"/>
                  <a:gd name="T54" fmla="*/ 0 w 229"/>
                  <a:gd name="T55" fmla="*/ 0 h 240"/>
                  <a:gd name="T56" fmla="*/ 0 w 229"/>
                  <a:gd name="T57" fmla="*/ 0 h 240"/>
                  <a:gd name="T58" fmla="*/ 0 w 229"/>
                  <a:gd name="T59" fmla="*/ 0 h 240"/>
                  <a:gd name="T60" fmla="*/ 0 w 229"/>
                  <a:gd name="T61" fmla="*/ 0 h 240"/>
                  <a:gd name="T62" fmla="*/ 0 w 229"/>
                  <a:gd name="T63" fmla="*/ 0 h 240"/>
                  <a:gd name="T64" fmla="*/ 0 w 229"/>
                  <a:gd name="T65" fmla="*/ 0 h 240"/>
                  <a:gd name="T66" fmla="*/ 0 w 229"/>
                  <a:gd name="T67" fmla="*/ 0 h 240"/>
                  <a:gd name="T68" fmla="*/ 0 w 229"/>
                  <a:gd name="T69" fmla="*/ 0 h 240"/>
                  <a:gd name="T70" fmla="*/ 0 w 229"/>
                  <a:gd name="T71" fmla="*/ 0 h 240"/>
                  <a:gd name="T72" fmla="*/ 0 w 229"/>
                  <a:gd name="T73" fmla="*/ 0 h 240"/>
                  <a:gd name="T74" fmla="*/ 0 w 229"/>
                  <a:gd name="T75" fmla="*/ 0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60" name="Freeform 50"/>
              <p:cNvSpPr/>
              <p:nvPr>
                <p:custDataLst>
                  <p:tags r:id="rId48"/>
                </p:custDataLst>
              </p:nvPr>
            </p:nvSpPr>
            <p:spPr bwMode="auto">
              <a:xfrm>
                <a:off x="8401" y="4895"/>
                <a:ext cx="93" cy="90"/>
              </a:xfrm>
              <a:custGeom>
                <a:avLst/>
                <a:gdLst>
                  <a:gd name="T0" fmla="*/ 0 w 281"/>
                  <a:gd name="T1" fmla="*/ 0 h 270"/>
                  <a:gd name="T2" fmla="*/ 0 w 281"/>
                  <a:gd name="T3" fmla="*/ 0 h 270"/>
                  <a:gd name="T4" fmla="*/ 0 w 281"/>
                  <a:gd name="T5" fmla="*/ 0 h 270"/>
                  <a:gd name="T6" fmla="*/ 0 w 281"/>
                  <a:gd name="T7" fmla="*/ 0 h 270"/>
                  <a:gd name="T8" fmla="*/ 0 w 281"/>
                  <a:gd name="T9" fmla="*/ 0 h 270"/>
                  <a:gd name="T10" fmla="*/ 0 w 281"/>
                  <a:gd name="T11" fmla="*/ 0 h 270"/>
                  <a:gd name="T12" fmla="*/ 0 w 281"/>
                  <a:gd name="T13" fmla="*/ 0 h 270"/>
                  <a:gd name="T14" fmla="*/ 0 w 281"/>
                  <a:gd name="T15" fmla="*/ 0 h 270"/>
                  <a:gd name="T16" fmla="*/ 0 w 281"/>
                  <a:gd name="T17" fmla="*/ 0 h 270"/>
                  <a:gd name="T18" fmla="*/ 0 w 281"/>
                  <a:gd name="T19" fmla="*/ 0 h 270"/>
                  <a:gd name="T20" fmla="*/ 0 w 281"/>
                  <a:gd name="T21" fmla="*/ 0 h 270"/>
                  <a:gd name="T22" fmla="*/ 0 w 281"/>
                  <a:gd name="T23" fmla="*/ 0 h 270"/>
                  <a:gd name="T24" fmla="*/ 0 w 281"/>
                  <a:gd name="T25" fmla="*/ 0 h 270"/>
                  <a:gd name="T26" fmla="*/ 0 w 281"/>
                  <a:gd name="T27" fmla="*/ 0 h 270"/>
                  <a:gd name="T28" fmla="*/ 0 w 281"/>
                  <a:gd name="T29" fmla="*/ 0 h 270"/>
                  <a:gd name="T30" fmla="*/ 0 w 281"/>
                  <a:gd name="T31" fmla="*/ 0 h 270"/>
                  <a:gd name="T32" fmla="*/ 0 w 281"/>
                  <a:gd name="T33" fmla="*/ 0 h 270"/>
                  <a:gd name="T34" fmla="*/ 0 w 281"/>
                  <a:gd name="T35" fmla="*/ 0 h 270"/>
                  <a:gd name="T36" fmla="*/ 0 w 281"/>
                  <a:gd name="T37" fmla="*/ 0 h 270"/>
                  <a:gd name="T38" fmla="*/ 0 w 281"/>
                  <a:gd name="T39" fmla="*/ 0 h 270"/>
                  <a:gd name="T40" fmla="*/ 0 w 281"/>
                  <a:gd name="T41" fmla="*/ 0 h 270"/>
                  <a:gd name="T42" fmla="*/ 0 w 281"/>
                  <a:gd name="T43" fmla="*/ 0 h 270"/>
                  <a:gd name="T44" fmla="*/ 0 w 281"/>
                  <a:gd name="T45" fmla="*/ 0 h 270"/>
                  <a:gd name="T46" fmla="*/ 0 w 281"/>
                  <a:gd name="T47" fmla="*/ 0 h 270"/>
                  <a:gd name="T48" fmla="*/ 0 w 281"/>
                  <a:gd name="T49" fmla="*/ 0 h 270"/>
                  <a:gd name="T50" fmla="*/ 0 w 281"/>
                  <a:gd name="T51" fmla="*/ 0 h 270"/>
                  <a:gd name="T52" fmla="*/ 0 w 281"/>
                  <a:gd name="T53" fmla="*/ 0 h 270"/>
                  <a:gd name="T54" fmla="*/ 0 w 281"/>
                  <a:gd name="T55" fmla="*/ 0 h 270"/>
                  <a:gd name="T56" fmla="*/ 0 w 281"/>
                  <a:gd name="T57" fmla="*/ 0 h 270"/>
                  <a:gd name="T58" fmla="*/ 0 w 281"/>
                  <a:gd name="T59" fmla="*/ 0 h 270"/>
                  <a:gd name="T60" fmla="*/ 0 w 281"/>
                  <a:gd name="T61" fmla="*/ 0 h 270"/>
                  <a:gd name="T62" fmla="*/ 0 w 281"/>
                  <a:gd name="T63" fmla="*/ 0 h 270"/>
                  <a:gd name="T64" fmla="*/ 0 w 281"/>
                  <a:gd name="T65" fmla="*/ 0 h 270"/>
                  <a:gd name="T66" fmla="*/ 0 w 281"/>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61" name="Freeform 51"/>
              <p:cNvSpPr/>
              <p:nvPr>
                <p:custDataLst>
                  <p:tags r:id="rId49"/>
                </p:custDataLst>
              </p:nvPr>
            </p:nvSpPr>
            <p:spPr bwMode="auto">
              <a:xfrm>
                <a:off x="8431" y="4921"/>
                <a:ext cx="5" cy="4"/>
              </a:xfrm>
              <a:custGeom>
                <a:avLst/>
                <a:gdLst>
                  <a:gd name="T0" fmla="*/ 0 w 15"/>
                  <a:gd name="T1" fmla="*/ 0 h 13"/>
                  <a:gd name="T2" fmla="*/ 0 w 15"/>
                  <a:gd name="T3" fmla="*/ 0 h 13"/>
                  <a:gd name="T4" fmla="*/ 0 w 15"/>
                  <a:gd name="T5" fmla="*/ 0 h 13"/>
                  <a:gd name="T6" fmla="*/ 0 w 15"/>
                  <a:gd name="T7" fmla="*/ 0 h 13"/>
                  <a:gd name="T8" fmla="*/ 0 w 15"/>
                  <a:gd name="T9" fmla="*/ 0 h 13"/>
                  <a:gd name="T10" fmla="*/ 0 w 15"/>
                  <a:gd name="T11" fmla="*/ 0 h 13"/>
                  <a:gd name="T12" fmla="*/ 0 w 15"/>
                  <a:gd name="T13" fmla="*/ 0 h 13"/>
                  <a:gd name="T14" fmla="*/ 0 w 15"/>
                  <a:gd name="T15" fmla="*/ 0 h 13"/>
                  <a:gd name="T16" fmla="*/ 0 w 15"/>
                  <a:gd name="T17" fmla="*/ 0 h 13"/>
                  <a:gd name="T18" fmla="*/ 0 w 15"/>
                  <a:gd name="T19" fmla="*/ 0 h 13"/>
                  <a:gd name="T20" fmla="*/ 0 w 15"/>
                  <a:gd name="T21" fmla="*/ 0 h 13"/>
                  <a:gd name="T22" fmla="*/ 0 w 15"/>
                  <a:gd name="T23" fmla="*/ 0 h 13"/>
                  <a:gd name="T24" fmla="*/ 0 w 15"/>
                  <a:gd name="T25" fmla="*/ 0 h 13"/>
                  <a:gd name="T26" fmla="*/ 0 w 15"/>
                  <a:gd name="T27" fmla="*/ 0 h 13"/>
                  <a:gd name="T28" fmla="*/ 0 w 15"/>
                  <a:gd name="T29" fmla="*/ 0 h 13"/>
                  <a:gd name="T30" fmla="*/ 0 w 15"/>
                  <a:gd name="T31" fmla="*/ 0 h 13"/>
                  <a:gd name="T32" fmla="*/ 0 w 15"/>
                  <a:gd name="T33" fmla="*/ 0 h 13"/>
                  <a:gd name="T34" fmla="*/ 0 w 15"/>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62" name="Freeform 52"/>
              <p:cNvSpPr/>
              <p:nvPr>
                <p:custDataLst>
                  <p:tags r:id="rId50"/>
                </p:custDataLst>
              </p:nvPr>
            </p:nvSpPr>
            <p:spPr bwMode="auto">
              <a:xfrm>
                <a:off x="8447" y="4911"/>
                <a:ext cx="6" cy="6"/>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63" name="Freeform 53"/>
              <p:cNvSpPr/>
              <p:nvPr>
                <p:custDataLst>
                  <p:tags r:id="rId51"/>
                </p:custDataLst>
              </p:nvPr>
            </p:nvSpPr>
            <p:spPr bwMode="auto">
              <a:xfrm>
                <a:off x="8468" y="4904"/>
                <a:ext cx="3" cy="3"/>
              </a:xfrm>
              <a:custGeom>
                <a:avLst/>
                <a:gdLst>
                  <a:gd name="T0" fmla="*/ 0 w 9"/>
                  <a:gd name="T1" fmla="*/ 0 h 9"/>
                  <a:gd name="T2" fmla="*/ 0 w 9"/>
                  <a:gd name="T3" fmla="*/ 0 h 9"/>
                  <a:gd name="T4" fmla="*/ 0 w 9"/>
                  <a:gd name="T5" fmla="*/ 0 h 9"/>
                  <a:gd name="T6" fmla="*/ 0 w 9"/>
                  <a:gd name="T7" fmla="*/ 0 h 9"/>
                  <a:gd name="T8" fmla="*/ 0 w 9"/>
                  <a:gd name="T9" fmla="*/ 0 h 9"/>
                  <a:gd name="T10" fmla="*/ 0 w 9"/>
                  <a:gd name="T11" fmla="*/ 0 h 9"/>
                  <a:gd name="T12" fmla="*/ 0 w 9"/>
                  <a:gd name="T13" fmla="*/ 0 h 9"/>
                  <a:gd name="T14" fmla="*/ 0 w 9"/>
                  <a:gd name="T15" fmla="*/ 0 h 9"/>
                  <a:gd name="T16" fmla="*/ 0 w 9"/>
                  <a:gd name="T17" fmla="*/ 0 h 9"/>
                  <a:gd name="T18" fmla="*/ 0 w 9"/>
                  <a:gd name="T19" fmla="*/ 0 h 9"/>
                  <a:gd name="T20" fmla="*/ 0 w 9"/>
                  <a:gd name="T21" fmla="*/ 0 h 9"/>
                  <a:gd name="T22" fmla="*/ 0 w 9"/>
                  <a:gd name="T23" fmla="*/ 0 h 9"/>
                  <a:gd name="T24" fmla="*/ 0 w 9"/>
                  <a:gd name="T25" fmla="*/ 0 h 9"/>
                  <a:gd name="T26" fmla="*/ 0 w 9"/>
                  <a:gd name="T27" fmla="*/ 0 h 9"/>
                  <a:gd name="T28" fmla="*/ 0 w 9"/>
                  <a:gd name="T29" fmla="*/ 0 h 9"/>
                  <a:gd name="T30" fmla="*/ 0 w 9"/>
                  <a:gd name="T31" fmla="*/ 0 h 9"/>
                  <a:gd name="T32" fmla="*/ 0 w 9"/>
                  <a:gd name="T33" fmla="*/ 0 h 9"/>
                  <a:gd name="T34" fmla="*/ 0 w 9"/>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64" name="Freeform 54"/>
              <p:cNvSpPr/>
              <p:nvPr>
                <p:custDataLst>
                  <p:tags r:id="rId52"/>
                </p:custDataLst>
              </p:nvPr>
            </p:nvSpPr>
            <p:spPr bwMode="auto">
              <a:xfrm>
                <a:off x="8459" y="4927"/>
                <a:ext cx="2" cy="3"/>
              </a:xfrm>
              <a:custGeom>
                <a:avLst/>
                <a:gdLst>
                  <a:gd name="T0" fmla="*/ 0 w 7"/>
                  <a:gd name="T1" fmla="*/ 0 h 8"/>
                  <a:gd name="T2" fmla="*/ 0 w 7"/>
                  <a:gd name="T3" fmla="*/ 0 h 8"/>
                  <a:gd name="T4" fmla="*/ 0 w 7"/>
                  <a:gd name="T5" fmla="*/ 0 h 8"/>
                  <a:gd name="T6" fmla="*/ 0 w 7"/>
                  <a:gd name="T7" fmla="*/ 0 h 8"/>
                  <a:gd name="T8" fmla="*/ 0 w 7"/>
                  <a:gd name="T9" fmla="*/ 0 h 8"/>
                  <a:gd name="T10" fmla="*/ 0 w 7"/>
                  <a:gd name="T11" fmla="*/ 0 h 8"/>
                  <a:gd name="T12" fmla="*/ 0 w 7"/>
                  <a:gd name="T13" fmla="*/ 0 h 8"/>
                  <a:gd name="T14" fmla="*/ 0 w 7"/>
                  <a:gd name="T15" fmla="*/ 0 h 8"/>
                  <a:gd name="T16" fmla="*/ 0 w 7"/>
                  <a:gd name="T17" fmla="*/ 0 h 8"/>
                  <a:gd name="T18" fmla="*/ 0 w 7"/>
                  <a:gd name="T19" fmla="*/ 0 h 8"/>
                  <a:gd name="T20" fmla="*/ 0 w 7"/>
                  <a:gd name="T21" fmla="*/ 0 h 8"/>
                  <a:gd name="T22" fmla="*/ 0 w 7"/>
                  <a:gd name="T23" fmla="*/ 0 h 8"/>
                  <a:gd name="T24" fmla="*/ 0 w 7"/>
                  <a:gd name="T25" fmla="*/ 0 h 8"/>
                  <a:gd name="T26" fmla="*/ 0 w 7"/>
                  <a:gd name="T27" fmla="*/ 0 h 8"/>
                  <a:gd name="T28" fmla="*/ 0 w 7"/>
                  <a:gd name="T29" fmla="*/ 0 h 8"/>
                  <a:gd name="T30" fmla="*/ 0 w 7"/>
                  <a:gd name="T31" fmla="*/ 0 h 8"/>
                  <a:gd name="T32" fmla="*/ 0 w 7"/>
                  <a:gd name="T33" fmla="*/ 0 h 8"/>
                  <a:gd name="T34" fmla="*/ 0 w 7"/>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65" name="Freeform 55"/>
              <p:cNvSpPr/>
              <p:nvPr>
                <p:custDataLst>
                  <p:tags r:id="rId53"/>
                </p:custDataLst>
              </p:nvPr>
            </p:nvSpPr>
            <p:spPr bwMode="auto">
              <a:xfrm>
                <a:off x="8443" y="4936"/>
                <a:ext cx="2" cy="3"/>
              </a:xfrm>
              <a:custGeom>
                <a:avLst/>
                <a:gdLst>
                  <a:gd name="T0" fmla="*/ 0 w 7"/>
                  <a:gd name="T1" fmla="*/ 0 h 9"/>
                  <a:gd name="T2" fmla="*/ 0 w 7"/>
                  <a:gd name="T3" fmla="*/ 0 h 9"/>
                  <a:gd name="T4" fmla="*/ 0 w 7"/>
                  <a:gd name="T5" fmla="*/ 0 h 9"/>
                  <a:gd name="T6" fmla="*/ 0 w 7"/>
                  <a:gd name="T7" fmla="*/ 0 h 9"/>
                  <a:gd name="T8" fmla="*/ 0 w 7"/>
                  <a:gd name="T9" fmla="*/ 0 h 9"/>
                  <a:gd name="T10" fmla="*/ 0 w 7"/>
                  <a:gd name="T11" fmla="*/ 0 h 9"/>
                  <a:gd name="T12" fmla="*/ 0 w 7"/>
                  <a:gd name="T13" fmla="*/ 0 h 9"/>
                  <a:gd name="T14" fmla="*/ 0 w 7"/>
                  <a:gd name="T15" fmla="*/ 0 h 9"/>
                  <a:gd name="T16" fmla="*/ 0 w 7"/>
                  <a:gd name="T17" fmla="*/ 0 h 9"/>
                  <a:gd name="T18" fmla="*/ 0 w 7"/>
                  <a:gd name="T19" fmla="*/ 0 h 9"/>
                  <a:gd name="T20" fmla="*/ 0 w 7"/>
                  <a:gd name="T21" fmla="*/ 0 h 9"/>
                  <a:gd name="T22" fmla="*/ 0 w 7"/>
                  <a:gd name="T23" fmla="*/ 0 h 9"/>
                  <a:gd name="T24" fmla="*/ 0 w 7"/>
                  <a:gd name="T25" fmla="*/ 0 h 9"/>
                  <a:gd name="T26" fmla="*/ 0 w 7"/>
                  <a:gd name="T27" fmla="*/ 0 h 9"/>
                  <a:gd name="T28" fmla="*/ 0 w 7"/>
                  <a:gd name="T29" fmla="*/ 0 h 9"/>
                  <a:gd name="T30" fmla="*/ 0 w 7"/>
                  <a:gd name="T31" fmla="*/ 0 h 9"/>
                  <a:gd name="T32" fmla="*/ 0 w 7"/>
                  <a:gd name="T33" fmla="*/ 0 h 9"/>
                  <a:gd name="T34" fmla="*/ 0 w 7"/>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66" name="Freeform 56"/>
              <p:cNvSpPr/>
              <p:nvPr>
                <p:custDataLst>
                  <p:tags r:id="rId54"/>
                </p:custDataLst>
              </p:nvPr>
            </p:nvSpPr>
            <p:spPr bwMode="auto">
              <a:xfrm>
                <a:off x="8474" y="4919"/>
                <a:ext cx="7" cy="6"/>
              </a:xfrm>
              <a:custGeom>
                <a:avLst/>
                <a:gdLst>
                  <a:gd name="T0" fmla="*/ 0 w 20"/>
                  <a:gd name="T1" fmla="*/ 0 h 20"/>
                  <a:gd name="T2" fmla="*/ 0 w 20"/>
                  <a:gd name="T3" fmla="*/ 0 h 20"/>
                  <a:gd name="T4" fmla="*/ 0 w 20"/>
                  <a:gd name="T5" fmla="*/ 0 h 20"/>
                  <a:gd name="T6" fmla="*/ 0 w 20"/>
                  <a:gd name="T7" fmla="*/ 0 h 20"/>
                  <a:gd name="T8" fmla="*/ 0 w 20"/>
                  <a:gd name="T9" fmla="*/ 0 h 20"/>
                  <a:gd name="T10" fmla="*/ 0 w 20"/>
                  <a:gd name="T11" fmla="*/ 0 h 20"/>
                  <a:gd name="T12" fmla="*/ 0 w 20"/>
                  <a:gd name="T13" fmla="*/ 0 h 20"/>
                  <a:gd name="T14" fmla="*/ 0 w 20"/>
                  <a:gd name="T15" fmla="*/ 0 h 20"/>
                  <a:gd name="T16" fmla="*/ 0 w 20"/>
                  <a:gd name="T17" fmla="*/ 0 h 20"/>
                  <a:gd name="T18" fmla="*/ 0 w 20"/>
                  <a:gd name="T19" fmla="*/ 0 h 20"/>
                  <a:gd name="T20" fmla="*/ 0 w 20"/>
                  <a:gd name="T21" fmla="*/ 0 h 20"/>
                  <a:gd name="T22" fmla="*/ 0 w 20"/>
                  <a:gd name="T23" fmla="*/ 0 h 20"/>
                  <a:gd name="T24" fmla="*/ 0 w 20"/>
                  <a:gd name="T25" fmla="*/ 0 h 20"/>
                  <a:gd name="T26" fmla="*/ 0 w 20"/>
                  <a:gd name="T27" fmla="*/ 0 h 20"/>
                  <a:gd name="T28" fmla="*/ 0 w 20"/>
                  <a:gd name="T29" fmla="*/ 0 h 20"/>
                  <a:gd name="T30" fmla="*/ 0 w 20"/>
                  <a:gd name="T31" fmla="*/ 0 h 20"/>
                  <a:gd name="T32" fmla="*/ 0 w 20"/>
                  <a:gd name="T33" fmla="*/ 0 h 20"/>
                  <a:gd name="T34" fmla="*/ 0 w 20"/>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67" name="Freeform 57"/>
              <p:cNvSpPr/>
              <p:nvPr>
                <p:custDataLst>
                  <p:tags r:id="rId55"/>
                </p:custDataLst>
              </p:nvPr>
            </p:nvSpPr>
            <p:spPr bwMode="auto">
              <a:xfrm>
                <a:off x="8332" y="4713"/>
                <a:ext cx="4" cy="4"/>
              </a:xfrm>
              <a:custGeom>
                <a:avLst/>
                <a:gdLst>
                  <a:gd name="T0" fmla="*/ 0 w 12"/>
                  <a:gd name="T1" fmla="*/ 0 h 13"/>
                  <a:gd name="T2" fmla="*/ 0 w 12"/>
                  <a:gd name="T3" fmla="*/ 0 h 13"/>
                  <a:gd name="T4" fmla="*/ 0 w 12"/>
                  <a:gd name="T5" fmla="*/ 0 h 13"/>
                  <a:gd name="T6" fmla="*/ 0 w 12"/>
                  <a:gd name="T7" fmla="*/ 0 h 13"/>
                  <a:gd name="T8" fmla="*/ 0 w 12"/>
                  <a:gd name="T9" fmla="*/ 0 h 13"/>
                  <a:gd name="T10" fmla="*/ 0 w 12"/>
                  <a:gd name="T11" fmla="*/ 0 h 13"/>
                  <a:gd name="T12" fmla="*/ 0 w 12"/>
                  <a:gd name="T13" fmla="*/ 0 h 13"/>
                  <a:gd name="T14" fmla="*/ 0 w 12"/>
                  <a:gd name="T15" fmla="*/ 0 h 13"/>
                  <a:gd name="T16" fmla="*/ 0 w 12"/>
                  <a:gd name="T17" fmla="*/ 0 h 13"/>
                  <a:gd name="T18" fmla="*/ 0 w 12"/>
                  <a:gd name="T19" fmla="*/ 0 h 13"/>
                  <a:gd name="T20" fmla="*/ 0 w 12"/>
                  <a:gd name="T21" fmla="*/ 0 h 13"/>
                  <a:gd name="T22" fmla="*/ 0 w 12"/>
                  <a:gd name="T23" fmla="*/ 0 h 13"/>
                  <a:gd name="T24" fmla="*/ 0 w 12"/>
                  <a:gd name="T25" fmla="*/ 0 h 13"/>
                  <a:gd name="T26" fmla="*/ 0 w 12"/>
                  <a:gd name="T27" fmla="*/ 0 h 13"/>
                  <a:gd name="T28" fmla="*/ 0 w 12"/>
                  <a:gd name="T29" fmla="*/ 0 h 13"/>
                  <a:gd name="T30" fmla="*/ 0 w 12"/>
                  <a:gd name="T31" fmla="*/ 0 h 13"/>
                  <a:gd name="T32" fmla="*/ 0 w 12"/>
                  <a:gd name="T33" fmla="*/ 0 h 13"/>
                  <a:gd name="T34" fmla="*/ 0 w 12"/>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68" name="Freeform 58"/>
              <p:cNvSpPr/>
              <p:nvPr>
                <p:custDataLst>
                  <p:tags r:id="rId56"/>
                </p:custDataLst>
              </p:nvPr>
            </p:nvSpPr>
            <p:spPr bwMode="auto">
              <a:xfrm>
                <a:off x="8349" y="4708"/>
                <a:ext cx="5" cy="4"/>
              </a:xfrm>
              <a:custGeom>
                <a:avLst/>
                <a:gdLst>
                  <a:gd name="T0" fmla="*/ 0 w 13"/>
                  <a:gd name="T1" fmla="*/ 0 h 12"/>
                  <a:gd name="T2" fmla="*/ 0 w 13"/>
                  <a:gd name="T3" fmla="*/ 0 h 12"/>
                  <a:gd name="T4" fmla="*/ 0 w 13"/>
                  <a:gd name="T5" fmla="*/ 0 h 12"/>
                  <a:gd name="T6" fmla="*/ 0 w 13"/>
                  <a:gd name="T7" fmla="*/ 0 h 12"/>
                  <a:gd name="T8" fmla="*/ 0 w 13"/>
                  <a:gd name="T9" fmla="*/ 0 h 12"/>
                  <a:gd name="T10" fmla="*/ 0 w 13"/>
                  <a:gd name="T11" fmla="*/ 0 h 12"/>
                  <a:gd name="T12" fmla="*/ 0 w 13"/>
                  <a:gd name="T13" fmla="*/ 0 h 12"/>
                  <a:gd name="T14" fmla="*/ 0 w 13"/>
                  <a:gd name="T15" fmla="*/ 0 h 12"/>
                  <a:gd name="T16" fmla="*/ 0 w 13"/>
                  <a:gd name="T17" fmla="*/ 0 h 12"/>
                  <a:gd name="T18" fmla="*/ 0 w 13"/>
                  <a:gd name="T19" fmla="*/ 0 h 12"/>
                  <a:gd name="T20" fmla="*/ 0 w 13"/>
                  <a:gd name="T21" fmla="*/ 0 h 12"/>
                  <a:gd name="T22" fmla="*/ 0 w 13"/>
                  <a:gd name="T23" fmla="*/ 0 h 12"/>
                  <a:gd name="T24" fmla="*/ 0 w 13"/>
                  <a:gd name="T25" fmla="*/ 0 h 12"/>
                  <a:gd name="T26" fmla="*/ 0 w 13"/>
                  <a:gd name="T27" fmla="*/ 0 h 12"/>
                  <a:gd name="T28" fmla="*/ 0 w 13"/>
                  <a:gd name="T29" fmla="*/ 0 h 12"/>
                  <a:gd name="T30" fmla="*/ 0 w 13"/>
                  <a:gd name="T31" fmla="*/ 0 h 12"/>
                  <a:gd name="T32" fmla="*/ 0 w 13"/>
                  <a:gd name="T33" fmla="*/ 0 h 12"/>
                  <a:gd name="T34" fmla="*/ 0 w 13"/>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69" name="Freeform 59"/>
              <p:cNvSpPr/>
              <p:nvPr>
                <p:custDataLst>
                  <p:tags r:id="rId57"/>
                </p:custDataLst>
              </p:nvPr>
            </p:nvSpPr>
            <p:spPr bwMode="auto">
              <a:xfrm>
                <a:off x="8366" y="4704"/>
                <a:ext cx="2" cy="2"/>
              </a:xfrm>
              <a:custGeom>
                <a:avLst/>
                <a:gdLst>
                  <a:gd name="T0" fmla="*/ 0 w 8"/>
                  <a:gd name="T1" fmla="*/ 0 h 7"/>
                  <a:gd name="T2" fmla="*/ 0 w 8"/>
                  <a:gd name="T3" fmla="*/ 0 h 7"/>
                  <a:gd name="T4" fmla="*/ 0 w 8"/>
                  <a:gd name="T5" fmla="*/ 0 h 7"/>
                  <a:gd name="T6" fmla="*/ 0 w 8"/>
                  <a:gd name="T7" fmla="*/ 0 h 7"/>
                  <a:gd name="T8" fmla="*/ 0 w 8"/>
                  <a:gd name="T9" fmla="*/ 0 h 7"/>
                  <a:gd name="T10" fmla="*/ 0 w 8"/>
                  <a:gd name="T11" fmla="*/ 0 h 7"/>
                  <a:gd name="T12" fmla="*/ 0 w 8"/>
                  <a:gd name="T13" fmla="*/ 0 h 7"/>
                  <a:gd name="T14" fmla="*/ 0 w 8"/>
                  <a:gd name="T15" fmla="*/ 0 h 7"/>
                  <a:gd name="T16" fmla="*/ 0 w 8"/>
                  <a:gd name="T17" fmla="*/ 0 h 7"/>
                  <a:gd name="T18" fmla="*/ 0 w 8"/>
                  <a:gd name="T19" fmla="*/ 0 h 7"/>
                  <a:gd name="T20" fmla="*/ 0 w 8"/>
                  <a:gd name="T21" fmla="*/ 0 h 7"/>
                  <a:gd name="T22" fmla="*/ 0 w 8"/>
                  <a:gd name="T23" fmla="*/ 0 h 7"/>
                  <a:gd name="T24" fmla="*/ 0 w 8"/>
                  <a:gd name="T25" fmla="*/ 0 h 7"/>
                  <a:gd name="T26" fmla="*/ 0 w 8"/>
                  <a:gd name="T27" fmla="*/ 0 h 7"/>
                  <a:gd name="T28" fmla="*/ 0 w 8"/>
                  <a:gd name="T29" fmla="*/ 0 h 7"/>
                  <a:gd name="T30" fmla="*/ 0 w 8"/>
                  <a:gd name="T31" fmla="*/ 0 h 7"/>
                  <a:gd name="T32" fmla="*/ 0 w 8"/>
                  <a:gd name="T33" fmla="*/ 0 h 7"/>
                  <a:gd name="T34" fmla="*/ 0 w 8"/>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70" name="Freeform 60"/>
              <p:cNvSpPr/>
              <p:nvPr>
                <p:custDataLst>
                  <p:tags r:id="rId58"/>
                </p:custDataLst>
              </p:nvPr>
            </p:nvSpPr>
            <p:spPr bwMode="auto">
              <a:xfrm>
                <a:off x="8338" y="4730"/>
                <a:ext cx="2" cy="3"/>
              </a:xfrm>
              <a:custGeom>
                <a:avLst/>
                <a:gdLst>
                  <a:gd name="T0" fmla="*/ 0 w 7"/>
                  <a:gd name="T1" fmla="*/ 0 h 8"/>
                  <a:gd name="T2" fmla="*/ 0 w 7"/>
                  <a:gd name="T3" fmla="*/ 0 h 8"/>
                  <a:gd name="T4" fmla="*/ 0 w 7"/>
                  <a:gd name="T5" fmla="*/ 0 h 8"/>
                  <a:gd name="T6" fmla="*/ 0 w 7"/>
                  <a:gd name="T7" fmla="*/ 0 h 8"/>
                  <a:gd name="T8" fmla="*/ 0 w 7"/>
                  <a:gd name="T9" fmla="*/ 0 h 8"/>
                  <a:gd name="T10" fmla="*/ 0 w 7"/>
                  <a:gd name="T11" fmla="*/ 0 h 8"/>
                  <a:gd name="T12" fmla="*/ 0 w 7"/>
                  <a:gd name="T13" fmla="*/ 0 h 8"/>
                  <a:gd name="T14" fmla="*/ 0 w 7"/>
                  <a:gd name="T15" fmla="*/ 0 h 8"/>
                  <a:gd name="T16" fmla="*/ 0 w 7"/>
                  <a:gd name="T17" fmla="*/ 0 h 8"/>
                  <a:gd name="T18" fmla="*/ 0 w 7"/>
                  <a:gd name="T19" fmla="*/ 0 h 8"/>
                  <a:gd name="T20" fmla="*/ 0 w 7"/>
                  <a:gd name="T21" fmla="*/ 0 h 8"/>
                  <a:gd name="T22" fmla="*/ 0 w 7"/>
                  <a:gd name="T23" fmla="*/ 0 h 8"/>
                  <a:gd name="T24" fmla="*/ 0 w 7"/>
                  <a:gd name="T25" fmla="*/ 0 h 8"/>
                  <a:gd name="T26" fmla="*/ 0 w 7"/>
                  <a:gd name="T27" fmla="*/ 0 h 8"/>
                  <a:gd name="T28" fmla="*/ 0 w 7"/>
                  <a:gd name="T29" fmla="*/ 0 h 8"/>
                  <a:gd name="T30" fmla="*/ 0 w 7"/>
                  <a:gd name="T31" fmla="*/ 0 h 8"/>
                  <a:gd name="T32" fmla="*/ 0 w 7"/>
                  <a:gd name="T33" fmla="*/ 0 h 8"/>
                  <a:gd name="T34" fmla="*/ 0 w 7"/>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71" name="Freeform 61"/>
              <p:cNvSpPr/>
              <p:nvPr>
                <p:custDataLst>
                  <p:tags r:id="rId59"/>
                </p:custDataLst>
              </p:nvPr>
            </p:nvSpPr>
            <p:spPr bwMode="auto">
              <a:xfrm>
                <a:off x="8370" y="4713"/>
                <a:ext cx="6" cy="6"/>
              </a:xfrm>
              <a:custGeom>
                <a:avLst/>
                <a:gdLst>
                  <a:gd name="T0" fmla="*/ 0 w 16"/>
                  <a:gd name="T1" fmla="*/ 0 h 17"/>
                  <a:gd name="T2" fmla="*/ 0 w 16"/>
                  <a:gd name="T3" fmla="*/ 0 h 17"/>
                  <a:gd name="T4" fmla="*/ 0 w 16"/>
                  <a:gd name="T5" fmla="*/ 0 h 17"/>
                  <a:gd name="T6" fmla="*/ 0 w 16"/>
                  <a:gd name="T7" fmla="*/ 0 h 17"/>
                  <a:gd name="T8" fmla="*/ 0 w 16"/>
                  <a:gd name="T9" fmla="*/ 0 h 17"/>
                  <a:gd name="T10" fmla="*/ 0 w 16"/>
                  <a:gd name="T11" fmla="*/ 0 h 17"/>
                  <a:gd name="T12" fmla="*/ 0 w 16"/>
                  <a:gd name="T13" fmla="*/ 0 h 17"/>
                  <a:gd name="T14" fmla="*/ 0 w 16"/>
                  <a:gd name="T15" fmla="*/ 0 h 17"/>
                  <a:gd name="T16" fmla="*/ 0 w 16"/>
                  <a:gd name="T17" fmla="*/ 0 h 17"/>
                  <a:gd name="T18" fmla="*/ 0 w 16"/>
                  <a:gd name="T19" fmla="*/ 0 h 17"/>
                  <a:gd name="T20" fmla="*/ 0 w 16"/>
                  <a:gd name="T21" fmla="*/ 0 h 17"/>
                  <a:gd name="T22" fmla="*/ 0 w 16"/>
                  <a:gd name="T23" fmla="*/ 0 h 17"/>
                  <a:gd name="T24" fmla="*/ 0 w 16"/>
                  <a:gd name="T25" fmla="*/ 0 h 17"/>
                  <a:gd name="T26" fmla="*/ 0 w 16"/>
                  <a:gd name="T27" fmla="*/ 0 h 17"/>
                  <a:gd name="T28" fmla="*/ 0 w 16"/>
                  <a:gd name="T29" fmla="*/ 0 h 17"/>
                  <a:gd name="T30" fmla="*/ 0 w 16"/>
                  <a:gd name="T31" fmla="*/ 0 h 17"/>
                  <a:gd name="T32" fmla="*/ 0 w 16"/>
                  <a:gd name="T33" fmla="*/ 0 h 17"/>
                  <a:gd name="T34" fmla="*/ 0 w 16"/>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72" name="Freeform 62"/>
              <p:cNvSpPr/>
              <p:nvPr>
                <p:custDataLst>
                  <p:tags r:id="rId60"/>
                </p:custDataLst>
              </p:nvPr>
            </p:nvSpPr>
            <p:spPr bwMode="auto">
              <a:xfrm>
                <a:off x="8353" y="4721"/>
                <a:ext cx="4" cy="4"/>
              </a:xfrm>
              <a:custGeom>
                <a:avLst/>
                <a:gdLst>
                  <a:gd name="T0" fmla="*/ 0 w 12"/>
                  <a:gd name="T1" fmla="*/ 0 h 12"/>
                  <a:gd name="T2" fmla="*/ 0 w 12"/>
                  <a:gd name="T3" fmla="*/ 0 h 12"/>
                  <a:gd name="T4" fmla="*/ 0 w 12"/>
                  <a:gd name="T5" fmla="*/ 0 h 12"/>
                  <a:gd name="T6" fmla="*/ 0 w 12"/>
                  <a:gd name="T7" fmla="*/ 0 h 12"/>
                  <a:gd name="T8" fmla="*/ 0 w 12"/>
                  <a:gd name="T9" fmla="*/ 0 h 12"/>
                  <a:gd name="T10" fmla="*/ 0 w 12"/>
                  <a:gd name="T11" fmla="*/ 0 h 12"/>
                  <a:gd name="T12" fmla="*/ 0 w 12"/>
                  <a:gd name="T13" fmla="*/ 0 h 12"/>
                  <a:gd name="T14" fmla="*/ 0 w 12"/>
                  <a:gd name="T15" fmla="*/ 0 h 12"/>
                  <a:gd name="T16" fmla="*/ 0 w 12"/>
                  <a:gd name="T17" fmla="*/ 0 h 12"/>
                  <a:gd name="T18" fmla="*/ 0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73" name="Freeform 63"/>
              <p:cNvSpPr/>
              <p:nvPr>
                <p:custDataLst>
                  <p:tags r:id="rId61"/>
                </p:custDataLst>
              </p:nvPr>
            </p:nvSpPr>
            <p:spPr bwMode="auto">
              <a:xfrm>
                <a:off x="8343" y="4794"/>
                <a:ext cx="25" cy="25"/>
              </a:xfrm>
              <a:custGeom>
                <a:avLst/>
                <a:gdLst>
                  <a:gd name="T0" fmla="*/ 0 w 74"/>
                  <a:gd name="T1" fmla="*/ 0 h 75"/>
                  <a:gd name="T2" fmla="*/ 0 w 74"/>
                  <a:gd name="T3" fmla="*/ 0 h 75"/>
                  <a:gd name="T4" fmla="*/ 0 w 74"/>
                  <a:gd name="T5" fmla="*/ 0 h 75"/>
                  <a:gd name="T6" fmla="*/ 0 w 74"/>
                  <a:gd name="T7" fmla="*/ 0 h 75"/>
                  <a:gd name="T8" fmla="*/ 0 w 74"/>
                  <a:gd name="T9" fmla="*/ 0 h 75"/>
                  <a:gd name="T10" fmla="*/ 0 w 74"/>
                  <a:gd name="T11" fmla="*/ 0 h 75"/>
                  <a:gd name="T12" fmla="*/ 0 w 74"/>
                  <a:gd name="T13" fmla="*/ 0 h 75"/>
                  <a:gd name="T14" fmla="*/ 0 w 74"/>
                  <a:gd name="T15" fmla="*/ 0 h 75"/>
                  <a:gd name="T16" fmla="*/ 0 w 74"/>
                  <a:gd name="T17" fmla="*/ 0 h 75"/>
                  <a:gd name="T18" fmla="*/ 0 w 74"/>
                  <a:gd name="T19" fmla="*/ 0 h 75"/>
                  <a:gd name="T20" fmla="*/ 0 w 74"/>
                  <a:gd name="T21" fmla="*/ 0 h 75"/>
                  <a:gd name="T22" fmla="*/ 0 w 74"/>
                  <a:gd name="T23" fmla="*/ 0 h 75"/>
                  <a:gd name="T24" fmla="*/ 0 w 74"/>
                  <a:gd name="T25" fmla="*/ 0 h 75"/>
                  <a:gd name="T26" fmla="*/ 0 w 74"/>
                  <a:gd name="T27" fmla="*/ 0 h 75"/>
                  <a:gd name="T28" fmla="*/ 0 w 74"/>
                  <a:gd name="T29" fmla="*/ 0 h 75"/>
                  <a:gd name="T30" fmla="*/ 0 w 74"/>
                  <a:gd name="T31" fmla="*/ 0 h 75"/>
                  <a:gd name="T32" fmla="*/ 0 w 74"/>
                  <a:gd name="T33" fmla="*/ 0 h 75"/>
                  <a:gd name="T34" fmla="*/ 0 w 74"/>
                  <a:gd name="T35" fmla="*/ 0 h 75"/>
                  <a:gd name="T36" fmla="*/ 0 w 74"/>
                  <a:gd name="T37" fmla="*/ 0 h 75"/>
                  <a:gd name="T38" fmla="*/ 0 w 74"/>
                  <a:gd name="T39" fmla="*/ 0 h 75"/>
                  <a:gd name="T40" fmla="*/ 0 w 74"/>
                  <a:gd name="T41" fmla="*/ 0 h 75"/>
                  <a:gd name="T42" fmla="*/ 0 w 74"/>
                  <a:gd name="T43" fmla="*/ 0 h 75"/>
                  <a:gd name="T44" fmla="*/ 0 w 74"/>
                  <a:gd name="T45" fmla="*/ 0 h 75"/>
                  <a:gd name="T46" fmla="*/ 0 w 74"/>
                  <a:gd name="T47" fmla="*/ 0 h 75"/>
                  <a:gd name="T48" fmla="*/ 0 w 74"/>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74" name="Freeform 64"/>
              <p:cNvSpPr/>
              <p:nvPr>
                <p:custDataLst>
                  <p:tags r:id="rId62"/>
                </p:custDataLst>
              </p:nvPr>
            </p:nvSpPr>
            <p:spPr bwMode="auto">
              <a:xfrm>
                <a:off x="8367" y="4788"/>
                <a:ext cx="23" cy="20"/>
              </a:xfrm>
              <a:custGeom>
                <a:avLst/>
                <a:gdLst>
                  <a:gd name="T0" fmla="*/ 0 w 69"/>
                  <a:gd name="T1" fmla="*/ 0 h 59"/>
                  <a:gd name="T2" fmla="*/ 0 w 69"/>
                  <a:gd name="T3" fmla="*/ 0 h 59"/>
                  <a:gd name="T4" fmla="*/ 0 w 69"/>
                  <a:gd name="T5" fmla="*/ 0 h 59"/>
                  <a:gd name="T6" fmla="*/ 0 w 69"/>
                  <a:gd name="T7" fmla="*/ 0 h 59"/>
                  <a:gd name="T8" fmla="*/ 0 w 69"/>
                  <a:gd name="T9" fmla="*/ 0 h 59"/>
                  <a:gd name="T10" fmla="*/ 0 w 69"/>
                  <a:gd name="T11" fmla="*/ 0 h 59"/>
                  <a:gd name="T12" fmla="*/ 0 w 69"/>
                  <a:gd name="T13" fmla="*/ 0 h 59"/>
                  <a:gd name="T14" fmla="*/ 0 w 69"/>
                  <a:gd name="T15" fmla="*/ 0 h 59"/>
                  <a:gd name="T16" fmla="*/ 0 w 69"/>
                  <a:gd name="T17" fmla="*/ 0 h 59"/>
                  <a:gd name="T18" fmla="*/ 0 w 69"/>
                  <a:gd name="T19" fmla="*/ 0 h 59"/>
                  <a:gd name="T20" fmla="*/ 0 w 69"/>
                  <a:gd name="T21" fmla="*/ 0 h 59"/>
                  <a:gd name="T22" fmla="*/ 0 w 69"/>
                  <a:gd name="T23" fmla="*/ 0 h 59"/>
                  <a:gd name="T24" fmla="*/ 0 w 69"/>
                  <a:gd name="T25" fmla="*/ 0 h 59"/>
                  <a:gd name="T26" fmla="*/ 0 w 69"/>
                  <a:gd name="T27" fmla="*/ 0 h 59"/>
                  <a:gd name="T28" fmla="*/ 0 w 69"/>
                  <a:gd name="T29" fmla="*/ 0 h 59"/>
                  <a:gd name="T30" fmla="*/ 0 w 69"/>
                  <a:gd name="T31" fmla="*/ 0 h 59"/>
                  <a:gd name="T32" fmla="*/ 0 w 69"/>
                  <a:gd name="T33" fmla="*/ 0 h 59"/>
                  <a:gd name="T34" fmla="*/ 0 w 69"/>
                  <a:gd name="T35" fmla="*/ 0 h 59"/>
                  <a:gd name="T36" fmla="*/ 0 w 69"/>
                  <a:gd name="T37" fmla="*/ 0 h 59"/>
                  <a:gd name="T38" fmla="*/ 0 w 69"/>
                  <a:gd name="T39" fmla="*/ 0 h 59"/>
                  <a:gd name="T40" fmla="*/ 0 w 69"/>
                  <a:gd name="T41" fmla="*/ 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75" name="Freeform 65"/>
              <p:cNvSpPr/>
              <p:nvPr>
                <p:custDataLst>
                  <p:tags r:id="rId63"/>
                </p:custDataLst>
              </p:nvPr>
            </p:nvSpPr>
            <p:spPr bwMode="auto">
              <a:xfrm>
                <a:off x="8386" y="4779"/>
                <a:ext cx="23" cy="20"/>
              </a:xfrm>
              <a:custGeom>
                <a:avLst/>
                <a:gdLst>
                  <a:gd name="T0" fmla="*/ 0 w 69"/>
                  <a:gd name="T1" fmla="*/ 0 h 60"/>
                  <a:gd name="T2" fmla="*/ 0 w 69"/>
                  <a:gd name="T3" fmla="*/ 0 h 60"/>
                  <a:gd name="T4" fmla="*/ 0 w 69"/>
                  <a:gd name="T5" fmla="*/ 0 h 60"/>
                  <a:gd name="T6" fmla="*/ 0 w 69"/>
                  <a:gd name="T7" fmla="*/ 0 h 60"/>
                  <a:gd name="T8" fmla="*/ 0 w 69"/>
                  <a:gd name="T9" fmla="*/ 0 h 60"/>
                  <a:gd name="T10" fmla="*/ 0 w 69"/>
                  <a:gd name="T11" fmla="*/ 0 h 60"/>
                  <a:gd name="T12" fmla="*/ 0 w 69"/>
                  <a:gd name="T13" fmla="*/ 0 h 60"/>
                  <a:gd name="T14" fmla="*/ 0 w 69"/>
                  <a:gd name="T15" fmla="*/ 0 h 60"/>
                  <a:gd name="T16" fmla="*/ 0 w 69"/>
                  <a:gd name="T17" fmla="*/ 0 h 60"/>
                  <a:gd name="T18" fmla="*/ 0 w 69"/>
                  <a:gd name="T19" fmla="*/ 0 h 60"/>
                  <a:gd name="T20" fmla="*/ 0 w 69"/>
                  <a:gd name="T21" fmla="*/ 0 h 60"/>
                  <a:gd name="T22" fmla="*/ 0 w 69"/>
                  <a:gd name="T23" fmla="*/ 0 h 60"/>
                  <a:gd name="T24" fmla="*/ 0 w 69"/>
                  <a:gd name="T25" fmla="*/ 0 h 60"/>
                  <a:gd name="T26" fmla="*/ 0 w 69"/>
                  <a:gd name="T27" fmla="*/ 0 h 60"/>
                  <a:gd name="T28" fmla="*/ 0 w 69"/>
                  <a:gd name="T29" fmla="*/ 0 h 60"/>
                  <a:gd name="T30" fmla="*/ 0 w 69"/>
                  <a:gd name="T31" fmla="*/ 0 h 60"/>
                  <a:gd name="T32" fmla="*/ 0 w 69"/>
                  <a:gd name="T33" fmla="*/ 0 h 60"/>
                  <a:gd name="T34" fmla="*/ 0 w 69"/>
                  <a:gd name="T35" fmla="*/ 0 h 60"/>
                  <a:gd name="T36" fmla="*/ 0 w 69"/>
                  <a:gd name="T37" fmla="*/ 0 h 60"/>
                  <a:gd name="T38" fmla="*/ 0 w 69"/>
                  <a:gd name="T39" fmla="*/ 0 h 60"/>
                  <a:gd name="T40" fmla="*/ 0 w 69"/>
                  <a:gd name="T41" fmla="*/ 0 h 60"/>
                  <a:gd name="T42" fmla="*/ 0 w 69"/>
                  <a:gd name="T43" fmla="*/ 0 h 60"/>
                  <a:gd name="T44" fmla="*/ 0 w 69"/>
                  <a:gd name="T45" fmla="*/ 0 h 60"/>
                  <a:gd name="T46" fmla="*/ 0 w 69"/>
                  <a:gd name="T47" fmla="*/ 0 h 60"/>
                  <a:gd name="T48" fmla="*/ 0 w 69"/>
                  <a:gd name="T49" fmla="*/ 0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76" name="Freeform 66"/>
              <p:cNvSpPr/>
              <p:nvPr>
                <p:custDataLst>
                  <p:tags r:id="rId64"/>
                </p:custDataLst>
              </p:nvPr>
            </p:nvSpPr>
            <p:spPr bwMode="auto">
              <a:xfrm>
                <a:off x="8357" y="4833"/>
                <a:ext cx="25" cy="16"/>
              </a:xfrm>
              <a:custGeom>
                <a:avLst/>
                <a:gdLst>
                  <a:gd name="T0" fmla="*/ 0 w 75"/>
                  <a:gd name="T1" fmla="*/ 0 h 48"/>
                  <a:gd name="T2" fmla="*/ 0 w 75"/>
                  <a:gd name="T3" fmla="*/ 0 h 48"/>
                  <a:gd name="T4" fmla="*/ 0 w 75"/>
                  <a:gd name="T5" fmla="*/ 0 h 48"/>
                  <a:gd name="T6" fmla="*/ 0 w 75"/>
                  <a:gd name="T7" fmla="*/ 0 h 48"/>
                  <a:gd name="T8" fmla="*/ 0 w 75"/>
                  <a:gd name="T9" fmla="*/ 0 h 48"/>
                  <a:gd name="T10" fmla="*/ 0 w 75"/>
                  <a:gd name="T11" fmla="*/ 0 h 48"/>
                  <a:gd name="T12" fmla="*/ 0 w 75"/>
                  <a:gd name="T13" fmla="*/ 0 h 48"/>
                  <a:gd name="T14" fmla="*/ 0 w 75"/>
                  <a:gd name="T15" fmla="*/ 0 h 48"/>
                  <a:gd name="T16" fmla="*/ 0 w 75"/>
                  <a:gd name="T17" fmla="*/ 0 h 48"/>
                  <a:gd name="T18" fmla="*/ 0 w 75"/>
                  <a:gd name="T19" fmla="*/ 0 h 48"/>
                  <a:gd name="T20" fmla="*/ 0 w 75"/>
                  <a:gd name="T21" fmla="*/ 0 h 48"/>
                  <a:gd name="T22" fmla="*/ 0 w 75"/>
                  <a:gd name="T23" fmla="*/ 0 h 48"/>
                  <a:gd name="T24" fmla="*/ 0 w 75"/>
                  <a:gd name="T25" fmla="*/ 0 h 48"/>
                  <a:gd name="T26" fmla="*/ 0 w 75"/>
                  <a:gd name="T27" fmla="*/ 0 h 48"/>
                  <a:gd name="T28" fmla="*/ 0 w 75"/>
                  <a:gd name="T29" fmla="*/ 0 h 48"/>
                  <a:gd name="T30" fmla="*/ 0 w 75"/>
                  <a:gd name="T31" fmla="*/ 0 h 48"/>
                  <a:gd name="T32" fmla="*/ 0 w 75"/>
                  <a:gd name="T33" fmla="*/ 0 h 48"/>
                  <a:gd name="T34" fmla="*/ 0 w 75"/>
                  <a:gd name="T35" fmla="*/ 0 h 48"/>
                  <a:gd name="T36" fmla="*/ 0 w 75"/>
                  <a:gd name="T37" fmla="*/ 0 h 48"/>
                  <a:gd name="T38" fmla="*/ 0 w 75"/>
                  <a:gd name="T39" fmla="*/ 0 h 48"/>
                  <a:gd name="T40" fmla="*/ 0 w 75"/>
                  <a:gd name="T41" fmla="*/ 0 h 48"/>
                  <a:gd name="T42" fmla="*/ 0 w 75"/>
                  <a:gd name="T43" fmla="*/ 0 h 48"/>
                  <a:gd name="T44" fmla="*/ 0 w 75"/>
                  <a:gd name="T45" fmla="*/ 0 h 48"/>
                  <a:gd name="T46" fmla="*/ 0 w 75"/>
                  <a:gd name="T47" fmla="*/ 0 h 48"/>
                  <a:gd name="T48" fmla="*/ 0 w 75"/>
                  <a:gd name="T49" fmla="*/ 0 h 48"/>
                  <a:gd name="T50" fmla="*/ 0 w 75"/>
                  <a:gd name="T51" fmla="*/ 0 h 48"/>
                  <a:gd name="T52" fmla="*/ 0 w 75"/>
                  <a:gd name="T53" fmla="*/ 0 h 48"/>
                  <a:gd name="T54" fmla="*/ 0 w 75"/>
                  <a:gd name="T55" fmla="*/ 0 h 48"/>
                  <a:gd name="T56" fmla="*/ 0 w 75"/>
                  <a:gd name="T57" fmla="*/ 0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77" name="Freeform 67"/>
              <p:cNvSpPr/>
              <p:nvPr>
                <p:custDataLst>
                  <p:tags r:id="rId65"/>
                </p:custDataLst>
              </p:nvPr>
            </p:nvSpPr>
            <p:spPr bwMode="auto">
              <a:xfrm>
                <a:off x="8385" y="4821"/>
                <a:ext cx="21" cy="19"/>
              </a:xfrm>
              <a:custGeom>
                <a:avLst/>
                <a:gdLst>
                  <a:gd name="T0" fmla="*/ 0 w 63"/>
                  <a:gd name="T1" fmla="*/ 0 h 57"/>
                  <a:gd name="T2" fmla="*/ 0 w 63"/>
                  <a:gd name="T3" fmla="*/ 0 h 57"/>
                  <a:gd name="T4" fmla="*/ 0 w 63"/>
                  <a:gd name="T5" fmla="*/ 0 h 57"/>
                  <a:gd name="T6" fmla="*/ 0 w 63"/>
                  <a:gd name="T7" fmla="*/ 0 h 57"/>
                  <a:gd name="T8" fmla="*/ 0 w 63"/>
                  <a:gd name="T9" fmla="*/ 0 h 57"/>
                  <a:gd name="T10" fmla="*/ 0 w 63"/>
                  <a:gd name="T11" fmla="*/ 0 h 57"/>
                  <a:gd name="T12" fmla="*/ 0 w 63"/>
                  <a:gd name="T13" fmla="*/ 0 h 57"/>
                  <a:gd name="T14" fmla="*/ 0 w 63"/>
                  <a:gd name="T15" fmla="*/ 0 h 57"/>
                  <a:gd name="T16" fmla="*/ 0 w 63"/>
                  <a:gd name="T17" fmla="*/ 0 h 57"/>
                  <a:gd name="T18" fmla="*/ 0 w 63"/>
                  <a:gd name="T19" fmla="*/ 0 h 57"/>
                  <a:gd name="T20" fmla="*/ 0 w 63"/>
                  <a:gd name="T21" fmla="*/ 0 h 57"/>
                  <a:gd name="T22" fmla="*/ 0 w 63"/>
                  <a:gd name="T23" fmla="*/ 0 h 57"/>
                  <a:gd name="T24" fmla="*/ 0 w 63"/>
                  <a:gd name="T25" fmla="*/ 0 h 57"/>
                  <a:gd name="T26" fmla="*/ 0 w 63"/>
                  <a:gd name="T27" fmla="*/ 0 h 57"/>
                  <a:gd name="T28" fmla="*/ 0 w 63"/>
                  <a:gd name="T29" fmla="*/ 0 h 57"/>
                  <a:gd name="T30" fmla="*/ 0 w 63"/>
                  <a:gd name="T31" fmla="*/ 0 h 57"/>
                  <a:gd name="T32" fmla="*/ 0 w 63"/>
                  <a:gd name="T33" fmla="*/ 0 h 57"/>
                  <a:gd name="T34" fmla="*/ 0 w 63"/>
                  <a:gd name="T35" fmla="*/ 0 h 57"/>
                  <a:gd name="T36" fmla="*/ 0 w 63"/>
                  <a:gd name="T37" fmla="*/ 0 h 57"/>
                  <a:gd name="T38" fmla="*/ 0 w 63"/>
                  <a:gd name="T39" fmla="*/ 0 h 57"/>
                  <a:gd name="T40" fmla="*/ 0 w 63"/>
                  <a:gd name="T41" fmla="*/ 0 h 57"/>
                  <a:gd name="T42" fmla="*/ 0 w 63"/>
                  <a:gd name="T43" fmla="*/ 0 h 57"/>
                  <a:gd name="T44" fmla="*/ 0 w 63"/>
                  <a:gd name="T45" fmla="*/ 0 h 57"/>
                  <a:gd name="T46" fmla="*/ 0 w 63"/>
                  <a:gd name="T47" fmla="*/ 0 h 57"/>
                  <a:gd name="T48" fmla="*/ 0 w 63"/>
                  <a:gd name="T49" fmla="*/ 0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78" name="Freeform 68"/>
              <p:cNvSpPr/>
              <p:nvPr>
                <p:custDataLst>
                  <p:tags r:id="rId66"/>
                </p:custDataLst>
              </p:nvPr>
            </p:nvSpPr>
            <p:spPr bwMode="auto">
              <a:xfrm>
                <a:off x="8406" y="4814"/>
                <a:ext cx="21" cy="19"/>
              </a:xfrm>
              <a:custGeom>
                <a:avLst/>
                <a:gdLst>
                  <a:gd name="T0" fmla="*/ 0 w 65"/>
                  <a:gd name="T1" fmla="*/ 0 h 57"/>
                  <a:gd name="T2" fmla="*/ 0 w 65"/>
                  <a:gd name="T3" fmla="*/ 0 h 57"/>
                  <a:gd name="T4" fmla="*/ 0 w 65"/>
                  <a:gd name="T5" fmla="*/ 0 h 57"/>
                  <a:gd name="T6" fmla="*/ 0 w 65"/>
                  <a:gd name="T7" fmla="*/ 0 h 57"/>
                  <a:gd name="T8" fmla="*/ 0 w 65"/>
                  <a:gd name="T9" fmla="*/ 0 h 57"/>
                  <a:gd name="T10" fmla="*/ 0 w 65"/>
                  <a:gd name="T11" fmla="*/ 0 h 57"/>
                  <a:gd name="T12" fmla="*/ 0 w 65"/>
                  <a:gd name="T13" fmla="*/ 0 h 57"/>
                  <a:gd name="T14" fmla="*/ 0 w 65"/>
                  <a:gd name="T15" fmla="*/ 0 h 57"/>
                  <a:gd name="T16" fmla="*/ 0 w 65"/>
                  <a:gd name="T17" fmla="*/ 0 h 57"/>
                  <a:gd name="T18" fmla="*/ 0 w 65"/>
                  <a:gd name="T19" fmla="*/ 0 h 57"/>
                  <a:gd name="T20" fmla="*/ 0 w 65"/>
                  <a:gd name="T21" fmla="*/ 0 h 57"/>
                  <a:gd name="T22" fmla="*/ 0 w 65"/>
                  <a:gd name="T23" fmla="*/ 0 h 57"/>
                  <a:gd name="T24" fmla="*/ 0 w 65"/>
                  <a:gd name="T25" fmla="*/ 0 h 57"/>
                  <a:gd name="T26" fmla="*/ 0 w 65"/>
                  <a:gd name="T27" fmla="*/ 0 h 57"/>
                  <a:gd name="T28" fmla="*/ 0 w 65"/>
                  <a:gd name="T29" fmla="*/ 0 h 57"/>
                  <a:gd name="T30" fmla="*/ 0 w 65"/>
                  <a:gd name="T31" fmla="*/ 0 h 57"/>
                  <a:gd name="T32" fmla="*/ 0 w 65"/>
                  <a:gd name="T33" fmla="*/ 0 h 57"/>
                  <a:gd name="T34" fmla="*/ 0 w 65"/>
                  <a:gd name="T35" fmla="*/ 0 h 57"/>
                  <a:gd name="T36" fmla="*/ 0 w 65"/>
                  <a:gd name="T37" fmla="*/ 0 h 57"/>
                  <a:gd name="T38" fmla="*/ 0 w 65"/>
                  <a:gd name="T39" fmla="*/ 0 h 57"/>
                  <a:gd name="T40" fmla="*/ 0 w 65"/>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79" name="Freeform 69"/>
              <p:cNvSpPr/>
              <p:nvPr>
                <p:custDataLst>
                  <p:tags r:id="rId67"/>
                </p:custDataLst>
              </p:nvPr>
            </p:nvSpPr>
            <p:spPr bwMode="auto">
              <a:xfrm>
                <a:off x="8371" y="4865"/>
                <a:ext cx="26" cy="26"/>
              </a:xfrm>
              <a:custGeom>
                <a:avLst/>
                <a:gdLst>
                  <a:gd name="T0" fmla="*/ 0 w 79"/>
                  <a:gd name="T1" fmla="*/ 0 h 80"/>
                  <a:gd name="T2" fmla="*/ 0 w 79"/>
                  <a:gd name="T3" fmla="*/ 0 h 80"/>
                  <a:gd name="T4" fmla="*/ 0 w 79"/>
                  <a:gd name="T5" fmla="*/ 0 h 80"/>
                  <a:gd name="T6" fmla="*/ 0 w 79"/>
                  <a:gd name="T7" fmla="*/ 0 h 80"/>
                  <a:gd name="T8" fmla="*/ 0 w 79"/>
                  <a:gd name="T9" fmla="*/ 0 h 80"/>
                  <a:gd name="T10" fmla="*/ 0 w 79"/>
                  <a:gd name="T11" fmla="*/ 0 h 80"/>
                  <a:gd name="T12" fmla="*/ 0 w 79"/>
                  <a:gd name="T13" fmla="*/ 0 h 80"/>
                  <a:gd name="T14" fmla="*/ 0 w 79"/>
                  <a:gd name="T15" fmla="*/ 0 h 80"/>
                  <a:gd name="T16" fmla="*/ 0 w 79"/>
                  <a:gd name="T17" fmla="*/ 0 h 80"/>
                  <a:gd name="T18" fmla="*/ 0 w 79"/>
                  <a:gd name="T19" fmla="*/ 0 h 80"/>
                  <a:gd name="T20" fmla="*/ 0 w 79"/>
                  <a:gd name="T21" fmla="*/ 0 h 80"/>
                  <a:gd name="T22" fmla="*/ 0 w 79"/>
                  <a:gd name="T23" fmla="*/ 0 h 80"/>
                  <a:gd name="T24" fmla="*/ 0 w 79"/>
                  <a:gd name="T25" fmla="*/ 0 h 80"/>
                  <a:gd name="T26" fmla="*/ 0 w 79"/>
                  <a:gd name="T27" fmla="*/ 0 h 80"/>
                  <a:gd name="T28" fmla="*/ 0 w 79"/>
                  <a:gd name="T29" fmla="*/ 0 h 80"/>
                  <a:gd name="T30" fmla="*/ 0 w 79"/>
                  <a:gd name="T31" fmla="*/ 0 h 80"/>
                  <a:gd name="T32" fmla="*/ 0 w 79"/>
                  <a:gd name="T33" fmla="*/ 0 h 80"/>
                  <a:gd name="T34" fmla="*/ 0 w 79"/>
                  <a:gd name="T35" fmla="*/ 0 h 80"/>
                  <a:gd name="T36" fmla="*/ 0 w 79"/>
                  <a:gd name="T37" fmla="*/ 0 h 80"/>
                  <a:gd name="T38" fmla="*/ 0 w 79"/>
                  <a:gd name="T39" fmla="*/ 0 h 80"/>
                  <a:gd name="T40" fmla="*/ 0 w 79"/>
                  <a:gd name="T41" fmla="*/ 0 h 80"/>
                  <a:gd name="T42" fmla="*/ 0 w 79"/>
                  <a:gd name="T43" fmla="*/ 0 h 80"/>
                  <a:gd name="T44" fmla="*/ 0 w 79"/>
                  <a:gd name="T45" fmla="*/ 0 h 80"/>
                  <a:gd name="T46" fmla="*/ 0 w 79"/>
                  <a:gd name="T47" fmla="*/ 0 h 80"/>
                  <a:gd name="T48" fmla="*/ 0 w 79"/>
                  <a:gd name="T49" fmla="*/ 0 h 80"/>
                  <a:gd name="T50" fmla="*/ 0 w 79"/>
                  <a:gd name="T51" fmla="*/ 0 h 80"/>
                  <a:gd name="T52" fmla="*/ 0 w 79"/>
                  <a:gd name="T53" fmla="*/ 0 h 80"/>
                  <a:gd name="T54" fmla="*/ 0 w 79"/>
                  <a:gd name="T55" fmla="*/ 0 h 80"/>
                  <a:gd name="T56" fmla="*/ 0 w 79"/>
                  <a:gd name="T57" fmla="*/ 0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80" name="Freeform 70"/>
              <p:cNvSpPr/>
              <p:nvPr>
                <p:custDataLst>
                  <p:tags r:id="rId68"/>
                </p:custDataLst>
              </p:nvPr>
            </p:nvSpPr>
            <p:spPr bwMode="auto">
              <a:xfrm>
                <a:off x="8399" y="4855"/>
                <a:ext cx="27" cy="22"/>
              </a:xfrm>
              <a:custGeom>
                <a:avLst/>
                <a:gdLst>
                  <a:gd name="T0" fmla="*/ 0 w 79"/>
                  <a:gd name="T1" fmla="*/ 0 h 67"/>
                  <a:gd name="T2" fmla="*/ 0 w 79"/>
                  <a:gd name="T3" fmla="*/ 0 h 67"/>
                  <a:gd name="T4" fmla="*/ 0 w 79"/>
                  <a:gd name="T5" fmla="*/ 0 h 67"/>
                  <a:gd name="T6" fmla="*/ 0 w 79"/>
                  <a:gd name="T7" fmla="*/ 0 h 67"/>
                  <a:gd name="T8" fmla="*/ 0 w 79"/>
                  <a:gd name="T9" fmla="*/ 0 h 67"/>
                  <a:gd name="T10" fmla="*/ 0 w 79"/>
                  <a:gd name="T11" fmla="*/ 0 h 67"/>
                  <a:gd name="T12" fmla="*/ 0 w 79"/>
                  <a:gd name="T13" fmla="*/ 0 h 67"/>
                  <a:gd name="T14" fmla="*/ 0 w 79"/>
                  <a:gd name="T15" fmla="*/ 0 h 67"/>
                  <a:gd name="T16" fmla="*/ 0 w 79"/>
                  <a:gd name="T17" fmla="*/ 0 h 67"/>
                  <a:gd name="T18" fmla="*/ 0 w 79"/>
                  <a:gd name="T19" fmla="*/ 0 h 67"/>
                  <a:gd name="T20" fmla="*/ 0 w 79"/>
                  <a:gd name="T21" fmla="*/ 0 h 67"/>
                  <a:gd name="T22" fmla="*/ 0 w 79"/>
                  <a:gd name="T23" fmla="*/ 0 h 67"/>
                  <a:gd name="T24" fmla="*/ 0 w 79"/>
                  <a:gd name="T25" fmla="*/ 0 h 67"/>
                  <a:gd name="T26" fmla="*/ 0 w 79"/>
                  <a:gd name="T27" fmla="*/ 0 h 67"/>
                  <a:gd name="T28" fmla="*/ 0 w 79"/>
                  <a:gd name="T29" fmla="*/ 0 h 67"/>
                  <a:gd name="T30" fmla="*/ 0 w 79"/>
                  <a:gd name="T31" fmla="*/ 0 h 67"/>
                  <a:gd name="T32" fmla="*/ 0 w 79"/>
                  <a:gd name="T33" fmla="*/ 0 h 67"/>
                  <a:gd name="T34" fmla="*/ 0 w 79"/>
                  <a:gd name="T35" fmla="*/ 0 h 67"/>
                  <a:gd name="T36" fmla="*/ 0 w 79"/>
                  <a:gd name="T37" fmla="*/ 0 h 67"/>
                  <a:gd name="T38" fmla="*/ 0 w 79"/>
                  <a:gd name="T39" fmla="*/ 0 h 67"/>
                  <a:gd name="T40" fmla="*/ 0 w 79"/>
                  <a:gd name="T41" fmla="*/ 0 h 67"/>
                  <a:gd name="T42" fmla="*/ 0 w 79"/>
                  <a:gd name="T43" fmla="*/ 0 h 67"/>
                  <a:gd name="T44" fmla="*/ 0 w 79"/>
                  <a:gd name="T45" fmla="*/ 0 h 67"/>
                  <a:gd name="T46" fmla="*/ 0 w 79"/>
                  <a:gd name="T47" fmla="*/ 0 h 67"/>
                  <a:gd name="T48" fmla="*/ 0 w 79"/>
                  <a:gd name="T49" fmla="*/ 0 h 67"/>
                  <a:gd name="T50" fmla="*/ 0 w 79"/>
                  <a:gd name="T51" fmla="*/ 0 h 67"/>
                  <a:gd name="T52" fmla="*/ 0 w 79"/>
                  <a:gd name="T53" fmla="*/ 0 h 67"/>
                  <a:gd name="T54" fmla="*/ 0 w 79"/>
                  <a:gd name="T55" fmla="*/ 0 h 67"/>
                  <a:gd name="T56" fmla="*/ 0 w 79"/>
                  <a:gd name="T57" fmla="*/ 0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81" name="Freeform 71"/>
              <p:cNvSpPr/>
              <p:nvPr>
                <p:custDataLst>
                  <p:tags r:id="rId69"/>
                </p:custDataLst>
              </p:nvPr>
            </p:nvSpPr>
            <p:spPr bwMode="auto">
              <a:xfrm>
                <a:off x="8429" y="4851"/>
                <a:ext cx="26" cy="20"/>
              </a:xfrm>
              <a:custGeom>
                <a:avLst/>
                <a:gdLst>
                  <a:gd name="T0" fmla="*/ 0 w 77"/>
                  <a:gd name="T1" fmla="*/ 0 h 62"/>
                  <a:gd name="T2" fmla="*/ 0 w 77"/>
                  <a:gd name="T3" fmla="*/ 0 h 62"/>
                  <a:gd name="T4" fmla="*/ 0 w 77"/>
                  <a:gd name="T5" fmla="*/ 0 h 62"/>
                  <a:gd name="T6" fmla="*/ 0 w 77"/>
                  <a:gd name="T7" fmla="*/ 0 h 62"/>
                  <a:gd name="T8" fmla="*/ 0 w 77"/>
                  <a:gd name="T9" fmla="*/ 0 h 62"/>
                  <a:gd name="T10" fmla="*/ 0 w 77"/>
                  <a:gd name="T11" fmla="*/ 0 h 62"/>
                  <a:gd name="T12" fmla="*/ 0 w 77"/>
                  <a:gd name="T13" fmla="*/ 0 h 62"/>
                  <a:gd name="T14" fmla="*/ 0 w 77"/>
                  <a:gd name="T15" fmla="*/ 0 h 62"/>
                  <a:gd name="T16" fmla="*/ 0 w 77"/>
                  <a:gd name="T17" fmla="*/ 0 h 62"/>
                  <a:gd name="T18" fmla="*/ 0 w 77"/>
                  <a:gd name="T19" fmla="*/ 0 h 62"/>
                  <a:gd name="T20" fmla="*/ 0 w 77"/>
                  <a:gd name="T21" fmla="*/ 0 h 62"/>
                  <a:gd name="T22" fmla="*/ 0 w 77"/>
                  <a:gd name="T23" fmla="*/ 0 h 62"/>
                  <a:gd name="T24" fmla="*/ 0 w 77"/>
                  <a:gd name="T25" fmla="*/ 0 h 62"/>
                  <a:gd name="T26" fmla="*/ 0 w 77"/>
                  <a:gd name="T27" fmla="*/ 0 h 62"/>
                  <a:gd name="T28" fmla="*/ 0 w 77"/>
                  <a:gd name="T29" fmla="*/ 0 h 62"/>
                  <a:gd name="T30" fmla="*/ 0 w 77"/>
                  <a:gd name="T31" fmla="*/ 0 h 62"/>
                  <a:gd name="T32" fmla="*/ 0 w 77"/>
                  <a:gd name="T33" fmla="*/ 0 h 62"/>
                  <a:gd name="T34" fmla="*/ 0 w 77"/>
                  <a:gd name="T35" fmla="*/ 0 h 62"/>
                  <a:gd name="T36" fmla="*/ 0 w 77"/>
                  <a:gd name="T37" fmla="*/ 0 h 62"/>
                  <a:gd name="T38" fmla="*/ 0 w 77"/>
                  <a:gd name="T39" fmla="*/ 0 h 62"/>
                  <a:gd name="T40" fmla="*/ 0 w 77"/>
                  <a:gd name="T41" fmla="*/ 0 h 62"/>
                  <a:gd name="T42" fmla="*/ 0 w 77"/>
                  <a:gd name="T43" fmla="*/ 0 h 62"/>
                  <a:gd name="T44" fmla="*/ 0 w 77"/>
                  <a:gd name="T45" fmla="*/ 0 h 62"/>
                  <a:gd name="T46" fmla="*/ 0 w 77"/>
                  <a:gd name="T47" fmla="*/ 0 h 62"/>
                  <a:gd name="T48" fmla="*/ 0 w 77"/>
                  <a:gd name="T49" fmla="*/ 0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82" name="Freeform 72"/>
              <p:cNvSpPr/>
              <p:nvPr>
                <p:custDataLst>
                  <p:tags r:id="rId70"/>
                </p:custDataLst>
              </p:nvPr>
            </p:nvSpPr>
            <p:spPr bwMode="auto">
              <a:xfrm>
                <a:off x="8258" y="4730"/>
                <a:ext cx="122" cy="281"/>
              </a:xfrm>
              <a:custGeom>
                <a:avLst/>
                <a:gdLst>
                  <a:gd name="T0" fmla="*/ 0 w 366"/>
                  <a:gd name="T1" fmla="*/ 0 h 845"/>
                  <a:gd name="T2" fmla="*/ 0 w 366"/>
                  <a:gd name="T3" fmla="*/ 0 h 845"/>
                  <a:gd name="T4" fmla="*/ 0 w 366"/>
                  <a:gd name="T5" fmla="*/ 0 h 845"/>
                  <a:gd name="T6" fmla="*/ 0 w 366"/>
                  <a:gd name="T7" fmla="*/ 0 h 845"/>
                  <a:gd name="T8" fmla="*/ 0 w 366"/>
                  <a:gd name="T9" fmla="*/ 0 h 845"/>
                  <a:gd name="T10" fmla="*/ 0 w 366"/>
                  <a:gd name="T11" fmla="*/ 0 h 845"/>
                  <a:gd name="T12" fmla="*/ 0 w 366"/>
                  <a:gd name="T13" fmla="*/ 0 h 845"/>
                  <a:gd name="T14" fmla="*/ 0 w 366"/>
                  <a:gd name="T15" fmla="*/ 0 h 845"/>
                  <a:gd name="T16" fmla="*/ 0 w 366"/>
                  <a:gd name="T17" fmla="*/ 0 h 845"/>
                  <a:gd name="T18" fmla="*/ 0 w 366"/>
                  <a:gd name="T19" fmla="*/ 0 h 845"/>
                  <a:gd name="T20" fmla="*/ 0 w 366"/>
                  <a:gd name="T21" fmla="*/ 0 h 845"/>
                  <a:gd name="T22" fmla="*/ 0 w 366"/>
                  <a:gd name="T23" fmla="*/ 0 h 845"/>
                  <a:gd name="T24" fmla="*/ 0 w 366"/>
                  <a:gd name="T25" fmla="*/ 0 h 845"/>
                  <a:gd name="T26" fmla="*/ 0 w 366"/>
                  <a:gd name="T27" fmla="*/ 0 h 845"/>
                  <a:gd name="T28" fmla="*/ 0 w 366"/>
                  <a:gd name="T29" fmla="*/ 0 h 845"/>
                  <a:gd name="T30" fmla="*/ 0 w 366"/>
                  <a:gd name="T31" fmla="*/ 0 h 845"/>
                  <a:gd name="T32" fmla="*/ 0 w 366"/>
                  <a:gd name="T33" fmla="*/ 0 h 845"/>
                  <a:gd name="T34" fmla="*/ 0 w 366"/>
                  <a:gd name="T35" fmla="*/ 0 h 845"/>
                  <a:gd name="T36" fmla="*/ 0 w 366"/>
                  <a:gd name="T37" fmla="*/ 0 h 845"/>
                  <a:gd name="T38" fmla="*/ 0 w 366"/>
                  <a:gd name="T39" fmla="*/ 0 h 845"/>
                  <a:gd name="T40" fmla="*/ 0 w 366"/>
                  <a:gd name="T41" fmla="*/ 0 h 845"/>
                  <a:gd name="T42" fmla="*/ 0 w 366"/>
                  <a:gd name="T43" fmla="*/ 0 h 845"/>
                  <a:gd name="T44" fmla="*/ 0 w 366"/>
                  <a:gd name="T45" fmla="*/ 0 h 845"/>
                  <a:gd name="T46" fmla="*/ 0 w 366"/>
                  <a:gd name="T47" fmla="*/ 0 h 845"/>
                  <a:gd name="T48" fmla="*/ 0 w 366"/>
                  <a:gd name="T49" fmla="*/ 0 h 845"/>
                  <a:gd name="T50" fmla="*/ 0 w 366"/>
                  <a:gd name="T51" fmla="*/ 0 h 845"/>
                  <a:gd name="T52" fmla="*/ 0 w 366"/>
                  <a:gd name="T53" fmla="*/ 0 h 845"/>
                  <a:gd name="T54" fmla="*/ 0 w 366"/>
                  <a:gd name="T55" fmla="*/ 0 h 845"/>
                  <a:gd name="T56" fmla="*/ 0 w 366"/>
                  <a:gd name="T57" fmla="*/ 0 h 845"/>
                  <a:gd name="T58" fmla="*/ 0 w 366"/>
                  <a:gd name="T59" fmla="*/ 0 h 845"/>
                  <a:gd name="T60" fmla="*/ 0 w 366"/>
                  <a:gd name="T61" fmla="*/ 0 h 845"/>
                  <a:gd name="T62" fmla="*/ 0 w 366"/>
                  <a:gd name="T63" fmla="*/ 0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83" name="Freeform 73"/>
              <p:cNvSpPr/>
              <p:nvPr>
                <p:custDataLst>
                  <p:tags r:id="rId71"/>
                </p:custDataLst>
              </p:nvPr>
            </p:nvSpPr>
            <p:spPr bwMode="auto">
              <a:xfrm>
                <a:off x="8517" y="4850"/>
                <a:ext cx="29" cy="29"/>
              </a:xfrm>
              <a:custGeom>
                <a:avLst/>
                <a:gdLst>
                  <a:gd name="T0" fmla="*/ 0 w 88"/>
                  <a:gd name="T1" fmla="*/ 0 h 87"/>
                  <a:gd name="T2" fmla="*/ 0 w 88"/>
                  <a:gd name="T3" fmla="*/ 0 h 87"/>
                  <a:gd name="T4" fmla="*/ 0 w 88"/>
                  <a:gd name="T5" fmla="*/ 0 h 87"/>
                  <a:gd name="T6" fmla="*/ 0 w 88"/>
                  <a:gd name="T7" fmla="*/ 0 h 87"/>
                  <a:gd name="T8" fmla="*/ 0 w 88"/>
                  <a:gd name="T9" fmla="*/ 0 h 87"/>
                  <a:gd name="T10" fmla="*/ 0 w 88"/>
                  <a:gd name="T11" fmla="*/ 0 h 87"/>
                  <a:gd name="T12" fmla="*/ 0 w 88"/>
                  <a:gd name="T13" fmla="*/ 0 h 87"/>
                  <a:gd name="T14" fmla="*/ 0 w 88"/>
                  <a:gd name="T15" fmla="*/ 0 h 87"/>
                  <a:gd name="T16" fmla="*/ 0 w 88"/>
                  <a:gd name="T17" fmla="*/ 0 h 87"/>
                  <a:gd name="T18" fmla="*/ 0 w 88"/>
                  <a:gd name="T19" fmla="*/ 0 h 87"/>
                  <a:gd name="T20" fmla="*/ 0 w 88"/>
                  <a:gd name="T21" fmla="*/ 0 h 87"/>
                  <a:gd name="T22" fmla="*/ 0 w 88"/>
                  <a:gd name="T23" fmla="*/ 0 h 87"/>
                  <a:gd name="T24" fmla="*/ 0 w 88"/>
                  <a:gd name="T25" fmla="*/ 0 h 87"/>
                  <a:gd name="T26" fmla="*/ 0 w 88"/>
                  <a:gd name="T27" fmla="*/ 0 h 87"/>
                  <a:gd name="T28" fmla="*/ 0 w 88"/>
                  <a:gd name="T29" fmla="*/ 0 h 87"/>
                  <a:gd name="T30" fmla="*/ 0 w 88"/>
                  <a:gd name="T31" fmla="*/ 0 h 87"/>
                  <a:gd name="T32" fmla="*/ 0 w 88"/>
                  <a:gd name="T33" fmla="*/ 0 h 87"/>
                  <a:gd name="T34" fmla="*/ 0 w 88"/>
                  <a:gd name="T35" fmla="*/ 0 h 87"/>
                  <a:gd name="T36" fmla="*/ 0 w 88"/>
                  <a:gd name="T37" fmla="*/ 0 h 87"/>
                  <a:gd name="T38" fmla="*/ 0 w 88"/>
                  <a:gd name="T39" fmla="*/ 0 h 87"/>
                  <a:gd name="T40" fmla="*/ 0 w 88"/>
                  <a:gd name="T41" fmla="*/ 0 h 87"/>
                  <a:gd name="T42" fmla="*/ 0 w 88"/>
                  <a:gd name="T43" fmla="*/ 0 h 87"/>
                  <a:gd name="T44" fmla="*/ 0 w 88"/>
                  <a:gd name="T45" fmla="*/ 0 h 87"/>
                  <a:gd name="T46" fmla="*/ 0 w 88"/>
                  <a:gd name="T47" fmla="*/ 0 h 87"/>
                  <a:gd name="T48" fmla="*/ 0 w 88"/>
                  <a:gd name="T49" fmla="*/ 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84" name="Freeform 74"/>
              <p:cNvSpPr/>
              <p:nvPr>
                <p:custDataLst>
                  <p:tags r:id="rId72"/>
                </p:custDataLst>
              </p:nvPr>
            </p:nvSpPr>
            <p:spPr bwMode="auto">
              <a:xfrm>
                <a:off x="8536" y="4890"/>
                <a:ext cx="34" cy="9"/>
              </a:xfrm>
              <a:custGeom>
                <a:avLst/>
                <a:gdLst>
                  <a:gd name="T0" fmla="*/ 0 w 102"/>
                  <a:gd name="T1" fmla="*/ 0 h 28"/>
                  <a:gd name="T2" fmla="*/ 0 w 102"/>
                  <a:gd name="T3" fmla="*/ 0 h 28"/>
                  <a:gd name="T4" fmla="*/ 0 w 102"/>
                  <a:gd name="T5" fmla="*/ 0 h 28"/>
                  <a:gd name="T6" fmla="*/ 0 w 102"/>
                  <a:gd name="T7" fmla="*/ 0 h 28"/>
                  <a:gd name="T8" fmla="*/ 0 w 102"/>
                  <a:gd name="T9" fmla="*/ 0 h 28"/>
                  <a:gd name="T10" fmla="*/ 0 w 102"/>
                  <a:gd name="T11" fmla="*/ 0 h 28"/>
                  <a:gd name="T12" fmla="*/ 0 w 102"/>
                  <a:gd name="T13" fmla="*/ 0 h 28"/>
                  <a:gd name="T14" fmla="*/ 0 w 102"/>
                  <a:gd name="T15" fmla="*/ 0 h 28"/>
                  <a:gd name="T16" fmla="*/ 0 w 102"/>
                  <a:gd name="T17" fmla="*/ 0 h 28"/>
                  <a:gd name="T18" fmla="*/ 0 w 102"/>
                  <a:gd name="T19" fmla="*/ 0 h 28"/>
                  <a:gd name="T20" fmla="*/ 0 w 102"/>
                  <a:gd name="T21" fmla="*/ 0 h 28"/>
                  <a:gd name="T22" fmla="*/ 0 w 102"/>
                  <a:gd name="T23" fmla="*/ 0 h 28"/>
                  <a:gd name="T24" fmla="*/ 0 w 102"/>
                  <a:gd name="T25" fmla="*/ 0 h 28"/>
                  <a:gd name="T26" fmla="*/ 0 w 102"/>
                  <a:gd name="T27" fmla="*/ 0 h 28"/>
                  <a:gd name="T28" fmla="*/ 0 w 102"/>
                  <a:gd name="T29" fmla="*/ 0 h 28"/>
                  <a:gd name="T30" fmla="*/ 0 w 102"/>
                  <a:gd name="T31" fmla="*/ 0 h 28"/>
                  <a:gd name="T32" fmla="*/ 0 w 102"/>
                  <a:gd name="T33" fmla="*/ 0 h 28"/>
                  <a:gd name="T34" fmla="*/ 0 w 102"/>
                  <a:gd name="T35" fmla="*/ 0 h 28"/>
                  <a:gd name="T36" fmla="*/ 0 w 102"/>
                  <a:gd name="T37" fmla="*/ 0 h 28"/>
                  <a:gd name="T38" fmla="*/ 0 w 102"/>
                  <a:gd name="T39" fmla="*/ 0 h 28"/>
                  <a:gd name="T40" fmla="*/ 0 w 102"/>
                  <a:gd name="T41" fmla="*/ 0 h 28"/>
                  <a:gd name="T42" fmla="*/ 0 w 102"/>
                  <a:gd name="T43" fmla="*/ 0 h 28"/>
                  <a:gd name="T44" fmla="*/ 0 w 102"/>
                  <a:gd name="T45" fmla="*/ 0 h 28"/>
                  <a:gd name="T46" fmla="*/ 0 w 102"/>
                  <a:gd name="T47" fmla="*/ 0 h 28"/>
                  <a:gd name="T48" fmla="*/ 0 w 102"/>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85" name="Freeform 75"/>
              <p:cNvSpPr/>
              <p:nvPr>
                <p:custDataLst>
                  <p:tags r:id="rId73"/>
                </p:custDataLst>
              </p:nvPr>
            </p:nvSpPr>
            <p:spPr bwMode="auto">
              <a:xfrm>
                <a:off x="8550" y="4921"/>
                <a:ext cx="47" cy="12"/>
              </a:xfrm>
              <a:custGeom>
                <a:avLst/>
                <a:gdLst>
                  <a:gd name="T0" fmla="*/ 0 w 142"/>
                  <a:gd name="T1" fmla="*/ 0 h 36"/>
                  <a:gd name="T2" fmla="*/ 0 w 142"/>
                  <a:gd name="T3" fmla="*/ 0 h 36"/>
                  <a:gd name="T4" fmla="*/ 0 w 142"/>
                  <a:gd name="T5" fmla="*/ 0 h 36"/>
                  <a:gd name="T6" fmla="*/ 0 w 142"/>
                  <a:gd name="T7" fmla="*/ 0 h 36"/>
                  <a:gd name="T8" fmla="*/ 0 w 142"/>
                  <a:gd name="T9" fmla="*/ 0 h 36"/>
                  <a:gd name="T10" fmla="*/ 0 w 142"/>
                  <a:gd name="T11" fmla="*/ 0 h 36"/>
                  <a:gd name="T12" fmla="*/ 0 w 142"/>
                  <a:gd name="T13" fmla="*/ 0 h 36"/>
                  <a:gd name="T14" fmla="*/ 0 w 142"/>
                  <a:gd name="T15" fmla="*/ 0 h 36"/>
                  <a:gd name="T16" fmla="*/ 0 w 142"/>
                  <a:gd name="T17" fmla="*/ 0 h 36"/>
                  <a:gd name="T18" fmla="*/ 0 w 142"/>
                  <a:gd name="T19" fmla="*/ 0 h 36"/>
                  <a:gd name="T20" fmla="*/ 0 w 142"/>
                  <a:gd name="T21" fmla="*/ 0 h 36"/>
                  <a:gd name="T22" fmla="*/ 0 w 142"/>
                  <a:gd name="T23" fmla="*/ 0 h 36"/>
                  <a:gd name="T24" fmla="*/ 0 w 142"/>
                  <a:gd name="T25" fmla="*/ 0 h 36"/>
                  <a:gd name="T26" fmla="*/ 0 w 142"/>
                  <a:gd name="T27" fmla="*/ 0 h 36"/>
                  <a:gd name="T28" fmla="*/ 0 w 142"/>
                  <a:gd name="T29" fmla="*/ 0 h 36"/>
                  <a:gd name="T30" fmla="*/ 0 w 142"/>
                  <a:gd name="T31" fmla="*/ 0 h 36"/>
                  <a:gd name="T32" fmla="*/ 0 w 142"/>
                  <a:gd name="T33" fmla="*/ 0 h 36"/>
                  <a:gd name="T34" fmla="*/ 0 w 142"/>
                  <a:gd name="T35" fmla="*/ 0 h 36"/>
                  <a:gd name="T36" fmla="*/ 0 w 142"/>
                  <a:gd name="T37" fmla="*/ 0 h 36"/>
                  <a:gd name="T38" fmla="*/ 0 w 142"/>
                  <a:gd name="T39" fmla="*/ 0 h 36"/>
                  <a:gd name="T40" fmla="*/ 0 w 142"/>
                  <a:gd name="T41" fmla="*/ 0 h 36"/>
                  <a:gd name="T42" fmla="*/ 0 w 142"/>
                  <a:gd name="T43" fmla="*/ 0 h 36"/>
                  <a:gd name="T44" fmla="*/ 0 w 142"/>
                  <a:gd name="T45" fmla="*/ 0 h 36"/>
                  <a:gd name="T46" fmla="*/ 0 w 142"/>
                  <a:gd name="T47" fmla="*/ 0 h 36"/>
                  <a:gd name="T48" fmla="*/ 0 w 14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86" name="Freeform 76"/>
              <p:cNvSpPr/>
              <p:nvPr>
                <p:custDataLst>
                  <p:tags r:id="rId74"/>
                </p:custDataLst>
              </p:nvPr>
            </p:nvSpPr>
            <p:spPr bwMode="auto">
              <a:xfrm>
                <a:off x="8416" y="4751"/>
                <a:ext cx="117" cy="200"/>
              </a:xfrm>
              <a:custGeom>
                <a:avLst/>
                <a:gdLst>
                  <a:gd name="T0" fmla="*/ 0 w 351"/>
                  <a:gd name="T1" fmla="*/ 0 h 601"/>
                  <a:gd name="T2" fmla="*/ 0 w 351"/>
                  <a:gd name="T3" fmla="*/ 0 h 601"/>
                  <a:gd name="T4" fmla="*/ 0 w 351"/>
                  <a:gd name="T5" fmla="*/ 0 h 601"/>
                  <a:gd name="T6" fmla="*/ 0 w 351"/>
                  <a:gd name="T7" fmla="*/ 0 h 601"/>
                  <a:gd name="T8" fmla="*/ 0 w 351"/>
                  <a:gd name="T9" fmla="*/ 0 h 601"/>
                  <a:gd name="T10" fmla="*/ 0 w 351"/>
                  <a:gd name="T11" fmla="*/ 0 h 601"/>
                  <a:gd name="T12" fmla="*/ 0 w 351"/>
                  <a:gd name="T13" fmla="*/ 0 h 601"/>
                  <a:gd name="T14" fmla="*/ 0 w 351"/>
                  <a:gd name="T15" fmla="*/ 0 h 601"/>
                  <a:gd name="T16" fmla="*/ 0 w 351"/>
                  <a:gd name="T17" fmla="*/ 0 h 601"/>
                  <a:gd name="T18" fmla="*/ 0 w 351"/>
                  <a:gd name="T19" fmla="*/ 0 h 601"/>
                  <a:gd name="T20" fmla="*/ 0 w 351"/>
                  <a:gd name="T21" fmla="*/ 0 h 601"/>
                  <a:gd name="T22" fmla="*/ 0 w 351"/>
                  <a:gd name="T23" fmla="*/ 0 h 601"/>
                  <a:gd name="T24" fmla="*/ 0 w 351"/>
                  <a:gd name="T25" fmla="*/ 0 h 601"/>
                  <a:gd name="T26" fmla="*/ 0 w 351"/>
                  <a:gd name="T27" fmla="*/ 0 h 601"/>
                  <a:gd name="T28" fmla="*/ 0 w 351"/>
                  <a:gd name="T29" fmla="*/ 0 h 601"/>
                  <a:gd name="T30" fmla="*/ 0 w 351"/>
                  <a:gd name="T31" fmla="*/ 0 h 601"/>
                  <a:gd name="T32" fmla="*/ 0 w 351"/>
                  <a:gd name="T33" fmla="*/ 0 h 601"/>
                  <a:gd name="T34" fmla="*/ 0 w 351"/>
                  <a:gd name="T35" fmla="*/ 0 h 601"/>
                  <a:gd name="T36" fmla="*/ 0 w 351"/>
                  <a:gd name="T37" fmla="*/ 0 h 601"/>
                  <a:gd name="T38" fmla="*/ 0 w 351"/>
                  <a:gd name="T39" fmla="*/ 0 h 601"/>
                  <a:gd name="T40" fmla="*/ 0 w 351"/>
                  <a:gd name="T41" fmla="*/ 0 h 601"/>
                  <a:gd name="T42" fmla="*/ 0 w 351"/>
                  <a:gd name="T43" fmla="*/ 0 h 601"/>
                  <a:gd name="T44" fmla="*/ 0 w 351"/>
                  <a:gd name="T45" fmla="*/ 0 h 601"/>
                  <a:gd name="T46" fmla="*/ 0 w 351"/>
                  <a:gd name="T47" fmla="*/ 0 h 601"/>
                  <a:gd name="T48" fmla="*/ 0 w 351"/>
                  <a:gd name="T49" fmla="*/ 0 h 601"/>
                  <a:gd name="T50" fmla="*/ 0 w 351"/>
                  <a:gd name="T51" fmla="*/ 0 h 601"/>
                  <a:gd name="T52" fmla="*/ 0 w 351"/>
                  <a:gd name="T53" fmla="*/ 0 h 601"/>
                  <a:gd name="T54" fmla="*/ 0 w 351"/>
                  <a:gd name="T55" fmla="*/ 0 h 601"/>
                  <a:gd name="T56" fmla="*/ 0 w 351"/>
                  <a:gd name="T57" fmla="*/ 0 h 601"/>
                  <a:gd name="T58" fmla="*/ 0 w 351"/>
                  <a:gd name="T59" fmla="*/ 0 h 601"/>
                  <a:gd name="T60" fmla="*/ 0 w 351"/>
                  <a:gd name="T61" fmla="*/ 0 h 601"/>
                  <a:gd name="T62" fmla="*/ 0 w 351"/>
                  <a:gd name="T63" fmla="*/ 0 h 601"/>
                  <a:gd name="T64" fmla="*/ 0 w 351"/>
                  <a:gd name="T65" fmla="*/ 0 h 601"/>
                  <a:gd name="T66" fmla="*/ 0 w 351"/>
                  <a:gd name="T67" fmla="*/ 0 h 601"/>
                  <a:gd name="T68" fmla="*/ 0 w 351"/>
                  <a:gd name="T69" fmla="*/ 0 h 601"/>
                  <a:gd name="T70" fmla="*/ 0 w 351"/>
                  <a:gd name="T71" fmla="*/ 0 h 601"/>
                  <a:gd name="T72" fmla="*/ 0 w 351"/>
                  <a:gd name="T73" fmla="*/ 0 h 601"/>
                  <a:gd name="T74" fmla="*/ 0 w 351"/>
                  <a:gd name="T75" fmla="*/ 0 h 601"/>
                  <a:gd name="T76" fmla="*/ 0 w 351"/>
                  <a:gd name="T77" fmla="*/ 0 h 601"/>
                  <a:gd name="T78" fmla="*/ 0 w 351"/>
                  <a:gd name="T79" fmla="*/ 0 h 601"/>
                  <a:gd name="T80" fmla="*/ 0 w 351"/>
                  <a:gd name="T81" fmla="*/ 0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36987" name="Freeform 77"/>
              <p:cNvSpPr/>
              <p:nvPr>
                <p:custDataLst>
                  <p:tags r:id="rId75"/>
                </p:custDataLst>
              </p:nvPr>
            </p:nvSpPr>
            <p:spPr bwMode="auto">
              <a:xfrm>
                <a:off x="8100" y="4623"/>
                <a:ext cx="541" cy="495"/>
              </a:xfrm>
              <a:custGeom>
                <a:avLst/>
                <a:gdLst>
                  <a:gd name="T0" fmla="*/ 0 w 2164"/>
                  <a:gd name="T1" fmla="*/ 0 h 1979"/>
                  <a:gd name="T2" fmla="*/ 0 w 2164"/>
                  <a:gd name="T3" fmla="*/ 0 h 1979"/>
                  <a:gd name="T4" fmla="*/ 0 w 2164"/>
                  <a:gd name="T5" fmla="*/ 0 h 1979"/>
                  <a:gd name="T6" fmla="*/ 0 w 2164"/>
                  <a:gd name="T7" fmla="*/ 0 h 1979"/>
                  <a:gd name="T8" fmla="*/ 0 w 2164"/>
                  <a:gd name="T9" fmla="*/ 0 h 1979"/>
                  <a:gd name="T10" fmla="*/ 0 w 2164"/>
                  <a:gd name="T11" fmla="*/ 0 h 1979"/>
                  <a:gd name="T12" fmla="*/ 0 w 2164"/>
                  <a:gd name="T13" fmla="*/ 0 h 1979"/>
                  <a:gd name="T14" fmla="*/ 0 w 2164"/>
                  <a:gd name="T15" fmla="*/ 0 h 1979"/>
                  <a:gd name="T16" fmla="*/ 0 w 2164"/>
                  <a:gd name="T17" fmla="*/ 0 h 1979"/>
                  <a:gd name="T18" fmla="*/ 0 w 2164"/>
                  <a:gd name="T19" fmla="*/ 0 h 1979"/>
                  <a:gd name="T20" fmla="*/ 0 w 2164"/>
                  <a:gd name="T21" fmla="*/ 0 h 1979"/>
                  <a:gd name="T22" fmla="*/ 0 w 2164"/>
                  <a:gd name="T23" fmla="*/ 0 h 1979"/>
                  <a:gd name="T24" fmla="*/ 0 w 2164"/>
                  <a:gd name="T25" fmla="*/ 0 h 1979"/>
                  <a:gd name="T26" fmla="*/ 0 w 2164"/>
                  <a:gd name="T27" fmla="*/ 0 h 1979"/>
                  <a:gd name="T28" fmla="*/ 0 w 2164"/>
                  <a:gd name="T29" fmla="*/ 0 h 1979"/>
                  <a:gd name="T30" fmla="*/ 0 w 2164"/>
                  <a:gd name="T31" fmla="*/ 0 h 1979"/>
                  <a:gd name="T32" fmla="*/ 0 w 2164"/>
                  <a:gd name="T33" fmla="*/ 0 h 1979"/>
                  <a:gd name="T34" fmla="*/ 0 w 2164"/>
                  <a:gd name="T35" fmla="*/ 0 h 1979"/>
                  <a:gd name="T36" fmla="*/ 0 w 2164"/>
                  <a:gd name="T37" fmla="*/ 0 h 1979"/>
                  <a:gd name="T38" fmla="*/ 0 w 2164"/>
                  <a:gd name="T39" fmla="*/ 0 h 1979"/>
                  <a:gd name="T40" fmla="*/ 0 w 2164"/>
                  <a:gd name="T41" fmla="*/ 0 h 1979"/>
                  <a:gd name="T42" fmla="*/ 0 w 2164"/>
                  <a:gd name="T43" fmla="*/ 0 h 1979"/>
                  <a:gd name="T44" fmla="*/ 0 w 2164"/>
                  <a:gd name="T45" fmla="*/ 0 h 1979"/>
                  <a:gd name="T46" fmla="*/ 0 w 2164"/>
                  <a:gd name="T47" fmla="*/ 0 h 1979"/>
                  <a:gd name="T48" fmla="*/ 0 w 2164"/>
                  <a:gd name="T49" fmla="*/ 0 h 1979"/>
                  <a:gd name="T50" fmla="*/ 0 w 2164"/>
                  <a:gd name="T51" fmla="*/ 0 h 1979"/>
                  <a:gd name="T52" fmla="*/ 0 w 2164"/>
                  <a:gd name="T53" fmla="*/ 0 h 1979"/>
                  <a:gd name="T54" fmla="*/ 0 w 2164"/>
                  <a:gd name="T55" fmla="*/ 0 h 1979"/>
                  <a:gd name="T56" fmla="*/ 0 w 2164"/>
                  <a:gd name="T57" fmla="*/ 0 h 1979"/>
                  <a:gd name="T58" fmla="*/ 0 w 2164"/>
                  <a:gd name="T59" fmla="*/ 0 h 1979"/>
                  <a:gd name="T60" fmla="*/ 0 w 2164"/>
                  <a:gd name="T61" fmla="*/ 0 h 1979"/>
                  <a:gd name="T62" fmla="*/ 0 w 2164"/>
                  <a:gd name="T63" fmla="*/ 0 h 1979"/>
                  <a:gd name="T64" fmla="*/ 0 w 2164"/>
                  <a:gd name="T65" fmla="*/ 0 h 1979"/>
                  <a:gd name="T66" fmla="*/ 0 w 2164"/>
                  <a:gd name="T67" fmla="*/ 0 h 1979"/>
                  <a:gd name="T68" fmla="*/ 0 w 2164"/>
                  <a:gd name="T69" fmla="*/ 0 h 1979"/>
                  <a:gd name="T70" fmla="*/ 0 w 2164"/>
                  <a:gd name="T71" fmla="*/ 0 h 1979"/>
                  <a:gd name="T72" fmla="*/ 0 w 2164"/>
                  <a:gd name="T73" fmla="*/ 0 h 1979"/>
                  <a:gd name="T74" fmla="*/ 0 w 2164"/>
                  <a:gd name="T75" fmla="*/ 0 h 1979"/>
                  <a:gd name="T76" fmla="*/ 0 w 2164"/>
                  <a:gd name="T77" fmla="*/ 0 h 1979"/>
                  <a:gd name="T78" fmla="*/ 0 w 2164"/>
                  <a:gd name="T79" fmla="*/ 0 h 1979"/>
                  <a:gd name="T80" fmla="*/ 0 w 2164"/>
                  <a:gd name="T81" fmla="*/ 0 h 1979"/>
                  <a:gd name="T82" fmla="*/ 0 w 2164"/>
                  <a:gd name="T83" fmla="*/ 0 h 1979"/>
                  <a:gd name="T84" fmla="*/ 0 w 2164"/>
                  <a:gd name="T85" fmla="*/ 0 h 1979"/>
                  <a:gd name="T86" fmla="*/ 0 w 2164"/>
                  <a:gd name="T87" fmla="*/ 0 h 1979"/>
                  <a:gd name="T88" fmla="*/ 0 w 2164"/>
                  <a:gd name="T89" fmla="*/ 0 h 1979"/>
                  <a:gd name="T90" fmla="*/ 0 w 2164"/>
                  <a:gd name="T91" fmla="*/ 0 h 1979"/>
                  <a:gd name="T92" fmla="*/ 0 w 2164"/>
                  <a:gd name="T93" fmla="*/ 0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88" name="Freeform 78"/>
              <p:cNvSpPr/>
              <p:nvPr>
                <p:custDataLst>
                  <p:tags r:id="rId76"/>
                </p:custDataLst>
              </p:nvPr>
            </p:nvSpPr>
            <p:spPr bwMode="auto">
              <a:xfrm>
                <a:off x="8279" y="4656"/>
                <a:ext cx="311" cy="233"/>
              </a:xfrm>
              <a:custGeom>
                <a:avLst/>
                <a:gdLst>
                  <a:gd name="T0" fmla="*/ 0 w 1244"/>
                  <a:gd name="T1" fmla="*/ 0 h 930"/>
                  <a:gd name="T2" fmla="*/ 0 w 1244"/>
                  <a:gd name="T3" fmla="*/ 0 h 930"/>
                  <a:gd name="T4" fmla="*/ 0 w 1244"/>
                  <a:gd name="T5" fmla="*/ 0 h 930"/>
                  <a:gd name="T6" fmla="*/ 0 w 1244"/>
                  <a:gd name="T7" fmla="*/ 0 h 930"/>
                  <a:gd name="T8" fmla="*/ 0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89" name="Freeform 79"/>
              <p:cNvSpPr/>
              <p:nvPr>
                <p:custDataLst>
                  <p:tags r:id="rId77"/>
                </p:custDataLst>
              </p:nvPr>
            </p:nvSpPr>
            <p:spPr bwMode="auto">
              <a:xfrm>
                <a:off x="8300" y="4672"/>
                <a:ext cx="237" cy="91"/>
              </a:xfrm>
              <a:custGeom>
                <a:avLst/>
                <a:gdLst>
                  <a:gd name="T0" fmla="*/ 0 w 952"/>
                  <a:gd name="T1" fmla="*/ 0 h 366"/>
                  <a:gd name="T2" fmla="*/ 0 w 952"/>
                  <a:gd name="T3" fmla="*/ 0 h 366"/>
                  <a:gd name="T4" fmla="*/ 0 w 952"/>
                  <a:gd name="T5" fmla="*/ 0 h 366"/>
                  <a:gd name="T6" fmla="*/ 0 w 952"/>
                  <a:gd name="T7" fmla="*/ 0 h 366"/>
                  <a:gd name="T8" fmla="*/ 0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90" name="Freeform 80"/>
              <p:cNvSpPr/>
              <p:nvPr>
                <p:custDataLst>
                  <p:tags r:id="rId78"/>
                </p:custDataLst>
              </p:nvPr>
            </p:nvSpPr>
            <p:spPr bwMode="auto">
              <a:xfrm>
                <a:off x="8222" y="4885"/>
                <a:ext cx="315" cy="84"/>
              </a:xfrm>
              <a:custGeom>
                <a:avLst/>
                <a:gdLst>
                  <a:gd name="T0" fmla="*/ 0 w 1259"/>
                  <a:gd name="T1" fmla="*/ 0 h 337"/>
                  <a:gd name="T2" fmla="*/ 0 w 1259"/>
                  <a:gd name="T3" fmla="*/ 0 h 337"/>
                  <a:gd name="T4" fmla="*/ 0 w 1259"/>
                  <a:gd name="T5" fmla="*/ 0 h 337"/>
                  <a:gd name="T6" fmla="*/ 0 w 1259"/>
                  <a:gd name="T7" fmla="*/ 0 h 337"/>
                  <a:gd name="T8" fmla="*/ 0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91" name="Freeform 81"/>
              <p:cNvSpPr/>
              <p:nvPr>
                <p:custDataLst>
                  <p:tags r:id="rId79"/>
                </p:custDataLst>
              </p:nvPr>
            </p:nvSpPr>
            <p:spPr bwMode="auto">
              <a:xfrm>
                <a:off x="8193" y="4910"/>
                <a:ext cx="316" cy="86"/>
              </a:xfrm>
              <a:custGeom>
                <a:avLst/>
                <a:gdLst>
                  <a:gd name="T0" fmla="*/ 0 w 1265"/>
                  <a:gd name="T1" fmla="*/ 0 h 342"/>
                  <a:gd name="T2" fmla="*/ 0 w 1265"/>
                  <a:gd name="T3" fmla="*/ 0 h 342"/>
                  <a:gd name="T4" fmla="*/ 0 w 1265"/>
                  <a:gd name="T5" fmla="*/ 0 h 342"/>
                  <a:gd name="T6" fmla="*/ 0 w 1265"/>
                  <a:gd name="T7" fmla="*/ 0 h 342"/>
                  <a:gd name="T8" fmla="*/ 0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92" name="Freeform 82"/>
              <p:cNvSpPr/>
              <p:nvPr>
                <p:custDataLst>
                  <p:tags r:id="rId80"/>
                </p:custDataLst>
              </p:nvPr>
            </p:nvSpPr>
            <p:spPr bwMode="auto">
              <a:xfrm>
                <a:off x="8165" y="4936"/>
                <a:ext cx="316" cy="86"/>
              </a:xfrm>
              <a:custGeom>
                <a:avLst/>
                <a:gdLst>
                  <a:gd name="T0" fmla="*/ 0 w 1264"/>
                  <a:gd name="T1" fmla="*/ 0 h 344"/>
                  <a:gd name="T2" fmla="*/ 0 w 1264"/>
                  <a:gd name="T3" fmla="*/ 0 h 344"/>
                  <a:gd name="T4" fmla="*/ 0 w 1264"/>
                  <a:gd name="T5" fmla="*/ 0 h 344"/>
                  <a:gd name="T6" fmla="*/ 0 w 1264"/>
                  <a:gd name="T7" fmla="*/ 0 h 344"/>
                  <a:gd name="T8" fmla="*/ 0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93" name="Freeform 83"/>
              <p:cNvSpPr/>
              <p:nvPr>
                <p:custDataLst>
                  <p:tags r:id="rId81"/>
                </p:custDataLst>
              </p:nvPr>
            </p:nvSpPr>
            <p:spPr bwMode="auto">
              <a:xfrm>
                <a:off x="8243" y="4989"/>
                <a:ext cx="48" cy="19"/>
              </a:xfrm>
              <a:custGeom>
                <a:avLst/>
                <a:gdLst>
                  <a:gd name="T0" fmla="*/ 0 w 190"/>
                  <a:gd name="T1" fmla="*/ 0 h 79"/>
                  <a:gd name="T2" fmla="*/ 0 w 190"/>
                  <a:gd name="T3" fmla="*/ 0 h 79"/>
                  <a:gd name="T4" fmla="*/ 0 w 190"/>
                  <a:gd name="T5" fmla="*/ 0 h 79"/>
                  <a:gd name="T6" fmla="*/ 0 w 190"/>
                  <a:gd name="T7" fmla="*/ 0 h 79"/>
                  <a:gd name="T8" fmla="*/ 0 w 190"/>
                  <a:gd name="T9" fmla="*/ 0 h 79"/>
                  <a:gd name="T10" fmla="*/ 0 w 190"/>
                  <a:gd name="T11" fmla="*/ 0 h 79"/>
                  <a:gd name="T12" fmla="*/ 0 w 190"/>
                  <a:gd name="T13" fmla="*/ 0 h 79"/>
                  <a:gd name="T14" fmla="*/ 0 w 190"/>
                  <a:gd name="T15" fmla="*/ 0 h 79"/>
                  <a:gd name="T16" fmla="*/ 0 w 190"/>
                  <a:gd name="T17" fmla="*/ 0 h 79"/>
                  <a:gd name="T18" fmla="*/ 0 w 190"/>
                  <a:gd name="T19" fmla="*/ 0 h 79"/>
                  <a:gd name="T20" fmla="*/ 0 w 190"/>
                  <a:gd name="T21" fmla="*/ 0 h 79"/>
                  <a:gd name="T22" fmla="*/ 0 w 190"/>
                  <a:gd name="T23" fmla="*/ 0 h 79"/>
                  <a:gd name="T24" fmla="*/ 0 w 190"/>
                  <a:gd name="T25" fmla="*/ 0 h 79"/>
                  <a:gd name="T26" fmla="*/ 0 w 190"/>
                  <a:gd name="T27" fmla="*/ 0 h 79"/>
                  <a:gd name="T28" fmla="*/ 0 w 190"/>
                  <a:gd name="T29" fmla="*/ 0 h 79"/>
                  <a:gd name="T30" fmla="*/ 0 w 190"/>
                  <a:gd name="T31" fmla="*/ 0 h 79"/>
                  <a:gd name="T32" fmla="*/ 0 w 190"/>
                  <a:gd name="T33" fmla="*/ 0 h 79"/>
                  <a:gd name="T34" fmla="*/ 0 w 190"/>
                  <a:gd name="T35" fmla="*/ 0 h 79"/>
                  <a:gd name="T36" fmla="*/ 0 w 190"/>
                  <a:gd name="T37" fmla="*/ 0 h 79"/>
                  <a:gd name="T38" fmla="*/ 0 w 190"/>
                  <a:gd name="T39" fmla="*/ 0 h 79"/>
                  <a:gd name="T40" fmla="*/ 0 w 190"/>
                  <a:gd name="T41" fmla="*/ 0 h 79"/>
                  <a:gd name="T42" fmla="*/ 0 w 190"/>
                  <a:gd name="T43" fmla="*/ 0 h 79"/>
                  <a:gd name="T44" fmla="*/ 0 w 190"/>
                  <a:gd name="T45" fmla="*/ 0 h 79"/>
                  <a:gd name="T46" fmla="*/ 0 w 190"/>
                  <a:gd name="T47" fmla="*/ 0 h 79"/>
                  <a:gd name="T48" fmla="*/ 0 w 190"/>
                  <a:gd name="T49" fmla="*/ 0 h 79"/>
                  <a:gd name="T50" fmla="*/ 0 w 190"/>
                  <a:gd name="T51" fmla="*/ 0 h 79"/>
                  <a:gd name="T52" fmla="*/ 0 w 190"/>
                  <a:gd name="T53" fmla="*/ 0 h 79"/>
                  <a:gd name="T54" fmla="*/ 0 w 190"/>
                  <a:gd name="T55" fmla="*/ 0 h 79"/>
                  <a:gd name="T56" fmla="*/ 0 w 190"/>
                  <a:gd name="T57" fmla="*/ 0 h 79"/>
                  <a:gd name="T58" fmla="*/ 0 w 190"/>
                  <a:gd name="T59" fmla="*/ 0 h 79"/>
                  <a:gd name="T60" fmla="*/ 0 w 190"/>
                  <a:gd name="T61" fmla="*/ 0 h 79"/>
                  <a:gd name="T62" fmla="*/ 0 w 190"/>
                  <a:gd name="T63" fmla="*/ 0 h 79"/>
                  <a:gd name="T64" fmla="*/ 0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94" name="Freeform 84"/>
              <p:cNvSpPr/>
              <p:nvPr>
                <p:custDataLst>
                  <p:tags r:id="rId82"/>
                </p:custDataLst>
              </p:nvPr>
            </p:nvSpPr>
            <p:spPr bwMode="auto">
              <a:xfrm>
                <a:off x="8246" y="5003"/>
                <a:ext cx="27" cy="15"/>
              </a:xfrm>
              <a:custGeom>
                <a:avLst/>
                <a:gdLst>
                  <a:gd name="T0" fmla="*/ 0 w 107"/>
                  <a:gd name="T1" fmla="*/ 0 h 63"/>
                  <a:gd name="T2" fmla="*/ 0 w 107"/>
                  <a:gd name="T3" fmla="*/ 0 h 63"/>
                  <a:gd name="T4" fmla="*/ 0 w 107"/>
                  <a:gd name="T5" fmla="*/ 0 h 63"/>
                  <a:gd name="T6" fmla="*/ 0 w 107"/>
                  <a:gd name="T7" fmla="*/ 0 h 63"/>
                  <a:gd name="T8" fmla="*/ 0 w 107"/>
                  <a:gd name="T9" fmla="*/ 0 h 63"/>
                  <a:gd name="T10" fmla="*/ 0 w 107"/>
                  <a:gd name="T11" fmla="*/ 0 h 63"/>
                  <a:gd name="T12" fmla="*/ 0 w 107"/>
                  <a:gd name="T13" fmla="*/ 0 h 63"/>
                  <a:gd name="T14" fmla="*/ 0 w 107"/>
                  <a:gd name="T15" fmla="*/ 0 h 63"/>
                  <a:gd name="T16" fmla="*/ 0 w 107"/>
                  <a:gd name="T17" fmla="*/ 0 h 63"/>
                  <a:gd name="T18" fmla="*/ 0 w 107"/>
                  <a:gd name="T19" fmla="*/ 0 h 63"/>
                  <a:gd name="T20" fmla="*/ 0 w 107"/>
                  <a:gd name="T21" fmla="*/ 0 h 63"/>
                  <a:gd name="T22" fmla="*/ 0 w 107"/>
                  <a:gd name="T23" fmla="*/ 0 h 63"/>
                  <a:gd name="T24" fmla="*/ 0 w 107"/>
                  <a:gd name="T25" fmla="*/ 0 h 63"/>
                  <a:gd name="T26" fmla="*/ 0 w 107"/>
                  <a:gd name="T27" fmla="*/ 0 h 63"/>
                  <a:gd name="T28" fmla="*/ 0 w 107"/>
                  <a:gd name="T29" fmla="*/ 0 h 63"/>
                  <a:gd name="T30" fmla="*/ 0 w 107"/>
                  <a:gd name="T31" fmla="*/ 0 h 63"/>
                  <a:gd name="T32" fmla="*/ 0 w 107"/>
                  <a:gd name="T33" fmla="*/ 0 h 63"/>
                  <a:gd name="T34" fmla="*/ 0 w 107"/>
                  <a:gd name="T35" fmla="*/ 0 h 63"/>
                  <a:gd name="T36" fmla="*/ 0 w 107"/>
                  <a:gd name="T37" fmla="*/ 0 h 63"/>
                  <a:gd name="T38" fmla="*/ 0 w 107"/>
                  <a:gd name="T39" fmla="*/ 0 h 63"/>
                  <a:gd name="T40" fmla="*/ 0 w 107"/>
                  <a:gd name="T41" fmla="*/ 0 h 63"/>
                  <a:gd name="T42" fmla="*/ 0 w 107"/>
                  <a:gd name="T43" fmla="*/ 0 h 63"/>
                  <a:gd name="T44" fmla="*/ 0 w 107"/>
                  <a:gd name="T45" fmla="*/ 0 h 63"/>
                  <a:gd name="T46" fmla="*/ 0 w 107"/>
                  <a:gd name="T47" fmla="*/ 0 h 63"/>
                  <a:gd name="T48" fmla="*/ 0 w 107"/>
                  <a:gd name="T49" fmla="*/ 0 h 63"/>
                  <a:gd name="T50" fmla="*/ 0 w 107"/>
                  <a:gd name="T51" fmla="*/ 0 h 63"/>
                  <a:gd name="T52" fmla="*/ 0 w 107"/>
                  <a:gd name="T53" fmla="*/ 0 h 63"/>
                  <a:gd name="T54" fmla="*/ 0 w 107"/>
                  <a:gd name="T55" fmla="*/ 0 h 63"/>
                  <a:gd name="T56" fmla="*/ 0 w 107"/>
                  <a:gd name="T57" fmla="*/ 0 h 63"/>
                  <a:gd name="T58" fmla="*/ 0 w 107"/>
                  <a:gd name="T59" fmla="*/ 0 h 63"/>
                  <a:gd name="T60" fmla="*/ 0 w 107"/>
                  <a:gd name="T61" fmla="*/ 0 h 63"/>
                  <a:gd name="T62" fmla="*/ 0 w 107"/>
                  <a:gd name="T63" fmla="*/ 0 h 63"/>
                  <a:gd name="T64" fmla="*/ 0 w 107"/>
                  <a:gd name="T65" fmla="*/ 0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95" name="Freeform 85"/>
              <p:cNvSpPr/>
              <p:nvPr>
                <p:custDataLst>
                  <p:tags r:id="rId83"/>
                </p:custDataLst>
              </p:nvPr>
            </p:nvSpPr>
            <p:spPr bwMode="auto">
              <a:xfrm>
                <a:off x="8113" y="4974"/>
                <a:ext cx="367" cy="131"/>
              </a:xfrm>
              <a:custGeom>
                <a:avLst/>
                <a:gdLst>
                  <a:gd name="T0" fmla="*/ 0 w 1469"/>
                  <a:gd name="T1" fmla="*/ 0 h 525"/>
                  <a:gd name="T2" fmla="*/ 0 w 1469"/>
                  <a:gd name="T3" fmla="*/ 0 h 525"/>
                  <a:gd name="T4" fmla="*/ 0 w 1469"/>
                  <a:gd name="T5" fmla="*/ 0 h 525"/>
                  <a:gd name="T6" fmla="*/ 0 w 1469"/>
                  <a:gd name="T7" fmla="*/ 0 h 525"/>
                  <a:gd name="T8" fmla="*/ 0 w 1469"/>
                  <a:gd name="T9" fmla="*/ 0 h 525"/>
                  <a:gd name="T10" fmla="*/ 0 w 1469"/>
                  <a:gd name="T11" fmla="*/ 0 h 525"/>
                  <a:gd name="T12" fmla="*/ 0 w 1469"/>
                  <a:gd name="T13" fmla="*/ 0 h 525"/>
                  <a:gd name="T14" fmla="*/ 0 w 1469"/>
                  <a:gd name="T15" fmla="*/ 0 h 525"/>
                  <a:gd name="T16" fmla="*/ 0 w 1469"/>
                  <a:gd name="T17" fmla="*/ 0 h 525"/>
                  <a:gd name="T18" fmla="*/ 0 w 1469"/>
                  <a:gd name="T19" fmla="*/ 0 h 525"/>
                  <a:gd name="T20" fmla="*/ 0 w 1469"/>
                  <a:gd name="T21" fmla="*/ 0 h 525"/>
                  <a:gd name="T22" fmla="*/ 0 w 1469"/>
                  <a:gd name="T23" fmla="*/ 0 h 525"/>
                  <a:gd name="T24" fmla="*/ 0 w 1469"/>
                  <a:gd name="T25" fmla="*/ 0 h 525"/>
                  <a:gd name="T26" fmla="*/ 0 w 1469"/>
                  <a:gd name="T27" fmla="*/ 0 h 525"/>
                  <a:gd name="T28" fmla="*/ 0 w 1469"/>
                  <a:gd name="T29" fmla="*/ 0 h 525"/>
                  <a:gd name="T30" fmla="*/ 0 w 1469"/>
                  <a:gd name="T31" fmla="*/ 0 h 525"/>
                  <a:gd name="T32" fmla="*/ 0 w 1469"/>
                  <a:gd name="T33" fmla="*/ 0 h 525"/>
                  <a:gd name="T34" fmla="*/ 0 w 1469"/>
                  <a:gd name="T35" fmla="*/ 0 h 525"/>
                  <a:gd name="T36" fmla="*/ 0 w 1469"/>
                  <a:gd name="T37" fmla="*/ 0 h 525"/>
                  <a:gd name="T38" fmla="*/ 0 w 1469"/>
                  <a:gd name="T39" fmla="*/ 0 h 525"/>
                  <a:gd name="T40" fmla="*/ 0 w 1469"/>
                  <a:gd name="T41" fmla="*/ 0 h 525"/>
                  <a:gd name="T42" fmla="*/ 0 w 1469"/>
                  <a:gd name="T43" fmla="*/ 0 h 525"/>
                  <a:gd name="T44" fmla="*/ 0 w 1469"/>
                  <a:gd name="T45" fmla="*/ 0 h 525"/>
                  <a:gd name="T46" fmla="*/ 0 w 1469"/>
                  <a:gd name="T47" fmla="*/ 0 h 525"/>
                  <a:gd name="T48" fmla="*/ 0 w 1469"/>
                  <a:gd name="T49" fmla="*/ 0 h 525"/>
                  <a:gd name="T50" fmla="*/ 0 w 1469"/>
                  <a:gd name="T51" fmla="*/ 0 h 525"/>
                  <a:gd name="T52" fmla="*/ 0 w 1469"/>
                  <a:gd name="T53" fmla="*/ 0 h 525"/>
                  <a:gd name="T54" fmla="*/ 0 w 1469"/>
                  <a:gd name="T55" fmla="*/ 0 h 525"/>
                  <a:gd name="T56" fmla="*/ 0 w 1469"/>
                  <a:gd name="T57" fmla="*/ 0 h 525"/>
                  <a:gd name="T58" fmla="*/ 0 w 1469"/>
                  <a:gd name="T59" fmla="*/ 0 h 525"/>
                  <a:gd name="T60" fmla="*/ 0 w 1469"/>
                  <a:gd name="T61" fmla="*/ 0 h 525"/>
                  <a:gd name="T62" fmla="*/ 0 w 1469"/>
                  <a:gd name="T63" fmla="*/ 0 h 525"/>
                  <a:gd name="T64" fmla="*/ 0 w 1469"/>
                  <a:gd name="T65" fmla="*/ 0 h 525"/>
                  <a:gd name="T66" fmla="*/ 0 w 1469"/>
                  <a:gd name="T67" fmla="*/ 0 h 525"/>
                  <a:gd name="T68" fmla="*/ 0 w 1469"/>
                  <a:gd name="T69" fmla="*/ 0 h 525"/>
                  <a:gd name="T70" fmla="*/ 0 w 1469"/>
                  <a:gd name="T71" fmla="*/ 0 h 525"/>
                  <a:gd name="T72" fmla="*/ 0 w 1469"/>
                  <a:gd name="T73" fmla="*/ 0 h 525"/>
                  <a:gd name="T74" fmla="*/ 0 w 1469"/>
                  <a:gd name="T75" fmla="*/ 0 h 525"/>
                  <a:gd name="T76" fmla="*/ 0 w 1469"/>
                  <a:gd name="T77" fmla="*/ 0 h 525"/>
                  <a:gd name="T78" fmla="*/ 0 w 1469"/>
                  <a:gd name="T79" fmla="*/ 0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96" name="Freeform 86"/>
              <p:cNvSpPr/>
              <p:nvPr>
                <p:custDataLst>
                  <p:tags r:id="rId84"/>
                </p:custDataLst>
              </p:nvPr>
            </p:nvSpPr>
            <p:spPr bwMode="auto">
              <a:xfrm>
                <a:off x="8253" y="4846"/>
                <a:ext cx="42" cy="29"/>
              </a:xfrm>
              <a:custGeom>
                <a:avLst/>
                <a:gdLst>
                  <a:gd name="T0" fmla="*/ 0 w 170"/>
                  <a:gd name="T1" fmla="*/ 0 h 120"/>
                  <a:gd name="T2" fmla="*/ 0 w 170"/>
                  <a:gd name="T3" fmla="*/ 0 h 120"/>
                  <a:gd name="T4" fmla="*/ 0 w 170"/>
                  <a:gd name="T5" fmla="*/ 0 h 120"/>
                  <a:gd name="T6" fmla="*/ 0 w 170"/>
                  <a:gd name="T7" fmla="*/ 0 h 120"/>
                  <a:gd name="T8" fmla="*/ 0 w 170"/>
                  <a:gd name="T9" fmla="*/ 0 h 120"/>
                  <a:gd name="T10" fmla="*/ 0 w 170"/>
                  <a:gd name="T11" fmla="*/ 0 h 120"/>
                  <a:gd name="T12" fmla="*/ 0 w 170"/>
                  <a:gd name="T13" fmla="*/ 0 h 120"/>
                  <a:gd name="T14" fmla="*/ 0 w 170"/>
                  <a:gd name="T15" fmla="*/ 0 h 120"/>
                  <a:gd name="T16" fmla="*/ 0 w 170"/>
                  <a:gd name="T17" fmla="*/ 0 h 120"/>
                  <a:gd name="T18" fmla="*/ 0 w 170"/>
                  <a:gd name="T19" fmla="*/ 0 h 120"/>
                  <a:gd name="T20" fmla="*/ 0 w 170"/>
                  <a:gd name="T21" fmla="*/ 0 h 120"/>
                  <a:gd name="T22" fmla="*/ 0 w 170"/>
                  <a:gd name="T23" fmla="*/ 0 h 120"/>
                  <a:gd name="T24" fmla="*/ 0 w 170"/>
                  <a:gd name="T25" fmla="*/ 0 h 120"/>
                  <a:gd name="T26" fmla="*/ 0 w 170"/>
                  <a:gd name="T27" fmla="*/ 0 h 120"/>
                  <a:gd name="T28" fmla="*/ 0 w 170"/>
                  <a:gd name="T29" fmla="*/ 0 h 120"/>
                  <a:gd name="T30" fmla="*/ 0 w 170"/>
                  <a:gd name="T31" fmla="*/ 0 h 120"/>
                  <a:gd name="T32" fmla="*/ 0 w 170"/>
                  <a:gd name="T33" fmla="*/ 0 h 120"/>
                  <a:gd name="T34" fmla="*/ 0 w 170"/>
                  <a:gd name="T35" fmla="*/ 0 h 120"/>
                  <a:gd name="T36" fmla="*/ 0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97" name="Freeform 87"/>
              <p:cNvSpPr/>
              <p:nvPr>
                <p:custDataLst>
                  <p:tags r:id="rId85"/>
                </p:custDataLst>
              </p:nvPr>
            </p:nvSpPr>
            <p:spPr bwMode="auto">
              <a:xfrm>
                <a:off x="8494" y="4901"/>
                <a:ext cx="43" cy="29"/>
              </a:xfrm>
              <a:custGeom>
                <a:avLst/>
                <a:gdLst>
                  <a:gd name="T0" fmla="*/ 0 w 170"/>
                  <a:gd name="T1" fmla="*/ 0 h 119"/>
                  <a:gd name="T2" fmla="*/ 0 w 170"/>
                  <a:gd name="T3" fmla="*/ 0 h 119"/>
                  <a:gd name="T4" fmla="*/ 0 w 170"/>
                  <a:gd name="T5" fmla="*/ 0 h 119"/>
                  <a:gd name="T6" fmla="*/ 0 w 170"/>
                  <a:gd name="T7" fmla="*/ 0 h 119"/>
                  <a:gd name="T8" fmla="*/ 0 w 170"/>
                  <a:gd name="T9" fmla="*/ 0 h 119"/>
                  <a:gd name="T10" fmla="*/ 0 w 170"/>
                  <a:gd name="T11" fmla="*/ 0 h 119"/>
                  <a:gd name="T12" fmla="*/ 0 w 170"/>
                  <a:gd name="T13" fmla="*/ 0 h 119"/>
                  <a:gd name="T14" fmla="*/ 0 w 170"/>
                  <a:gd name="T15" fmla="*/ 0 h 119"/>
                  <a:gd name="T16" fmla="*/ 0 w 170"/>
                  <a:gd name="T17" fmla="*/ 0 h 119"/>
                  <a:gd name="T18" fmla="*/ 0 w 170"/>
                  <a:gd name="T19" fmla="*/ 0 h 119"/>
                  <a:gd name="T20" fmla="*/ 0 w 170"/>
                  <a:gd name="T21" fmla="*/ 0 h 119"/>
                  <a:gd name="T22" fmla="*/ 0 w 170"/>
                  <a:gd name="T23" fmla="*/ 0 h 119"/>
                  <a:gd name="T24" fmla="*/ 0 w 170"/>
                  <a:gd name="T25" fmla="*/ 0 h 119"/>
                  <a:gd name="T26" fmla="*/ 0 w 170"/>
                  <a:gd name="T27" fmla="*/ 0 h 119"/>
                  <a:gd name="T28" fmla="*/ 0 w 170"/>
                  <a:gd name="T29" fmla="*/ 0 h 119"/>
                  <a:gd name="T30" fmla="*/ 0 w 170"/>
                  <a:gd name="T31" fmla="*/ 0 h 119"/>
                  <a:gd name="T32" fmla="*/ 0 w 170"/>
                  <a:gd name="T33" fmla="*/ 0 h 119"/>
                  <a:gd name="T34" fmla="*/ 0 w 170"/>
                  <a:gd name="T35" fmla="*/ 0 h 119"/>
                  <a:gd name="T36" fmla="*/ 0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98" name="Freeform 88"/>
              <p:cNvSpPr/>
              <p:nvPr>
                <p:custDataLst>
                  <p:tags r:id="rId86"/>
                </p:custDataLst>
              </p:nvPr>
            </p:nvSpPr>
            <p:spPr bwMode="auto">
              <a:xfrm>
                <a:off x="8299" y="4855"/>
                <a:ext cx="182" cy="50"/>
              </a:xfrm>
              <a:custGeom>
                <a:avLst/>
                <a:gdLst>
                  <a:gd name="T0" fmla="*/ 0 w 730"/>
                  <a:gd name="T1" fmla="*/ 0 h 200"/>
                  <a:gd name="T2" fmla="*/ 0 w 730"/>
                  <a:gd name="T3" fmla="*/ 0 h 200"/>
                  <a:gd name="T4" fmla="*/ 0 w 730"/>
                  <a:gd name="T5" fmla="*/ 0 h 200"/>
                  <a:gd name="T6" fmla="*/ 0 w 730"/>
                  <a:gd name="T7" fmla="*/ 0 h 200"/>
                  <a:gd name="T8" fmla="*/ 0 w 730"/>
                  <a:gd name="T9" fmla="*/ 0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6999" name="Freeform 89"/>
              <p:cNvSpPr/>
              <p:nvPr>
                <p:custDataLst>
                  <p:tags r:id="rId87"/>
                </p:custDataLst>
              </p:nvPr>
            </p:nvSpPr>
            <p:spPr bwMode="auto">
              <a:xfrm>
                <a:off x="8297" y="4875"/>
                <a:ext cx="176" cy="47"/>
              </a:xfrm>
              <a:custGeom>
                <a:avLst/>
                <a:gdLst>
                  <a:gd name="T0" fmla="*/ 0 w 703"/>
                  <a:gd name="T1" fmla="*/ 0 h 187"/>
                  <a:gd name="T2" fmla="*/ 0 w 703"/>
                  <a:gd name="T3" fmla="*/ 0 h 187"/>
                  <a:gd name="T4" fmla="*/ 0 w 703"/>
                  <a:gd name="T5" fmla="*/ 0 h 187"/>
                  <a:gd name="T6" fmla="*/ 0 w 703"/>
                  <a:gd name="T7" fmla="*/ 0 h 187"/>
                  <a:gd name="T8" fmla="*/ 0 w 703"/>
                  <a:gd name="T9" fmla="*/ 0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7000" name="Freeform 90"/>
              <p:cNvSpPr/>
              <p:nvPr>
                <p:custDataLst>
                  <p:tags r:id="rId88"/>
                </p:custDataLst>
              </p:nvPr>
            </p:nvSpPr>
            <p:spPr bwMode="auto">
              <a:xfrm>
                <a:off x="8486" y="4969"/>
                <a:ext cx="106" cy="127"/>
              </a:xfrm>
              <a:custGeom>
                <a:avLst/>
                <a:gdLst>
                  <a:gd name="T0" fmla="*/ 0 w 424"/>
                  <a:gd name="T1" fmla="*/ 0 h 508"/>
                  <a:gd name="T2" fmla="*/ 0 w 424"/>
                  <a:gd name="T3" fmla="*/ 0 h 508"/>
                  <a:gd name="T4" fmla="*/ 0 w 424"/>
                  <a:gd name="T5" fmla="*/ 0 h 508"/>
                  <a:gd name="T6" fmla="*/ 0 w 424"/>
                  <a:gd name="T7" fmla="*/ 0 h 508"/>
                  <a:gd name="T8" fmla="*/ 0 w 424"/>
                  <a:gd name="T9" fmla="*/ 0 h 508"/>
                  <a:gd name="T10" fmla="*/ 0 w 424"/>
                  <a:gd name="T11" fmla="*/ 0 h 508"/>
                  <a:gd name="T12" fmla="*/ 0 w 424"/>
                  <a:gd name="T13" fmla="*/ 0 h 508"/>
                  <a:gd name="T14" fmla="*/ 0 w 424"/>
                  <a:gd name="T15" fmla="*/ 0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7001" name="Freeform 91"/>
              <p:cNvSpPr/>
              <p:nvPr>
                <p:custDataLst>
                  <p:tags r:id="rId89"/>
                </p:custDataLst>
              </p:nvPr>
            </p:nvSpPr>
            <p:spPr bwMode="auto">
              <a:xfrm>
                <a:off x="8312" y="4637"/>
                <a:ext cx="296" cy="61"/>
              </a:xfrm>
              <a:custGeom>
                <a:avLst/>
                <a:gdLst>
                  <a:gd name="T0" fmla="*/ 0 w 1186"/>
                  <a:gd name="T1" fmla="*/ 0 h 245"/>
                  <a:gd name="T2" fmla="*/ 0 w 1186"/>
                  <a:gd name="T3" fmla="*/ 0 h 245"/>
                  <a:gd name="T4" fmla="*/ 0 w 1186"/>
                  <a:gd name="T5" fmla="*/ 0 h 245"/>
                  <a:gd name="T6" fmla="*/ 0 w 1186"/>
                  <a:gd name="T7" fmla="*/ 0 h 245"/>
                  <a:gd name="T8" fmla="*/ 0 w 1186"/>
                  <a:gd name="T9" fmla="*/ 0 h 245"/>
                  <a:gd name="T10" fmla="*/ 0 w 1186"/>
                  <a:gd name="T11" fmla="*/ 0 h 245"/>
                  <a:gd name="T12" fmla="*/ 0 w 1186"/>
                  <a:gd name="T13" fmla="*/ 0 h 245"/>
                  <a:gd name="T14" fmla="*/ 0 w 1186"/>
                  <a:gd name="T15" fmla="*/ 0 h 245"/>
                  <a:gd name="T16" fmla="*/ 0 w 1186"/>
                  <a:gd name="T17" fmla="*/ 0 h 245"/>
                  <a:gd name="T18" fmla="*/ 0 w 1186"/>
                  <a:gd name="T19" fmla="*/ 0 h 245"/>
                  <a:gd name="T20" fmla="*/ 0 w 1186"/>
                  <a:gd name="T21" fmla="*/ 0 h 245"/>
                  <a:gd name="T22" fmla="*/ 0 w 1186"/>
                  <a:gd name="T23" fmla="*/ 0 h 245"/>
                  <a:gd name="T24" fmla="*/ 0 w 1186"/>
                  <a:gd name="T25" fmla="*/ 0 h 245"/>
                  <a:gd name="T26" fmla="*/ 0 w 1186"/>
                  <a:gd name="T27" fmla="*/ 0 h 245"/>
                  <a:gd name="T28" fmla="*/ 0 w 1186"/>
                  <a:gd name="T29" fmla="*/ 0 h 245"/>
                  <a:gd name="T30" fmla="*/ 0 w 1186"/>
                  <a:gd name="T31" fmla="*/ 0 h 245"/>
                  <a:gd name="T32" fmla="*/ 0 w 1186"/>
                  <a:gd name="T33" fmla="*/ 0 h 245"/>
                  <a:gd name="T34" fmla="*/ 0 w 1186"/>
                  <a:gd name="T35" fmla="*/ 0 h 245"/>
                  <a:gd name="T36" fmla="*/ 0 w 1186"/>
                  <a:gd name="T37" fmla="*/ 0 h 245"/>
                  <a:gd name="T38" fmla="*/ 0 w 1186"/>
                  <a:gd name="T39" fmla="*/ 0 h 245"/>
                  <a:gd name="T40" fmla="*/ 0 w 1186"/>
                  <a:gd name="T41" fmla="*/ 0 h 245"/>
                  <a:gd name="T42" fmla="*/ 0 w 1186"/>
                  <a:gd name="T43" fmla="*/ 0 h 245"/>
                  <a:gd name="T44" fmla="*/ 0 w 1186"/>
                  <a:gd name="T45" fmla="*/ 0 h 245"/>
                  <a:gd name="T46" fmla="*/ 0 w 1186"/>
                  <a:gd name="T47" fmla="*/ 0 h 245"/>
                  <a:gd name="T48" fmla="*/ 0 w 1186"/>
                  <a:gd name="T49" fmla="*/ 0 h 245"/>
                  <a:gd name="T50" fmla="*/ 0 w 1186"/>
                  <a:gd name="T51" fmla="*/ 0 h 245"/>
                  <a:gd name="T52" fmla="*/ 0 w 1186"/>
                  <a:gd name="T53" fmla="*/ 0 h 245"/>
                  <a:gd name="T54" fmla="*/ 0 w 1186"/>
                  <a:gd name="T55" fmla="*/ 0 h 245"/>
                  <a:gd name="T56" fmla="*/ 0 w 1186"/>
                  <a:gd name="T57" fmla="*/ 0 h 245"/>
                  <a:gd name="T58" fmla="*/ 0 w 1186"/>
                  <a:gd name="T59" fmla="*/ 0 h 245"/>
                  <a:gd name="T60" fmla="*/ 0 w 1186"/>
                  <a:gd name="T61" fmla="*/ 0 h 245"/>
                  <a:gd name="T62" fmla="*/ 0 w 1186"/>
                  <a:gd name="T63" fmla="*/ 0 h 245"/>
                  <a:gd name="T64" fmla="*/ 0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37002" name="Freeform 92"/>
              <p:cNvSpPr/>
              <p:nvPr>
                <p:custDataLst>
                  <p:tags r:id="rId90"/>
                </p:custDataLst>
              </p:nvPr>
            </p:nvSpPr>
            <p:spPr bwMode="auto">
              <a:xfrm>
                <a:off x="8250" y="4639"/>
                <a:ext cx="60" cy="185"/>
              </a:xfrm>
              <a:custGeom>
                <a:avLst/>
                <a:gdLst>
                  <a:gd name="T0" fmla="*/ 0 w 241"/>
                  <a:gd name="T1" fmla="*/ 0 h 738"/>
                  <a:gd name="T2" fmla="*/ 0 w 241"/>
                  <a:gd name="T3" fmla="*/ 0 h 738"/>
                  <a:gd name="T4" fmla="*/ 0 w 241"/>
                  <a:gd name="T5" fmla="*/ 0 h 738"/>
                  <a:gd name="T6" fmla="*/ 0 w 241"/>
                  <a:gd name="T7" fmla="*/ 0 h 738"/>
                  <a:gd name="T8" fmla="*/ 0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grpSp>
      </p:grpSp>
      <p:sp>
        <p:nvSpPr>
          <p:cNvPr id="36873" name="Freeform 93"/>
          <p:cNvSpPr/>
          <p:nvPr>
            <p:custDataLst>
              <p:tags r:id="rId91"/>
            </p:custDataLst>
          </p:nvPr>
        </p:nvSpPr>
        <p:spPr bwMode="auto">
          <a:xfrm>
            <a:off x="6413500" y="2486025"/>
            <a:ext cx="1838325" cy="1711325"/>
          </a:xfrm>
          <a:custGeom>
            <a:avLst/>
            <a:gdLst>
              <a:gd name="T0" fmla="*/ 2147483646 w 2894"/>
              <a:gd name="T1" fmla="*/ 2147483646 h 2693"/>
              <a:gd name="T2" fmla="*/ 2147483646 w 2894"/>
              <a:gd name="T3" fmla="*/ 2147483646 h 2693"/>
              <a:gd name="T4" fmla="*/ 2147483646 w 2894"/>
              <a:gd name="T5" fmla="*/ 2147483646 h 2693"/>
              <a:gd name="T6" fmla="*/ 2147483646 w 2894"/>
              <a:gd name="T7" fmla="*/ 2147483646 h 2693"/>
              <a:gd name="T8" fmla="*/ 2147483646 w 2894"/>
              <a:gd name="T9" fmla="*/ 2147483646 h 2693"/>
              <a:gd name="T10" fmla="*/ 2147483646 w 2894"/>
              <a:gd name="T11" fmla="*/ 2147483646 h 2693"/>
              <a:gd name="T12" fmla="*/ 2147483646 w 2894"/>
              <a:gd name="T13" fmla="*/ 2147483646 h 2693"/>
              <a:gd name="T14" fmla="*/ 2147483646 w 2894"/>
              <a:gd name="T15" fmla="*/ 2147483646 h 2693"/>
              <a:gd name="T16" fmla="*/ 2147483646 w 2894"/>
              <a:gd name="T17" fmla="*/ 2147483646 h 2693"/>
              <a:gd name="T18" fmla="*/ 2147483646 w 2894"/>
              <a:gd name="T19" fmla="*/ 2147483646 h 2693"/>
              <a:gd name="T20" fmla="*/ 2147483646 w 2894"/>
              <a:gd name="T21" fmla="*/ 2147483646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pSp>
        <p:nvGrpSpPr>
          <p:cNvPr id="36874" name="Group 94"/>
          <p:cNvGrpSpPr/>
          <p:nvPr>
            <p:custDataLst>
              <p:tags r:id="rId92"/>
            </p:custDataLst>
          </p:nvPr>
        </p:nvGrpSpPr>
        <p:grpSpPr bwMode="auto">
          <a:xfrm>
            <a:off x="6689725" y="3692525"/>
            <a:ext cx="501650" cy="233363"/>
            <a:chOff x="3600" y="219"/>
            <a:chExt cx="360" cy="175"/>
          </a:xfrm>
        </p:grpSpPr>
        <p:sp>
          <p:nvSpPr>
            <p:cNvPr id="36920" name="Oval 95"/>
            <p:cNvSpPr>
              <a:spLocks noChangeArrowheads="1"/>
            </p:cNvSpPr>
            <p:nvPr>
              <p:custDataLst>
                <p:tags r:id="rId93"/>
              </p:custDataLst>
            </p:nvPr>
          </p:nvSpPr>
          <p:spPr bwMode="auto">
            <a:xfrm>
              <a:off x="3603" y="297"/>
              <a:ext cx="357" cy="97"/>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6921" name="Line 96"/>
            <p:cNvSpPr>
              <a:spLocks noChangeShapeType="1"/>
            </p:cNvSpPr>
            <p:nvPr>
              <p:custDataLst>
                <p:tags r:id="rId94"/>
              </p:custDataLst>
            </p:nvPr>
          </p:nvSpPr>
          <p:spPr bwMode="auto">
            <a:xfrm>
              <a:off x="3603"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6922" name="Line 97"/>
            <p:cNvSpPr>
              <a:spLocks noChangeShapeType="1"/>
            </p:cNvSpPr>
            <p:nvPr>
              <p:custDataLst>
                <p:tags r:id="rId95"/>
              </p:custDataLst>
            </p:nvPr>
          </p:nvSpPr>
          <p:spPr bwMode="auto">
            <a:xfrm>
              <a:off x="3960"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6923" name="Rectangle 98"/>
            <p:cNvSpPr>
              <a:spLocks noChangeArrowheads="1"/>
            </p:cNvSpPr>
            <p:nvPr>
              <p:custDataLst>
                <p:tags r:id="rId96"/>
              </p:custDataLst>
            </p:nvPr>
          </p:nvSpPr>
          <p:spPr bwMode="auto">
            <a:xfrm>
              <a:off x="3603" y="284"/>
              <a:ext cx="231" cy="6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zh-CN" altLang="zh-CN">
                <a:solidFill>
                  <a:srgbClr val="000000"/>
                </a:solidFill>
              </a:endParaRPr>
            </a:p>
          </p:txBody>
        </p:sp>
        <p:sp>
          <p:nvSpPr>
            <p:cNvPr id="36924" name="Oval 99"/>
            <p:cNvSpPr>
              <a:spLocks noChangeArrowheads="1"/>
            </p:cNvSpPr>
            <p:nvPr>
              <p:custDataLst>
                <p:tags r:id="rId97"/>
              </p:custDataLst>
            </p:nvPr>
          </p:nvSpPr>
          <p:spPr bwMode="auto">
            <a:xfrm>
              <a:off x="3600" y="219"/>
              <a:ext cx="357" cy="113"/>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6925" name="Group 100"/>
            <p:cNvGrpSpPr/>
            <p:nvPr/>
          </p:nvGrpSpPr>
          <p:grpSpPr bwMode="auto">
            <a:xfrm>
              <a:off x="3686" y="244"/>
              <a:ext cx="177" cy="66"/>
              <a:chOff x="2848" y="848"/>
              <a:chExt cx="140" cy="98"/>
            </a:xfrm>
          </p:grpSpPr>
          <p:sp>
            <p:nvSpPr>
              <p:cNvPr id="36930" name="Line 101"/>
              <p:cNvSpPr>
                <a:spLocks noChangeShapeType="1"/>
              </p:cNvSpPr>
              <p:nvPr>
                <p:custDataLst>
                  <p:tags r:id="rId98"/>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6931" name="Line 102"/>
              <p:cNvSpPr>
                <a:spLocks noChangeShapeType="1"/>
              </p:cNvSpPr>
              <p:nvPr>
                <p:custDataLst>
                  <p:tags r:id="rId99"/>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6932" name="Line 103"/>
              <p:cNvSpPr>
                <a:spLocks noChangeShapeType="1"/>
              </p:cNvSpPr>
              <p:nvPr>
                <p:custDataLst>
                  <p:tags r:id="rId100"/>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nvGrpSpPr>
            <p:cNvPr id="36926" name="Group 104"/>
            <p:cNvGrpSpPr/>
            <p:nvPr/>
          </p:nvGrpSpPr>
          <p:grpSpPr bwMode="auto">
            <a:xfrm flipV="1">
              <a:off x="3686" y="243"/>
              <a:ext cx="177" cy="66"/>
              <a:chOff x="2848" y="848"/>
              <a:chExt cx="140" cy="98"/>
            </a:xfrm>
          </p:grpSpPr>
          <p:sp>
            <p:nvSpPr>
              <p:cNvPr id="36927" name="Line 105"/>
              <p:cNvSpPr>
                <a:spLocks noChangeShapeType="1"/>
              </p:cNvSpPr>
              <p:nvPr>
                <p:custDataLst>
                  <p:tags r:id="rId101"/>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6928" name="Line 106"/>
              <p:cNvSpPr>
                <a:spLocks noChangeShapeType="1"/>
              </p:cNvSpPr>
              <p:nvPr>
                <p:custDataLst>
                  <p:tags r:id="rId102"/>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36929" name="Line 107"/>
              <p:cNvSpPr>
                <a:spLocks noChangeShapeType="1"/>
              </p:cNvSpPr>
              <p:nvPr>
                <p:custDataLst>
                  <p:tags r:id="rId103"/>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sp>
        <p:nvSpPr>
          <p:cNvPr id="36875" name="Line 108"/>
          <p:cNvSpPr>
            <a:spLocks noChangeShapeType="1"/>
          </p:cNvSpPr>
          <p:nvPr>
            <p:custDataLst>
              <p:tags r:id="rId104"/>
            </p:custDataLst>
          </p:nvPr>
        </p:nvSpPr>
        <p:spPr bwMode="auto">
          <a:xfrm>
            <a:off x="6735763" y="3552825"/>
            <a:ext cx="133350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6876" name="Line 109"/>
          <p:cNvSpPr>
            <a:spLocks noChangeShapeType="1"/>
          </p:cNvSpPr>
          <p:nvPr>
            <p:custDataLst>
              <p:tags r:id="rId105"/>
            </p:custDataLst>
          </p:nvPr>
        </p:nvSpPr>
        <p:spPr bwMode="auto">
          <a:xfrm>
            <a:off x="6945313" y="3552825"/>
            <a:ext cx="0"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36877" name="Line 110"/>
          <p:cNvSpPr>
            <a:spLocks noChangeShapeType="1"/>
          </p:cNvSpPr>
          <p:nvPr>
            <p:custDataLst>
              <p:tags r:id="rId106"/>
            </p:custDataLst>
          </p:nvPr>
        </p:nvSpPr>
        <p:spPr bwMode="auto">
          <a:xfrm>
            <a:off x="7797800" y="3386138"/>
            <a:ext cx="0"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36878" name="Group 111"/>
          <p:cNvGrpSpPr/>
          <p:nvPr>
            <p:custDataLst>
              <p:tags r:id="rId107"/>
            </p:custDataLst>
          </p:nvPr>
        </p:nvGrpSpPr>
        <p:grpSpPr bwMode="auto">
          <a:xfrm>
            <a:off x="7340600" y="2914650"/>
            <a:ext cx="914400" cy="590550"/>
            <a:chOff x="10665" y="3225"/>
            <a:chExt cx="1440" cy="930"/>
          </a:xfrm>
        </p:grpSpPr>
        <p:sp>
          <p:nvSpPr>
            <p:cNvPr id="36916" name="Oval 112"/>
            <p:cNvSpPr>
              <a:spLocks noChangeArrowheads="1"/>
            </p:cNvSpPr>
            <p:nvPr>
              <p:custDataLst>
                <p:tags r:id="rId108"/>
              </p:custDataLst>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36917" name="Group 113"/>
            <p:cNvGrpSpPr/>
            <p:nvPr/>
          </p:nvGrpSpPr>
          <p:grpSpPr bwMode="auto">
            <a:xfrm>
              <a:off x="11031" y="3335"/>
              <a:ext cx="565" cy="643"/>
              <a:chOff x="2870" y="1518"/>
              <a:chExt cx="292" cy="320"/>
            </a:xfrm>
          </p:grpSpPr>
          <p:graphicFrame>
            <p:nvGraphicFramePr>
              <p:cNvPr id="36918" name="Object 114"/>
              <p:cNvGraphicFramePr>
                <a:graphicFrameLocks noChangeAspect="1"/>
              </p:cNvGraphicFramePr>
              <p:nvPr>
                <p:custDataLst>
                  <p:tags r:id="rId109"/>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0581" name="" r:id="rId110" imgW="826770" imgH="840105" progId="">
                      <p:embed/>
                    </p:oleObj>
                  </mc:Choice>
                  <mc:Fallback>
                    <p:oleObj name="" r:id="rId110" imgW="826770" imgH="840105" progId="">
                      <p:embed/>
                      <p:pic>
                        <p:nvPicPr>
                          <p:cNvPr id="0" name="Object 114"/>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919" name="Object 115"/>
              <p:cNvGraphicFramePr>
                <a:graphicFrameLocks noChangeAspect="1"/>
              </p:cNvGraphicFramePr>
              <p:nvPr>
                <p:custDataLst>
                  <p:tags r:id="rId112"/>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0582" name="" r:id="rId113" imgW="1268095" imgH="1199515" progId="">
                      <p:embed/>
                    </p:oleObj>
                  </mc:Choice>
                  <mc:Fallback>
                    <p:oleObj name="" r:id="rId113" imgW="1268095" imgH="1199515" progId="">
                      <p:embed/>
                      <p:pic>
                        <p:nvPicPr>
                          <p:cNvPr id="0" name="Object 115"/>
                          <p:cNvPicPr>
                            <a:picLocks noChangeAspect="1" noChangeArrowheads="1"/>
                          </p:cNvPicPr>
                          <p:nvPr/>
                        </p:nvPicPr>
                        <p:blipFill>
                          <a:blip r:embed="rId114">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36879" name="Freeform 116"/>
          <p:cNvSpPr/>
          <p:nvPr>
            <p:custDataLst>
              <p:tags r:id="rId115"/>
            </p:custDataLst>
          </p:nvPr>
        </p:nvSpPr>
        <p:spPr bwMode="auto">
          <a:xfrm>
            <a:off x="3954463" y="3432175"/>
            <a:ext cx="2109787" cy="1250950"/>
          </a:xfrm>
          <a:custGeom>
            <a:avLst/>
            <a:gdLst>
              <a:gd name="T0" fmla="*/ 2147483646 w 3324"/>
              <a:gd name="T1" fmla="*/ 2147483646 h 1971"/>
              <a:gd name="T2" fmla="*/ 2147483646 w 3324"/>
              <a:gd name="T3" fmla="*/ 2147483646 h 1971"/>
              <a:gd name="T4" fmla="*/ 2147483646 w 3324"/>
              <a:gd name="T5" fmla="*/ 2147483646 h 1971"/>
              <a:gd name="T6" fmla="*/ 2147483646 w 3324"/>
              <a:gd name="T7" fmla="*/ 2147483646 h 1971"/>
              <a:gd name="T8" fmla="*/ 2147483646 w 3324"/>
              <a:gd name="T9" fmla="*/ 2147483646 h 1971"/>
              <a:gd name="T10" fmla="*/ 2147483646 w 3324"/>
              <a:gd name="T11" fmla="*/ 2147483646 h 1971"/>
              <a:gd name="T12" fmla="*/ 2147483646 w 3324"/>
              <a:gd name="T13" fmla="*/ 2147483646 h 1971"/>
              <a:gd name="T14" fmla="*/ 2147483646 w 3324"/>
              <a:gd name="T15" fmla="*/ 2147483646 h 1971"/>
              <a:gd name="T16" fmla="*/ 2147483646 w 3324"/>
              <a:gd name="T17" fmla="*/ 2147483646 h 1971"/>
              <a:gd name="T18" fmla="*/ 2147483646 w 3324"/>
              <a:gd name="T19" fmla="*/ 2147483646 h 1971"/>
              <a:gd name="T20" fmla="*/ 2147483646 w 3324"/>
              <a:gd name="T21" fmla="*/ 2147483646 h 1971"/>
              <a:gd name="T22" fmla="*/ 2147483646 w 3324"/>
              <a:gd name="T23" fmla="*/ 2147483646 h 1971"/>
              <a:gd name="T24" fmla="*/ 2147483646 w 3324"/>
              <a:gd name="T25" fmla="*/ 2147483646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sp>
        <p:nvSpPr>
          <p:cNvPr id="36880" name="Text Box 117"/>
          <p:cNvSpPr txBox="1">
            <a:spLocks noChangeArrowheads="1"/>
          </p:cNvSpPr>
          <p:nvPr>
            <p:custDataLst>
              <p:tags r:id="rId116"/>
            </p:custDataLst>
          </p:nvPr>
        </p:nvSpPr>
        <p:spPr bwMode="auto">
          <a:xfrm>
            <a:off x="4129088" y="3729038"/>
            <a:ext cx="1447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600">
                <a:solidFill>
                  <a:srgbClr val="FFFFFF"/>
                </a:solidFill>
                <a:latin typeface="Arial" panose="020B0604020202020204" pitchFamily="34" charset="0"/>
              </a:rPr>
              <a:t>wide area network</a:t>
            </a:r>
            <a:endParaRPr lang="en-US" altLang="zh-CN" sz="1600">
              <a:solidFill>
                <a:srgbClr val="FFFFFF"/>
              </a:solidFill>
              <a:latin typeface="Arial" panose="020B0604020202020204" pitchFamily="34" charset="0"/>
            </a:endParaRPr>
          </a:p>
        </p:txBody>
      </p:sp>
      <p:sp>
        <p:nvSpPr>
          <p:cNvPr id="36881" name="Freeform 118"/>
          <p:cNvSpPr/>
          <p:nvPr>
            <p:custDataLst>
              <p:tags r:id="rId117"/>
            </p:custDataLst>
          </p:nvPr>
        </p:nvSpPr>
        <p:spPr bwMode="auto">
          <a:xfrm>
            <a:off x="3259138" y="4995863"/>
            <a:ext cx="2944812" cy="911225"/>
          </a:xfrm>
          <a:custGeom>
            <a:avLst/>
            <a:gdLst>
              <a:gd name="T0" fmla="*/ 2147483646 w 4636"/>
              <a:gd name="T1" fmla="*/ 2147483646 h 1435"/>
              <a:gd name="T2" fmla="*/ 2147483646 w 4636"/>
              <a:gd name="T3" fmla="*/ 2147483646 h 1435"/>
              <a:gd name="T4" fmla="*/ 2147483646 w 4636"/>
              <a:gd name="T5" fmla="*/ 2147483646 h 1435"/>
              <a:gd name="T6" fmla="*/ 2147483646 w 4636"/>
              <a:gd name="T7" fmla="*/ 2147483646 h 1435"/>
              <a:gd name="T8" fmla="*/ 2147483646 w 4636"/>
              <a:gd name="T9" fmla="*/ 2147483646 h 1435"/>
              <a:gd name="T10" fmla="*/ 2147483646 w 4636"/>
              <a:gd name="T11" fmla="*/ 2147483646 h 1435"/>
              <a:gd name="T12" fmla="*/ 2147483646 w 4636"/>
              <a:gd name="T13" fmla="*/ 2147483646 h 1435"/>
              <a:gd name="T14" fmla="*/ 2147483646 w 4636"/>
              <a:gd name="T15" fmla="*/ 2147483646 h 1435"/>
              <a:gd name="T16" fmla="*/ 2147483646 w 4636"/>
              <a:gd name="T17" fmla="*/ 2147483646 h 1435"/>
              <a:gd name="T18" fmla="*/ 2147483646 w 4636"/>
              <a:gd name="T19" fmla="*/ 2147483646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36"/>
              <a:gd name="T31" fmla="*/ 0 h 1435"/>
              <a:gd name="T32" fmla="*/ 4636 w 4636"/>
              <a:gd name="T33" fmla="*/ 1435 h 14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aphicFrame>
        <p:nvGraphicFramePr>
          <p:cNvPr id="36882" name="Object 119"/>
          <p:cNvGraphicFramePr>
            <a:graphicFrameLocks noChangeAspect="1"/>
          </p:cNvGraphicFramePr>
          <p:nvPr>
            <p:custDataLst>
              <p:tags r:id="rId118"/>
            </p:custDataLst>
          </p:nvPr>
        </p:nvGraphicFramePr>
        <p:xfrm>
          <a:off x="4392613" y="5178425"/>
          <a:ext cx="415925" cy="317500"/>
        </p:xfrm>
        <a:graphic>
          <a:graphicData uri="http://schemas.openxmlformats.org/presentationml/2006/ole">
            <mc:AlternateContent xmlns:mc="http://schemas.openxmlformats.org/markup-compatibility/2006">
              <mc:Choice xmlns:v="urn:schemas-microsoft-com:vml" Requires="v">
                <p:oleObj spid="_x0000_s20583" name="" r:id="rId119" imgW="1307465" imgH="1083945" progId="">
                  <p:embed/>
                </p:oleObj>
              </mc:Choice>
              <mc:Fallback>
                <p:oleObj name="" r:id="rId119" imgW="1307465" imgH="1083945" progId="">
                  <p:embed/>
                  <p:pic>
                    <p:nvPicPr>
                      <p:cNvPr id="0" name="Object 119"/>
                      <p:cNvPicPr>
                        <a:picLocks noChangeAspect="1" noChangeArrowheads="1"/>
                      </p:cNvPicPr>
                      <p:nvPr/>
                    </p:nvPicPr>
                    <p:blipFill>
                      <a:blip r:embed="rId120">
                        <a:extLst>
                          <a:ext uri="{28A0092B-C50C-407E-A947-70E740481C1C}">
                            <a14:useLocalDpi xmlns:a14="http://schemas.microsoft.com/office/drawing/2010/main" val="0"/>
                          </a:ext>
                        </a:extLst>
                      </a:blip>
                      <a:srcRect/>
                      <a:stretch>
                        <a:fillRect/>
                      </a:stretch>
                    </p:blipFill>
                    <p:spPr bwMode="auto">
                      <a:xfrm>
                        <a:off x="4392613" y="5178425"/>
                        <a:ext cx="4159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3" name="Text Box 120"/>
          <p:cNvSpPr txBox="1">
            <a:spLocks noChangeArrowheads="1"/>
          </p:cNvSpPr>
          <p:nvPr>
            <p:custDataLst>
              <p:tags r:id="rId121"/>
            </p:custDataLst>
          </p:nvPr>
        </p:nvSpPr>
        <p:spPr bwMode="auto">
          <a:xfrm>
            <a:off x="473075" y="2852738"/>
            <a:ext cx="18875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2000">
                <a:solidFill>
                  <a:srgbClr val="000000"/>
                </a:solidFill>
                <a:latin typeface="Arial" panose="020B0604020202020204" pitchFamily="34" charset="0"/>
              </a:rPr>
              <a:t>home</a:t>
            </a:r>
            <a:endParaRPr lang="en-US" altLang="zh-CN" sz="2000">
              <a:solidFill>
                <a:srgbClr val="000000"/>
              </a:solidFill>
              <a:latin typeface="Arial" panose="020B0604020202020204" pitchFamily="34" charset="0"/>
            </a:endParaRPr>
          </a:p>
          <a:p>
            <a:pPr>
              <a:spcBef>
                <a:spcPct val="0"/>
              </a:spcBef>
              <a:buClrTx/>
              <a:buSzTx/>
              <a:buFontTx/>
              <a:buNone/>
            </a:pPr>
            <a:r>
              <a:rPr lang="en-US" altLang="zh-CN" sz="2000">
                <a:solidFill>
                  <a:srgbClr val="000000"/>
                </a:solidFill>
                <a:latin typeface="Arial" panose="020B0604020202020204" pitchFamily="34" charset="0"/>
              </a:rPr>
              <a:t>network</a:t>
            </a:r>
            <a:endParaRPr lang="en-US" altLang="zh-CN" sz="2000">
              <a:solidFill>
                <a:srgbClr val="000000"/>
              </a:solidFill>
              <a:latin typeface="Arial" panose="020B0604020202020204" pitchFamily="34" charset="0"/>
            </a:endParaRPr>
          </a:p>
        </p:txBody>
      </p:sp>
      <p:sp>
        <p:nvSpPr>
          <p:cNvPr id="36884" name="Text Box 121"/>
          <p:cNvSpPr txBox="1">
            <a:spLocks noChangeArrowheads="1"/>
          </p:cNvSpPr>
          <p:nvPr>
            <p:custDataLst>
              <p:tags r:id="rId122"/>
            </p:custDataLst>
          </p:nvPr>
        </p:nvSpPr>
        <p:spPr bwMode="auto">
          <a:xfrm>
            <a:off x="7874000" y="2174875"/>
            <a:ext cx="1270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2000">
                <a:solidFill>
                  <a:srgbClr val="000000"/>
                </a:solidFill>
                <a:latin typeface="Arial" panose="020B0604020202020204" pitchFamily="34" charset="0"/>
              </a:rPr>
              <a:t>visited</a:t>
            </a:r>
            <a:endParaRPr lang="en-US" altLang="zh-CN" sz="2000">
              <a:solidFill>
                <a:srgbClr val="000000"/>
              </a:solidFill>
              <a:latin typeface="Arial" panose="020B0604020202020204" pitchFamily="34" charset="0"/>
            </a:endParaRPr>
          </a:p>
          <a:p>
            <a:pPr>
              <a:spcBef>
                <a:spcPct val="0"/>
              </a:spcBef>
              <a:buClrTx/>
              <a:buSzTx/>
              <a:buFontTx/>
              <a:buNone/>
            </a:pPr>
            <a:r>
              <a:rPr lang="en-US" altLang="zh-CN" sz="2000">
                <a:solidFill>
                  <a:srgbClr val="000000"/>
                </a:solidFill>
                <a:latin typeface="Arial" panose="020B0604020202020204" pitchFamily="34" charset="0"/>
              </a:rPr>
              <a:t>network</a:t>
            </a:r>
            <a:endParaRPr lang="en-US" altLang="zh-CN" sz="2000">
              <a:solidFill>
                <a:srgbClr val="000000"/>
              </a:solidFill>
              <a:latin typeface="Arial" panose="020B0604020202020204" pitchFamily="34" charset="0"/>
            </a:endParaRPr>
          </a:p>
        </p:txBody>
      </p:sp>
      <p:sp>
        <p:nvSpPr>
          <p:cNvPr id="17429" name="Line 122"/>
          <p:cNvSpPr>
            <a:spLocks noChangeShapeType="1"/>
          </p:cNvSpPr>
          <p:nvPr>
            <p:custDataLst>
              <p:tags r:id="rId123"/>
            </p:custDataLst>
          </p:nvPr>
        </p:nvSpPr>
        <p:spPr bwMode="auto">
          <a:xfrm flipV="1">
            <a:off x="7056438" y="3343275"/>
            <a:ext cx="555625" cy="301625"/>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17430" name="Group 123"/>
          <p:cNvGrpSpPr/>
          <p:nvPr>
            <p:custDataLst>
              <p:tags r:id="rId124"/>
            </p:custDataLst>
          </p:nvPr>
        </p:nvGrpSpPr>
        <p:grpSpPr bwMode="auto">
          <a:xfrm>
            <a:off x="7191375" y="3278188"/>
            <a:ext cx="339725" cy="366712"/>
            <a:chOff x="618" y="3500"/>
            <a:chExt cx="214" cy="231"/>
          </a:xfrm>
        </p:grpSpPr>
        <p:sp>
          <p:nvSpPr>
            <p:cNvPr id="36914" name="Oval 124"/>
            <p:cNvSpPr>
              <a:spLocks noChangeArrowheads="1"/>
            </p:cNvSpPr>
            <p:nvPr>
              <p:custDataLst>
                <p:tags r:id="rId125"/>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6915" name="Text Box 125"/>
            <p:cNvSpPr txBox="1">
              <a:spLocks noChangeArrowheads="1"/>
            </p:cNvSpPr>
            <p:nvPr>
              <p:custDataLst>
                <p:tags r:id="rId126"/>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4</a:t>
              </a:r>
              <a:endParaRPr lang="en-US" altLang="zh-CN" sz="1800">
                <a:solidFill>
                  <a:srgbClr val="FF0000"/>
                </a:solidFill>
                <a:latin typeface="Arial" panose="020B0604020202020204" pitchFamily="34" charset="0"/>
              </a:endParaRPr>
            </a:p>
          </p:txBody>
        </p:sp>
      </p:grpSp>
      <p:sp>
        <p:nvSpPr>
          <p:cNvPr id="17431" name="Freeform 126"/>
          <p:cNvSpPr/>
          <p:nvPr>
            <p:custDataLst>
              <p:tags r:id="rId127"/>
            </p:custDataLst>
          </p:nvPr>
        </p:nvSpPr>
        <p:spPr bwMode="auto">
          <a:xfrm>
            <a:off x="3181350" y="3838575"/>
            <a:ext cx="1311275" cy="1238250"/>
          </a:xfrm>
          <a:custGeom>
            <a:avLst/>
            <a:gdLst>
              <a:gd name="T0" fmla="*/ 0 w 826"/>
              <a:gd name="T1" fmla="*/ 0 h 780"/>
              <a:gd name="T2" fmla="*/ 2147483646 w 826"/>
              <a:gd name="T3" fmla="*/ 2147483646 h 780"/>
              <a:gd name="T4" fmla="*/ 0 60000 65536"/>
              <a:gd name="T5" fmla="*/ 0 60000 65536"/>
              <a:gd name="T6" fmla="*/ 0 w 826"/>
              <a:gd name="T7" fmla="*/ 0 h 780"/>
              <a:gd name="T8" fmla="*/ 826 w 826"/>
              <a:gd name="T9" fmla="*/ 780 h 780"/>
            </a:gdLst>
            <a:ahLst/>
            <a:cxnLst>
              <a:cxn ang="T4">
                <a:pos x="T0" y="T1"/>
              </a:cxn>
              <a:cxn ang="T5">
                <a:pos x="T2" y="T3"/>
              </a:cxn>
            </a:cxnLst>
            <a:rect l="T6" t="T7" r="T8" b="T9"/>
            <a:pathLst>
              <a:path w="826" h="780">
                <a:moveTo>
                  <a:pt x="0" y="0"/>
                </a:moveTo>
                <a:cubicBezTo>
                  <a:pt x="138" y="130"/>
                  <a:pt x="654" y="618"/>
                  <a:pt x="826" y="780"/>
                </a:cubicBezTo>
              </a:path>
            </a:pathLst>
          </a:custGeom>
          <a:noFill/>
          <a:ln w="28575">
            <a:solidFill>
              <a:srgbClr val="FF0000"/>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wrap="none"/>
          <a:lstStyle/>
          <a:p>
            <a:pPr eaLnBrk="0" hangingPunct="0"/>
            <a:endParaRPr lang="zh-CN" altLang="en-US">
              <a:solidFill>
                <a:srgbClr val="000000"/>
              </a:solidFill>
            </a:endParaRPr>
          </a:p>
        </p:txBody>
      </p:sp>
      <p:grpSp>
        <p:nvGrpSpPr>
          <p:cNvPr id="17432" name="Group 127"/>
          <p:cNvGrpSpPr/>
          <p:nvPr>
            <p:custDataLst>
              <p:tags r:id="rId128"/>
            </p:custDataLst>
          </p:nvPr>
        </p:nvGrpSpPr>
        <p:grpSpPr bwMode="auto">
          <a:xfrm>
            <a:off x="3460750" y="3998913"/>
            <a:ext cx="339725" cy="366712"/>
            <a:chOff x="618" y="3500"/>
            <a:chExt cx="214" cy="231"/>
          </a:xfrm>
        </p:grpSpPr>
        <p:sp>
          <p:nvSpPr>
            <p:cNvPr id="36912" name="Oval 128"/>
            <p:cNvSpPr>
              <a:spLocks noChangeArrowheads="1"/>
            </p:cNvSpPr>
            <p:nvPr>
              <p:custDataLst>
                <p:tags r:id="rId129"/>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6913" name="Text Box 129"/>
            <p:cNvSpPr txBox="1">
              <a:spLocks noChangeArrowheads="1"/>
            </p:cNvSpPr>
            <p:nvPr>
              <p:custDataLst>
                <p:tags r:id="rId130"/>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2</a:t>
              </a:r>
              <a:endParaRPr lang="en-US" altLang="zh-CN" sz="1800">
                <a:solidFill>
                  <a:srgbClr val="FF0000"/>
                </a:solidFill>
                <a:latin typeface="Arial" panose="020B0604020202020204" pitchFamily="34" charset="0"/>
              </a:endParaRPr>
            </a:p>
          </p:txBody>
        </p:sp>
      </p:grpSp>
      <p:sp>
        <p:nvSpPr>
          <p:cNvPr id="17433" name="Freeform 130"/>
          <p:cNvSpPr/>
          <p:nvPr>
            <p:custDataLst>
              <p:tags r:id="rId131"/>
            </p:custDataLst>
          </p:nvPr>
        </p:nvSpPr>
        <p:spPr bwMode="auto">
          <a:xfrm>
            <a:off x="4826000" y="3424238"/>
            <a:ext cx="3103563" cy="2016125"/>
          </a:xfrm>
          <a:custGeom>
            <a:avLst/>
            <a:gdLst>
              <a:gd name="T0" fmla="*/ 2147483646 w 1955"/>
              <a:gd name="T1" fmla="*/ 0 h 1270"/>
              <a:gd name="T2" fmla="*/ 2147483646 w 1955"/>
              <a:gd name="T3" fmla="*/ 2147483646 h 1270"/>
              <a:gd name="T4" fmla="*/ 0 w 1955"/>
              <a:gd name="T5" fmla="*/ 2147483646 h 1270"/>
              <a:gd name="T6" fmla="*/ 0 60000 65536"/>
              <a:gd name="T7" fmla="*/ 0 60000 65536"/>
              <a:gd name="T8" fmla="*/ 0 60000 65536"/>
              <a:gd name="T9" fmla="*/ 0 w 1955"/>
              <a:gd name="T10" fmla="*/ 0 h 1270"/>
              <a:gd name="T11" fmla="*/ 1955 w 1955"/>
              <a:gd name="T12" fmla="*/ 1270 h 1270"/>
            </a:gdLst>
            <a:ahLst/>
            <a:cxnLst>
              <a:cxn ang="T6">
                <a:pos x="T0" y="T1"/>
              </a:cxn>
              <a:cxn ang="T7">
                <a:pos x="T2" y="T3"/>
              </a:cxn>
              <a:cxn ang="T8">
                <a:pos x="T4" y="T5"/>
              </a:cxn>
            </a:cxnLst>
            <a:rect l="T9" t="T10" r="T11" b="T12"/>
            <a:pathLst>
              <a:path w="1955" h="1270">
                <a:moveTo>
                  <a:pt x="1955" y="0"/>
                </a:moveTo>
                <a:cubicBezTo>
                  <a:pt x="1735" y="109"/>
                  <a:pt x="982" y="424"/>
                  <a:pt x="634" y="653"/>
                </a:cubicBezTo>
                <a:cubicBezTo>
                  <a:pt x="286" y="882"/>
                  <a:pt x="132" y="1142"/>
                  <a:pt x="0" y="127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eaLnBrk="0" hangingPunct="0"/>
            <a:endParaRPr lang="zh-CN" altLang="en-US">
              <a:solidFill>
                <a:srgbClr val="000000"/>
              </a:solidFill>
            </a:endParaRPr>
          </a:p>
        </p:txBody>
      </p:sp>
      <p:grpSp>
        <p:nvGrpSpPr>
          <p:cNvPr id="17434" name="Group 131"/>
          <p:cNvGrpSpPr/>
          <p:nvPr>
            <p:custDataLst>
              <p:tags r:id="rId132"/>
            </p:custDataLst>
          </p:nvPr>
        </p:nvGrpSpPr>
        <p:grpSpPr bwMode="auto">
          <a:xfrm>
            <a:off x="6162675" y="4114800"/>
            <a:ext cx="328613" cy="369888"/>
            <a:chOff x="618" y="3500"/>
            <a:chExt cx="207" cy="233"/>
          </a:xfrm>
        </p:grpSpPr>
        <p:sp>
          <p:nvSpPr>
            <p:cNvPr id="36910" name="Oval 132"/>
            <p:cNvSpPr>
              <a:spLocks noChangeArrowheads="1"/>
            </p:cNvSpPr>
            <p:nvPr>
              <p:custDataLst>
                <p:tags r:id="rId133"/>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6911" name="Text Box 133"/>
            <p:cNvSpPr txBox="1">
              <a:spLocks noChangeArrowheads="1"/>
            </p:cNvSpPr>
            <p:nvPr>
              <p:custDataLst>
                <p:tags r:id="rId134"/>
              </p:custDataLst>
            </p:nvPr>
          </p:nvSpPr>
          <p:spPr bwMode="auto">
            <a:xfrm>
              <a:off x="628" y="3500"/>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5</a:t>
              </a:r>
              <a:endParaRPr lang="en-US" altLang="zh-CN" sz="1800">
                <a:solidFill>
                  <a:srgbClr val="FF0000"/>
                </a:solidFill>
                <a:latin typeface="Arial" panose="020B0604020202020204" pitchFamily="34" charset="0"/>
              </a:endParaRPr>
            </a:p>
          </p:txBody>
        </p:sp>
      </p:grpSp>
      <p:sp>
        <p:nvSpPr>
          <p:cNvPr id="17435" name="Line 134"/>
          <p:cNvSpPr>
            <a:spLocks noChangeShapeType="1"/>
          </p:cNvSpPr>
          <p:nvPr>
            <p:custDataLst>
              <p:tags r:id="rId135"/>
            </p:custDataLst>
          </p:nvPr>
        </p:nvSpPr>
        <p:spPr bwMode="auto">
          <a:xfrm flipH="1" flipV="1">
            <a:off x="2986088" y="3889375"/>
            <a:ext cx="1357312" cy="1298575"/>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17436" name="Group 135"/>
          <p:cNvGrpSpPr/>
          <p:nvPr>
            <p:custDataLst>
              <p:tags r:id="rId136"/>
            </p:custDataLst>
          </p:nvPr>
        </p:nvGrpSpPr>
        <p:grpSpPr bwMode="auto">
          <a:xfrm>
            <a:off x="3668713" y="4541838"/>
            <a:ext cx="320675" cy="366712"/>
            <a:chOff x="618" y="3500"/>
            <a:chExt cx="202" cy="231"/>
          </a:xfrm>
        </p:grpSpPr>
        <p:sp>
          <p:nvSpPr>
            <p:cNvPr id="36908" name="Oval 136"/>
            <p:cNvSpPr>
              <a:spLocks noChangeArrowheads="1"/>
            </p:cNvSpPr>
            <p:nvPr>
              <p:custDataLst>
                <p:tags r:id="rId137"/>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6909" name="Text Box 137"/>
            <p:cNvSpPr txBox="1">
              <a:spLocks noChangeArrowheads="1"/>
            </p:cNvSpPr>
            <p:nvPr>
              <p:custDataLst>
                <p:tags r:id="rId138"/>
              </p:custDataLst>
            </p:nvPr>
          </p:nvSpPr>
          <p:spPr bwMode="auto">
            <a:xfrm>
              <a:off x="628" y="3500"/>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1</a:t>
              </a:r>
              <a:endParaRPr lang="en-US" altLang="zh-CN" sz="1800">
                <a:solidFill>
                  <a:srgbClr val="FF0000"/>
                </a:solidFill>
                <a:latin typeface="Arial" panose="020B0604020202020204" pitchFamily="34" charset="0"/>
              </a:endParaRPr>
            </a:p>
          </p:txBody>
        </p:sp>
      </p:grpSp>
      <p:sp>
        <p:nvSpPr>
          <p:cNvPr id="17437" name="Text Box 138"/>
          <p:cNvSpPr txBox="1">
            <a:spLocks noChangeArrowheads="1"/>
          </p:cNvSpPr>
          <p:nvPr>
            <p:custDataLst>
              <p:tags r:id="rId139"/>
            </p:custDataLst>
          </p:nvPr>
        </p:nvSpPr>
        <p:spPr bwMode="auto">
          <a:xfrm>
            <a:off x="801688" y="4835525"/>
            <a:ext cx="25352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800">
                <a:solidFill>
                  <a:srgbClr val="000000"/>
                </a:solidFill>
                <a:latin typeface="Arial" panose="020B0604020202020204" pitchFamily="34" charset="0"/>
              </a:rPr>
              <a:t>通信者询问，并收到移动节点的外部地址</a:t>
            </a:r>
            <a:endParaRPr lang="en-US" altLang="zh-CN" sz="1800">
              <a:solidFill>
                <a:srgbClr val="000000"/>
              </a:solidFill>
              <a:latin typeface="Arial" panose="020B0604020202020204" pitchFamily="34" charset="0"/>
            </a:endParaRPr>
          </a:p>
        </p:txBody>
      </p:sp>
      <p:sp>
        <p:nvSpPr>
          <p:cNvPr id="17438" name="Line 139"/>
          <p:cNvSpPr>
            <a:spLocks noChangeShapeType="1"/>
          </p:cNvSpPr>
          <p:nvPr>
            <p:custDataLst>
              <p:tags r:id="rId140"/>
            </p:custDataLst>
          </p:nvPr>
        </p:nvSpPr>
        <p:spPr bwMode="auto">
          <a:xfrm flipV="1">
            <a:off x="2703513" y="4598988"/>
            <a:ext cx="738187" cy="2286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17439" name="Text Box 140"/>
          <p:cNvSpPr txBox="1">
            <a:spLocks noChangeArrowheads="1"/>
          </p:cNvSpPr>
          <p:nvPr>
            <p:custDataLst>
              <p:tags r:id="rId141"/>
            </p:custDataLst>
          </p:nvPr>
        </p:nvSpPr>
        <p:spPr bwMode="auto">
          <a:xfrm>
            <a:off x="2740025" y="2243138"/>
            <a:ext cx="279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800">
                <a:solidFill>
                  <a:srgbClr val="000000"/>
                </a:solidFill>
                <a:latin typeface="Arial" panose="020B0604020202020204" pitchFamily="34" charset="0"/>
              </a:rPr>
              <a:t>通信者转接给外部代理</a:t>
            </a:r>
            <a:endParaRPr lang="en-US" altLang="zh-CN" sz="1800">
              <a:solidFill>
                <a:srgbClr val="000000"/>
              </a:solidFill>
              <a:latin typeface="Arial" panose="020B0604020202020204" pitchFamily="34" charset="0"/>
            </a:endParaRPr>
          </a:p>
        </p:txBody>
      </p:sp>
      <p:sp>
        <p:nvSpPr>
          <p:cNvPr id="17440" name="Line 141"/>
          <p:cNvSpPr>
            <a:spLocks noChangeShapeType="1"/>
          </p:cNvSpPr>
          <p:nvPr>
            <p:custDataLst>
              <p:tags r:id="rId142"/>
            </p:custDataLst>
          </p:nvPr>
        </p:nvSpPr>
        <p:spPr bwMode="auto">
          <a:xfrm>
            <a:off x="4210050" y="2695575"/>
            <a:ext cx="1150938" cy="14986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17441" name="Group 142"/>
          <p:cNvGrpSpPr/>
          <p:nvPr>
            <p:custDataLst>
              <p:tags r:id="rId143"/>
            </p:custDataLst>
          </p:nvPr>
        </p:nvGrpSpPr>
        <p:grpSpPr bwMode="auto">
          <a:xfrm>
            <a:off x="5437188" y="1568450"/>
            <a:ext cx="2338387" cy="1743075"/>
            <a:chOff x="3425" y="988"/>
            <a:chExt cx="1473" cy="1098"/>
          </a:xfrm>
        </p:grpSpPr>
        <p:sp>
          <p:nvSpPr>
            <p:cNvPr id="36906" name="Text Box 143"/>
            <p:cNvSpPr txBox="1">
              <a:spLocks noChangeArrowheads="1"/>
            </p:cNvSpPr>
            <p:nvPr>
              <p:custDataLst>
                <p:tags r:id="rId144"/>
              </p:custDataLst>
            </p:nvPr>
          </p:nvSpPr>
          <p:spPr bwMode="auto">
            <a:xfrm>
              <a:off x="3425" y="988"/>
              <a:ext cx="147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800">
                  <a:solidFill>
                    <a:srgbClr val="000000"/>
                  </a:solidFill>
                  <a:latin typeface="Arial" panose="020B0604020202020204" pitchFamily="34" charset="0"/>
                </a:rPr>
                <a:t>外部代理收到分组，转发给移动节点</a:t>
              </a:r>
              <a:endParaRPr lang="en-US" altLang="zh-CN" sz="1800">
                <a:solidFill>
                  <a:srgbClr val="000000"/>
                </a:solidFill>
                <a:latin typeface="Arial" panose="020B0604020202020204" pitchFamily="34" charset="0"/>
              </a:endParaRPr>
            </a:p>
          </p:txBody>
        </p:sp>
        <p:sp>
          <p:nvSpPr>
            <p:cNvPr id="36907" name="Line 144"/>
            <p:cNvSpPr>
              <a:spLocks noChangeShapeType="1"/>
            </p:cNvSpPr>
            <p:nvPr>
              <p:custDataLst>
                <p:tags r:id="rId145"/>
              </p:custDataLst>
            </p:nvPr>
          </p:nvSpPr>
          <p:spPr bwMode="auto">
            <a:xfrm>
              <a:off x="4211" y="1420"/>
              <a:ext cx="377" cy="6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17442" name="Group 145"/>
          <p:cNvGrpSpPr/>
          <p:nvPr>
            <p:custDataLst>
              <p:tags r:id="rId146"/>
            </p:custDataLst>
          </p:nvPr>
        </p:nvGrpSpPr>
        <p:grpSpPr bwMode="auto">
          <a:xfrm>
            <a:off x="6435725" y="4500563"/>
            <a:ext cx="2247900" cy="895350"/>
            <a:chOff x="4191" y="3009"/>
            <a:chExt cx="1416" cy="564"/>
          </a:xfrm>
        </p:grpSpPr>
        <p:sp>
          <p:nvSpPr>
            <p:cNvPr id="36904" name="Text Box 146"/>
            <p:cNvSpPr txBox="1">
              <a:spLocks noChangeArrowheads="1"/>
            </p:cNvSpPr>
            <p:nvPr>
              <p:custDataLst>
                <p:tags r:id="rId147"/>
              </p:custDataLst>
            </p:nvPr>
          </p:nvSpPr>
          <p:spPr bwMode="auto">
            <a:xfrm>
              <a:off x="4332" y="3166"/>
              <a:ext cx="127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800">
                  <a:solidFill>
                    <a:srgbClr val="000000"/>
                  </a:solidFill>
                  <a:latin typeface="Arial" panose="020B0604020202020204" pitchFamily="34" charset="0"/>
                </a:rPr>
                <a:t>移动节点直接向通信者回复</a:t>
              </a:r>
              <a:endParaRPr lang="en-US" altLang="zh-CN" sz="1800">
                <a:solidFill>
                  <a:srgbClr val="000000"/>
                </a:solidFill>
                <a:latin typeface="Arial" panose="020B0604020202020204" pitchFamily="34" charset="0"/>
              </a:endParaRPr>
            </a:p>
          </p:txBody>
        </p:sp>
        <p:sp>
          <p:nvSpPr>
            <p:cNvPr id="36905" name="Line 147"/>
            <p:cNvSpPr>
              <a:spLocks noChangeShapeType="1"/>
            </p:cNvSpPr>
            <p:nvPr>
              <p:custDataLst>
                <p:tags r:id="rId148"/>
              </p:custDataLst>
            </p:nvPr>
          </p:nvSpPr>
          <p:spPr bwMode="auto">
            <a:xfrm flipH="1" flipV="1">
              <a:off x="4191" y="3009"/>
              <a:ext cx="248" cy="1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sp>
        <p:nvSpPr>
          <p:cNvPr id="17443" name="Line 148"/>
          <p:cNvSpPr>
            <a:spLocks noChangeShapeType="1"/>
          </p:cNvSpPr>
          <p:nvPr>
            <p:custDataLst>
              <p:tags r:id="rId149"/>
            </p:custDataLst>
          </p:nvPr>
        </p:nvSpPr>
        <p:spPr bwMode="auto">
          <a:xfrm flipV="1">
            <a:off x="2730500" y="4262438"/>
            <a:ext cx="769938" cy="57626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17444" name="Freeform 149"/>
          <p:cNvSpPr/>
          <p:nvPr>
            <p:custDataLst>
              <p:tags r:id="rId150"/>
            </p:custDataLst>
          </p:nvPr>
        </p:nvSpPr>
        <p:spPr bwMode="auto">
          <a:xfrm>
            <a:off x="4695825" y="3830638"/>
            <a:ext cx="1909763" cy="1416050"/>
          </a:xfrm>
          <a:custGeom>
            <a:avLst/>
            <a:gdLst>
              <a:gd name="T0" fmla="*/ 0 w 1203"/>
              <a:gd name="T1" fmla="*/ 2147483646 h 892"/>
              <a:gd name="T2" fmla="*/ 2147483646 w 1203"/>
              <a:gd name="T3" fmla="*/ 2147483646 h 892"/>
              <a:gd name="T4" fmla="*/ 2147483646 w 1203"/>
              <a:gd name="T5" fmla="*/ 0 h 892"/>
              <a:gd name="T6" fmla="*/ 0 60000 65536"/>
              <a:gd name="T7" fmla="*/ 0 60000 65536"/>
              <a:gd name="T8" fmla="*/ 0 60000 65536"/>
              <a:gd name="T9" fmla="*/ 0 w 1203"/>
              <a:gd name="T10" fmla="*/ 0 h 892"/>
              <a:gd name="T11" fmla="*/ 1203 w 1203"/>
              <a:gd name="T12" fmla="*/ 892 h 892"/>
            </a:gdLst>
            <a:ahLst/>
            <a:cxnLst>
              <a:cxn ang="T6">
                <a:pos x="T0" y="T1"/>
              </a:cxn>
              <a:cxn ang="T7">
                <a:pos x="T2" y="T3"/>
              </a:cxn>
              <a:cxn ang="T8">
                <a:pos x="T4" y="T5"/>
              </a:cxn>
            </a:cxnLst>
            <a:rect l="T9" t="T10" r="T11" b="T12"/>
            <a:pathLst>
              <a:path w="1203" h="892">
                <a:moveTo>
                  <a:pt x="0" y="892"/>
                </a:moveTo>
                <a:cubicBezTo>
                  <a:pt x="91" y="803"/>
                  <a:pt x="348" y="507"/>
                  <a:pt x="548" y="358"/>
                </a:cubicBezTo>
                <a:cubicBezTo>
                  <a:pt x="816" y="202"/>
                  <a:pt x="1067" y="75"/>
                  <a:pt x="1203" y="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eaLnBrk="0" hangingPunct="0"/>
            <a:endParaRPr lang="zh-CN" altLang="en-US">
              <a:solidFill>
                <a:srgbClr val="000000"/>
              </a:solidFill>
            </a:endParaRPr>
          </a:p>
        </p:txBody>
      </p:sp>
      <p:grpSp>
        <p:nvGrpSpPr>
          <p:cNvPr id="17445" name="Group 150"/>
          <p:cNvGrpSpPr/>
          <p:nvPr>
            <p:custDataLst>
              <p:tags r:id="rId151"/>
            </p:custDataLst>
          </p:nvPr>
        </p:nvGrpSpPr>
        <p:grpSpPr bwMode="auto">
          <a:xfrm>
            <a:off x="5356225" y="4187825"/>
            <a:ext cx="339725" cy="366713"/>
            <a:chOff x="618" y="3500"/>
            <a:chExt cx="214" cy="231"/>
          </a:xfrm>
        </p:grpSpPr>
        <p:sp>
          <p:nvSpPr>
            <p:cNvPr id="36902" name="Oval 151"/>
            <p:cNvSpPr>
              <a:spLocks noChangeArrowheads="1"/>
            </p:cNvSpPr>
            <p:nvPr>
              <p:custDataLst>
                <p:tags r:id="rId152"/>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36903" name="Text Box 152"/>
            <p:cNvSpPr txBox="1">
              <a:spLocks noChangeArrowheads="1"/>
            </p:cNvSpPr>
            <p:nvPr>
              <p:custDataLst>
                <p:tags r:id="rId153"/>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3</a:t>
              </a:r>
              <a:endParaRPr lang="en-US" altLang="zh-CN" sz="1800">
                <a:solidFill>
                  <a:srgbClr val="FF0000"/>
                </a:solidFill>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4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4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9" grpId="0" animBg="1"/>
      <p:bldP spid="17431" grpId="0" animBg="1"/>
      <p:bldP spid="17433" grpId="0" animBg="1"/>
      <p:bldP spid="17435" grpId="0" animBg="1"/>
      <p:bldP spid="17437" grpId="0"/>
      <p:bldP spid="17438" grpId="0" animBg="1"/>
      <p:bldP spid="17439" grpId="0"/>
      <p:bldP spid="17440" grpId="0" animBg="1"/>
      <p:bldP spid="17443" grpId="0" animBg="1"/>
      <p:bldP spid="1744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reeform 92"/>
          <p:cNvSpPr/>
          <p:nvPr>
            <p:custDataLst>
              <p:tags r:id="rId1"/>
            </p:custDataLst>
          </p:nvPr>
        </p:nvSpPr>
        <p:spPr bwMode="auto">
          <a:xfrm>
            <a:off x="4219575" y="3071813"/>
            <a:ext cx="1838325" cy="1406525"/>
          </a:xfrm>
          <a:custGeom>
            <a:avLst/>
            <a:gdLst>
              <a:gd name="T0" fmla="*/ 2147483646 w 2894"/>
              <a:gd name="T1" fmla="*/ 2147483646 h 2693"/>
              <a:gd name="T2" fmla="*/ 2147483646 w 2894"/>
              <a:gd name="T3" fmla="*/ 2147483646 h 2693"/>
              <a:gd name="T4" fmla="*/ 2147483646 w 2894"/>
              <a:gd name="T5" fmla="*/ 2147483646 h 2693"/>
              <a:gd name="T6" fmla="*/ 2147483646 w 2894"/>
              <a:gd name="T7" fmla="*/ 2147483646 h 2693"/>
              <a:gd name="T8" fmla="*/ 2147483646 w 2894"/>
              <a:gd name="T9" fmla="*/ 2147483646 h 2693"/>
              <a:gd name="T10" fmla="*/ 2147483646 w 2894"/>
              <a:gd name="T11" fmla="*/ 2147483646 h 2693"/>
              <a:gd name="T12" fmla="*/ 2147483646 w 2894"/>
              <a:gd name="T13" fmla="*/ 2147483646 h 2693"/>
              <a:gd name="T14" fmla="*/ 2147483646 w 2894"/>
              <a:gd name="T15" fmla="*/ 2147483646 h 2693"/>
              <a:gd name="T16" fmla="*/ 2147483646 w 2894"/>
              <a:gd name="T17" fmla="*/ 2147483646 h 2693"/>
              <a:gd name="T18" fmla="*/ 2147483646 w 2894"/>
              <a:gd name="T19" fmla="*/ 2147483646 h 2693"/>
              <a:gd name="T20" fmla="*/ 2147483646 w 2894"/>
              <a:gd name="T21" fmla="*/ 2147483646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pSp>
        <p:nvGrpSpPr>
          <p:cNvPr id="40963" name="Group 93"/>
          <p:cNvGrpSpPr/>
          <p:nvPr>
            <p:custDataLst>
              <p:tags r:id="rId2"/>
            </p:custDataLst>
          </p:nvPr>
        </p:nvGrpSpPr>
        <p:grpSpPr bwMode="auto">
          <a:xfrm>
            <a:off x="4495800" y="4062413"/>
            <a:ext cx="501650" cy="233362"/>
            <a:chOff x="3600" y="219"/>
            <a:chExt cx="360" cy="175"/>
          </a:xfrm>
        </p:grpSpPr>
        <p:sp>
          <p:nvSpPr>
            <p:cNvPr id="41114" name="Oval 94"/>
            <p:cNvSpPr>
              <a:spLocks noChangeArrowheads="1"/>
            </p:cNvSpPr>
            <p:nvPr>
              <p:custDataLst>
                <p:tags r:id="rId3"/>
              </p:custDataLst>
            </p:nvPr>
          </p:nvSpPr>
          <p:spPr bwMode="auto">
            <a:xfrm>
              <a:off x="3603" y="297"/>
              <a:ext cx="357" cy="97"/>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41115" name="Line 95"/>
            <p:cNvSpPr>
              <a:spLocks noChangeShapeType="1"/>
            </p:cNvSpPr>
            <p:nvPr>
              <p:custDataLst>
                <p:tags r:id="rId4"/>
              </p:custDataLst>
            </p:nvPr>
          </p:nvSpPr>
          <p:spPr bwMode="auto">
            <a:xfrm>
              <a:off x="3603"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16" name="Line 96"/>
            <p:cNvSpPr>
              <a:spLocks noChangeShapeType="1"/>
            </p:cNvSpPr>
            <p:nvPr>
              <p:custDataLst>
                <p:tags r:id="rId5"/>
              </p:custDataLst>
            </p:nvPr>
          </p:nvSpPr>
          <p:spPr bwMode="auto">
            <a:xfrm>
              <a:off x="3960"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17" name="Rectangle 97"/>
            <p:cNvSpPr>
              <a:spLocks noChangeArrowheads="1"/>
            </p:cNvSpPr>
            <p:nvPr>
              <p:custDataLst>
                <p:tags r:id="rId6"/>
              </p:custDataLst>
            </p:nvPr>
          </p:nvSpPr>
          <p:spPr bwMode="auto">
            <a:xfrm>
              <a:off x="3603" y="284"/>
              <a:ext cx="231" cy="6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zh-CN" altLang="zh-CN">
                <a:solidFill>
                  <a:srgbClr val="000000"/>
                </a:solidFill>
              </a:endParaRPr>
            </a:p>
          </p:txBody>
        </p:sp>
        <p:sp>
          <p:nvSpPr>
            <p:cNvPr id="41118" name="Oval 98"/>
            <p:cNvSpPr>
              <a:spLocks noChangeArrowheads="1"/>
            </p:cNvSpPr>
            <p:nvPr>
              <p:custDataLst>
                <p:tags r:id="rId7"/>
              </p:custDataLst>
            </p:nvPr>
          </p:nvSpPr>
          <p:spPr bwMode="auto">
            <a:xfrm>
              <a:off x="3600" y="219"/>
              <a:ext cx="357" cy="113"/>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41119" name="Group 99"/>
            <p:cNvGrpSpPr/>
            <p:nvPr/>
          </p:nvGrpSpPr>
          <p:grpSpPr bwMode="auto">
            <a:xfrm>
              <a:off x="3686" y="244"/>
              <a:ext cx="177" cy="66"/>
              <a:chOff x="2848" y="848"/>
              <a:chExt cx="140" cy="98"/>
            </a:xfrm>
          </p:grpSpPr>
          <p:sp>
            <p:nvSpPr>
              <p:cNvPr id="41124" name="Line 100"/>
              <p:cNvSpPr>
                <a:spLocks noChangeShapeType="1"/>
              </p:cNvSpPr>
              <p:nvPr>
                <p:custDataLst>
                  <p:tags r:id="rId8"/>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25" name="Line 101"/>
              <p:cNvSpPr>
                <a:spLocks noChangeShapeType="1"/>
              </p:cNvSpPr>
              <p:nvPr>
                <p:custDataLst>
                  <p:tags r:id="rId9"/>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26" name="Line 102"/>
              <p:cNvSpPr>
                <a:spLocks noChangeShapeType="1"/>
              </p:cNvSpPr>
              <p:nvPr>
                <p:custDataLst>
                  <p:tags r:id="rId10"/>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nvGrpSpPr>
            <p:cNvPr id="41120" name="Group 103"/>
            <p:cNvGrpSpPr/>
            <p:nvPr/>
          </p:nvGrpSpPr>
          <p:grpSpPr bwMode="auto">
            <a:xfrm flipV="1">
              <a:off x="3686" y="243"/>
              <a:ext cx="177" cy="66"/>
              <a:chOff x="2848" y="848"/>
              <a:chExt cx="140" cy="98"/>
            </a:xfrm>
          </p:grpSpPr>
          <p:sp>
            <p:nvSpPr>
              <p:cNvPr id="41121" name="Line 104"/>
              <p:cNvSpPr>
                <a:spLocks noChangeShapeType="1"/>
              </p:cNvSpPr>
              <p:nvPr>
                <p:custDataLst>
                  <p:tags r:id="rId11"/>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22" name="Line 105"/>
              <p:cNvSpPr>
                <a:spLocks noChangeShapeType="1"/>
              </p:cNvSpPr>
              <p:nvPr>
                <p:custDataLst>
                  <p:tags r:id="rId12"/>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23" name="Line 106"/>
              <p:cNvSpPr>
                <a:spLocks noChangeShapeType="1"/>
              </p:cNvSpPr>
              <p:nvPr>
                <p:custDataLst>
                  <p:tags r:id="rId13"/>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sp>
        <p:nvSpPr>
          <p:cNvPr id="40964" name="Line 107"/>
          <p:cNvSpPr>
            <a:spLocks noChangeShapeType="1"/>
          </p:cNvSpPr>
          <p:nvPr>
            <p:custDataLst>
              <p:tags r:id="rId14"/>
            </p:custDataLst>
          </p:nvPr>
        </p:nvSpPr>
        <p:spPr bwMode="auto">
          <a:xfrm>
            <a:off x="4541838" y="3922713"/>
            <a:ext cx="133350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40965" name="Line 108"/>
          <p:cNvSpPr>
            <a:spLocks noChangeShapeType="1"/>
          </p:cNvSpPr>
          <p:nvPr>
            <p:custDataLst>
              <p:tags r:id="rId15"/>
            </p:custDataLst>
          </p:nvPr>
        </p:nvSpPr>
        <p:spPr bwMode="auto">
          <a:xfrm>
            <a:off x="4751388" y="3922713"/>
            <a:ext cx="0"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40966" name="Line 109"/>
          <p:cNvSpPr>
            <a:spLocks noChangeShapeType="1"/>
          </p:cNvSpPr>
          <p:nvPr>
            <p:custDataLst>
              <p:tags r:id="rId16"/>
            </p:custDataLst>
          </p:nvPr>
        </p:nvSpPr>
        <p:spPr bwMode="auto">
          <a:xfrm>
            <a:off x="5603875" y="3756025"/>
            <a:ext cx="0"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40967" name="Freeform 110"/>
          <p:cNvSpPr/>
          <p:nvPr>
            <p:custDataLst>
              <p:tags r:id="rId17"/>
            </p:custDataLst>
          </p:nvPr>
        </p:nvSpPr>
        <p:spPr bwMode="auto">
          <a:xfrm>
            <a:off x="1760538" y="3802063"/>
            <a:ext cx="2109787" cy="1250950"/>
          </a:xfrm>
          <a:custGeom>
            <a:avLst/>
            <a:gdLst>
              <a:gd name="T0" fmla="*/ 2147483646 w 3324"/>
              <a:gd name="T1" fmla="*/ 2147483646 h 1971"/>
              <a:gd name="T2" fmla="*/ 2147483646 w 3324"/>
              <a:gd name="T3" fmla="*/ 2147483646 h 1971"/>
              <a:gd name="T4" fmla="*/ 2147483646 w 3324"/>
              <a:gd name="T5" fmla="*/ 2147483646 h 1971"/>
              <a:gd name="T6" fmla="*/ 2147483646 w 3324"/>
              <a:gd name="T7" fmla="*/ 2147483646 h 1971"/>
              <a:gd name="T8" fmla="*/ 2147483646 w 3324"/>
              <a:gd name="T9" fmla="*/ 2147483646 h 1971"/>
              <a:gd name="T10" fmla="*/ 2147483646 w 3324"/>
              <a:gd name="T11" fmla="*/ 2147483646 h 1971"/>
              <a:gd name="T12" fmla="*/ 2147483646 w 3324"/>
              <a:gd name="T13" fmla="*/ 2147483646 h 1971"/>
              <a:gd name="T14" fmla="*/ 2147483646 w 3324"/>
              <a:gd name="T15" fmla="*/ 2147483646 h 1971"/>
              <a:gd name="T16" fmla="*/ 2147483646 w 3324"/>
              <a:gd name="T17" fmla="*/ 2147483646 h 1971"/>
              <a:gd name="T18" fmla="*/ 2147483646 w 3324"/>
              <a:gd name="T19" fmla="*/ 2147483646 h 1971"/>
              <a:gd name="T20" fmla="*/ 2147483646 w 3324"/>
              <a:gd name="T21" fmla="*/ 2147483646 h 1971"/>
              <a:gd name="T22" fmla="*/ 2147483646 w 3324"/>
              <a:gd name="T23" fmla="*/ 2147483646 h 1971"/>
              <a:gd name="T24" fmla="*/ 2147483646 w 3324"/>
              <a:gd name="T25" fmla="*/ 2147483646 h 1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4"/>
              <a:gd name="T40" fmla="*/ 0 h 1971"/>
              <a:gd name="T41" fmla="*/ 3324 w 3324"/>
              <a:gd name="T42" fmla="*/ 1971 h 1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4" h="1971">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sp>
        <p:nvSpPr>
          <p:cNvPr id="40968" name="Text Box 111"/>
          <p:cNvSpPr txBox="1">
            <a:spLocks noChangeArrowheads="1"/>
          </p:cNvSpPr>
          <p:nvPr>
            <p:custDataLst>
              <p:tags r:id="rId18"/>
            </p:custDataLst>
          </p:nvPr>
        </p:nvSpPr>
        <p:spPr bwMode="auto">
          <a:xfrm>
            <a:off x="1935163" y="4098925"/>
            <a:ext cx="1447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600">
                <a:solidFill>
                  <a:srgbClr val="FFFFFF"/>
                </a:solidFill>
                <a:latin typeface="Arial" panose="020B0604020202020204" pitchFamily="34" charset="0"/>
              </a:rPr>
              <a:t>wide area network</a:t>
            </a:r>
            <a:endParaRPr lang="en-US" altLang="zh-CN" sz="1600">
              <a:solidFill>
                <a:srgbClr val="FFFFFF"/>
              </a:solidFill>
              <a:latin typeface="Arial" panose="020B0604020202020204" pitchFamily="34" charset="0"/>
            </a:endParaRPr>
          </a:p>
        </p:txBody>
      </p:sp>
      <p:sp>
        <p:nvSpPr>
          <p:cNvPr id="40969" name="Freeform 112"/>
          <p:cNvSpPr/>
          <p:nvPr>
            <p:custDataLst>
              <p:tags r:id="rId19"/>
            </p:custDataLst>
          </p:nvPr>
        </p:nvSpPr>
        <p:spPr bwMode="auto">
          <a:xfrm>
            <a:off x="1065213" y="5365750"/>
            <a:ext cx="2944812" cy="911225"/>
          </a:xfrm>
          <a:custGeom>
            <a:avLst/>
            <a:gdLst>
              <a:gd name="T0" fmla="*/ 2147483646 w 4636"/>
              <a:gd name="T1" fmla="*/ 2147483646 h 1435"/>
              <a:gd name="T2" fmla="*/ 2147483646 w 4636"/>
              <a:gd name="T3" fmla="*/ 2147483646 h 1435"/>
              <a:gd name="T4" fmla="*/ 2147483646 w 4636"/>
              <a:gd name="T5" fmla="*/ 2147483646 h 1435"/>
              <a:gd name="T6" fmla="*/ 2147483646 w 4636"/>
              <a:gd name="T7" fmla="*/ 2147483646 h 1435"/>
              <a:gd name="T8" fmla="*/ 2147483646 w 4636"/>
              <a:gd name="T9" fmla="*/ 2147483646 h 1435"/>
              <a:gd name="T10" fmla="*/ 2147483646 w 4636"/>
              <a:gd name="T11" fmla="*/ 2147483646 h 1435"/>
              <a:gd name="T12" fmla="*/ 2147483646 w 4636"/>
              <a:gd name="T13" fmla="*/ 2147483646 h 1435"/>
              <a:gd name="T14" fmla="*/ 2147483646 w 4636"/>
              <a:gd name="T15" fmla="*/ 2147483646 h 1435"/>
              <a:gd name="T16" fmla="*/ 2147483646 w 4636"/>
              <a:gd name="T17" fmla="*/ 2147483646 h 1435"/>
              <a:gd name="T18" fmla="*/ 2147483646 w 4636"/>
              <a:gd name="T19" fmla="*/ 2147483646 h 14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36"/>
              <a:gd name="T31" fmla="*/ 0 h 1435"/>
              <a:gd name="T32" fmla="*/ 4636 w 4636"/>
              <a:gd name="T33" fmla="*/ 1435 h 14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36" h="1435">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aphicFrame>
        <p:nvGraphicFramePr>
          <p:cNvPr id="40970" name="Object 113"/>
          <p:cNvGraphicFramePr>
            <a:graphicFrameLocks noChangeAspect="1"/>
          </p:cNvGraphicFramePr>
          <p:nvPr>
            <p:custDataLst>
              <p:tags r:id="rId20"/>
            </p:custDataLst>
          </p:nvPr>
        </p:nvGraphicFramePr>
        <p:xfrm>
          <a:off x="1703388" y="5700713"/>
          <a:ext cx="415925" cy="317500"/>
        </p:xfrm>
        <a:graphic>
          <a:graphicData uri="http://schemas.openxmlformats.org/presentationml/2006/ole">
            <mc:AlternateContent xmlns:mc="http://schemas.openxmlformats.org/markup-compatibility/2006">
              <mc:Choice xmlns:v="urn:schemas-microsoft-com:vml" Requires="v">
                <p:oleObj spid="_x0000_s21605" name="" r:id="rId21" imgW="1307465" imgH="1083945" progId="">
                  <p:embed/>
                </p:oleObj>
              </mc:Choice>
              <mc:Fallback>
                <p:oleObj name="" r:id="rId21" imgW="1307465" imgH="1083945" progId="">
                  <p:embed/>
                  <p:pic>
                    <p:nvPicPr>
                      <p:cNvPr id="0" name="Object 1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03388" y="5700713"/>
                        <a:ext cx="4159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1" name="Freeform 115"/>
          <p:cNvSpPr/>
          <p:nvPr>
            <p:custDataLst>
              <p:tags r:id="rId23"/>
            </p:custDataLst>
          </p:nvPr>
        </p:nvSpPr>
        <p:spPr bwMode="auto">
          <a:xfrm>
            <a:off x="5045075" y="3789363"/>
            <a:ext cx="512763" cy="301625"/>
          </a:xfrm>
          <a:custGeom>
            <a:avLst/>
            <a:gdLst>
              <a:gd name="T0" fmla="*/ 0 w 235"/>
              <a:gd name="T1" fmla="*/ 2147483646 h 238"/>
              <a:gd name="T2" fmla="*/ 2147483646 w 235"/>
              <a:gd name="T3" fmla="*/ 0 h 238"/>
              <a:gd name="T4" fmla="*/ 0 60000 65536"/>
              <a:gd name="T5" fmla="*/ 0 60000 65536"/>
              <a:gd name="T6" fmla="*/ 0 w 235"/>
              <a:gd name="T7" fmla="*/ 0 h 238"/>
              <a:gd name="T8" fmla="*/ 235 w 235"/>
              <a:gd name="T9" fmla="*/ 238 h 238"/>
            </a:gdLst>
            <a:ahLst/>
            <a:cxnLst>
              <a:cxn ang="T4">
                <a:pos x="T0" y="T1"/>
              </a:cxn>
              <a:cxn ang="T5">
                <a:pos x="T2" y="T3"/>
              </a:cxn>
            </a:cxnLst>
            <a:rect l="T6" t="T7" r="T8" b="T9"/>
            <a:pathLst>
              <a:path w="235" h="238">
                <a:moveTo>
                  <a:pt x="0" y="238"/>
                </a:moveTo>
                <a:lnTo>
                  <a:pt x="235" y="0"/>
                </a:ln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eaLnBrk="0" hangingPunct="0"/>
            <a:endParaRPr lang="zh-CN" altLang="en-US">
              <a:solidFill>
                <a:srgbClr val="000000"/>
              </a:solidFill>
            </a:endParaRPr>
          </a:p>
        </p:txBody>
      </p:sp>
      <p:sp>
        <p:nvSpPr>
          <p:cNvPr id="40972" name="Freeform 116"/>
          <p:cNvSpPr/>
          <p:nvPr>
            <p:custDataLst>
              <p:tags r:id="rId24"/>
            </p:custDataLst>
          </p:nvPr>
        </p:nvSpPr>
        <p:spPr bwMode="auto">
          <a:xfrm>
            <a:off x="2501900" y="4319588"/>
            <a:ext cx="2047875" cy="1296987"/>
          </a:xfrm>
          <a:custGeom>
            <a:avLst/>
            <a:gdLst>
              <a:gd name="T0" fmla="*/ 0 w 1290"/>
              <a:gd name="T1" fmla="*/ 2147483646 h 817"/>
              <a:gd name="T2" fmla="*/ 2147483646 w 1290"/>
              <a:gd name="T3" fmla="*/ 2147483646 h 817"/>
              <a:gd name="T4" fmla="*/ 2147483646 w 1290"/>
              <a:gd name="T5" fmla="*/ 0 h 817"/>
              <a:gd name="T6" fmla="*/ 0 60000 65536"/>
              <a:gd name="T7" fmla="*/ 0 60000 65536"/>
              <a:gd name="T8" fmla="*/ 0 60000 65536"/>
              <a:gd name="T9" fmla="*/ 0 w 1290"/>
              <a:gd name="T10" fmla="*/ 0 h 817"/>
              <a:gd name="T11" fmla="*/ 1290 w 1290"/>
              <a:gd name="T12" fmla="*/ 817 h 817"/>
            </a:gdLst>
            <a:ahLst/>
            <a:cxnLst>
              <a:cxn ang="T6">
                <a:pos x="T0" y="T1"/>
              </a:cxn>
              <a:cxn ang="T7">
                <a:pos x="T2" y="T3"/>
              </a:cxn>
              <a:cxn ang="T8">
                <a:pos x="T4" y="T5"/>
              </a:cxn>
            </a:cxnLst>
            <a:rect l="T9" t="T10" r="T11" b="T12"/>
            <a:pathLst>
              <a:path w="1290" h="817">
                <a:moveTo>
                  <a:pt x="0" y="817"/>
                </a:moveTo>
                <a:cubicBezTo>
                  <a:pt x="91" y="728"/>
                  <a:pt x="333" y="419"/>
                  <a:pt x="548" y="283"/>
                </a:cubicBezTo>
                <a:cubicBezTo>
                  <a:pt x="816" y="127"/>
                  <a:pt x="1136" y="59"/>
                  <a:pt x="1290" y="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eaLnBrk="0" hangingPunct="0"/>
            <a:endParaRPr lang="zh-CN" altLang="en-US">
              <a:solidFill>
                <a:srgbClr val="000000"/>
              </a:solidFill>
            </a:endParaRPr>
          </a:p>
        </p:txBody>
      </p:sp>
      <p:grpSp>
        <p:nvGrpSpPr>
          <p:cNvPr id="40973" name="Group 117"/>
          <p:cNvGrpSpPr/>
          <p:nvPr>
            <p:custDataLst>
              <p:tags r:id="rId25"/>
            </p:custDataLst>
          </p:nvPr>
        </p:nvGrpSpPr>
        <p:grpSpPr bwMode="auto">
          <a:xfrm>
            <a:off x="3162300" y="4557713"/>
            <a:ext cx="320675" cy="366712"/>
            <a:chOff x="618" y="3500"/>
            <a:chExt cx="202" cy="231"/>
          </a:xfrm>
        </p:grpSpPr>
        <p:sp>
          <p:nvSpPr>
            <p:cNvPr id="41112" name="Oval 118"/>
            <p:cNvSpPr>
              <a:spLocks noChangeArrowheads="1"/>
            </p:cNvSpPr>
            <p:nvPr>
              <p:custDataLst>
                <p:tags r:id="rId26"/>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41113" name="Text Box 119"/>
            <p:cNvSpPr txBox="1">
              <a:spLocks noChangeArrowheads="1"/>
            </p:cNvSpPr>
            <p:nvPr>
              <p:custDataLst>
                <p:tags r:id="rId27"/>
              </p:custDataLst>
            </p:nvPr>
          </p:nvSpPr>
          <p:spPr bwMode="auto">
            <a:xfrm>
              <a:off x="628" y="3500"/>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1</a:t>
              </a:r>
              <a:endParaRPr lang="en-US" altLang="zh-CN" sz="1800">
                <a:solidFill>
                  <a:srgbClr val="FF0000"/>
                </a:solidFill>
                <a:latin typeface="Arial" panose="020B0604020202020204" pitchFamily="34" charset="0"/>
              </a:endParaRPr>
            </a:p>
          </p:txBody>
        </p:sp>
      </p:grpSp>
      <p:sp>
        <p:nvSpPr>
          <p:cNvPr id="40974" name="Text Box 121"/>
          <p:cNvSpPr txBox="1">
            <a:spLocks noChangeArrowheads="1"/>
          </p:cNvSpPr>
          <p:nvPr>
            <p:custDataLst>
              <p:tags r:id="rId28"/>
            </p:custDataLst>
          </p:nvPr>
        </p:nvSpPr>
        <p:spPr bwMode="auto">
          <a:xfrm>
            <a:off x="6056313" y="3221038"/>
            <a:ext cx="1311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400">
                <a:solidFill>
                  <a:srgbClr val="000000"/>
                </a:solidFill>
                <a:latin typeface="Arial" panose="020B0604020202020204" pitchFamily="34" charset="0"/>
              </a:rPr>
              <a:t>会话开始时被访外部网络</a:t>
            </a:r>
            <a:endParaRPr lang="en-US" altLang="zh-CN" sz="1400">
              <a:solidFill>
                <a:srgbClr val="000000"/>
              </a:solidFill>
              <a:latin typeface="Arial" panose="020B0604020202020204" pitchFamily="34" charset="0"/>
            </a:endParaRPr>
          </a:p>
        </p:txBody>
      </p:sp>
      <p:sp>
        <p:nvSpPr>
          <p:cNvPr id="40975" name="Text Box 122"/>
          <p:cNvSpPr txBox="1">
            <a:spLocks noChangeArrowheads="1"/>
          </p:cNvSpPr>
          <p:nvPr>
            <p:custDataLst>
              <p:tags r:id="rId29"/>
            </p:custDataLst>
          </p:nvPr>
        </p:nvSpPr>
        <p:spPr bwMode="auto">
          <a:xfrm>
            <a:off x="3867150" y="3641725"/>
            <a:ext cx="98583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anchor</a:t>
            </a:r>
            <a:endParaRPr lang="en-US" altLang="zh-CN" sz="1400">
              <a:solidFill>
                <a:srgbClr val="000000"/>
              </a:solidFill>
              <a:latin typeface="Arial" panose="020B0604020202020204" pitchFamily="34" charset="0"/>
            </a:endParaRPr>
          </a:p>
          <a:p>
            <a:pPr>
              <a:spcBef>
                <a:spcPct val="0"/>
              </a:spcBef>
              <a:buClrTx/>
              <a:buSzTx/>
              <a:buFontTx/>
              <a:buNone/>
            </a:pPr>
            <a:r>
              <a:rPr lang="en-US" altLang="zh-CN" sz="1400">
                <a:solidFill>
                  <a:srgbClr val="000000"/>
                </a:solidFill>
                <a:latin typeface="Arial" panose="020B0604020202020204" pitchFamily="34" charset="0"/>
              </a:rPr>
              <a:t>foreign</a:t>
            </a:r>
            <a:endParaRPr lang="en-US" altLang="zh-CN" sz="1400">
              <a:solidFill>
                <a:srgbClr val="000000"/>
              </a:solidFill>
              <a:latin typeface="Arial" panose="020B0604020202020204" pitchFamily="34" charset="0"/>
            </a:endParaRPr>
          </a:p>
          <a:p>
            <a:pPr>
              <a:spcBef>
                <a:spcPct val="0"/>
              </a:spcBef>
              <a:buClrTx/>
              <a:buSzTx/>
              <a:buFontTx/>
              <a:buNone/>
            </a:pPr>
            <a:r>
              <a:rPr lang="en-US" altLang="zh-CN" sz="1400">
                <a:solidFill>
                  <a:srgbClr val="000000"/>
                </a:solidFill>
                <a:latin typeface="Arial" panose="020B0604020202020204" pitchFamily="34" charset="0"/>
              </a:rPr>
              <a:t>agent</a:t>
            </a:r>
            <a:endParaRPr lang="en-US" altLang="zh-CN" sz="1400">
              <a:solidFill>
                <a:srgbClr val="000000"/>
              </a:solidFill>
              <a:latin typeface="Arial" panose="020B0604020202020204" pitchFamily="34" charset="0"/>
            </a:endParaRPr>
          </a:p>
        </p:txBody>
      </p:sp>
      <p:sp>
        <p:nvSpPr>
          <p:cNvPr id="40976" name="Freeform 123"/>
          <p:cNvSpPr/>
          <p:nvPr>
            <p:custDataLst>
              <p:tags r:id="rId30"/>
            </p:custDataLst>
          </p:nvPr>
        </p:nvSpPr>
        <p:spPr bwMode="auto">
          <a:xfrm>
            <a:off x="5146675" y="4430713"/>
            <a:ext cx="1838325" cy="1406525"/>
          </a:xfrm>
          <a:custGeom>
            <a:avLst/>
            <a:gdLst>
              <a:gd name="T0" fmla="*/ 2147483646 w 2894"/>
              <a:gd name="T1" fmla="*/ 2147483646 h 2693"/>
              <a:gd name="T2" fmla="*/ 2147483646 w 2894"/>
              <a:gd name="T3" fmla="*/ 2147483646 h 2693"/>
              <a:gd name="T4" fmla="*/ 2147483646 w 2894"/>
              <a:gd name="T5" fmla="*/ 2147483646 h 2693"/>
              <a:gd name="T6" fmla="*/ 2147483646 w 2894"/>
              <a:gd name="T7" fmla="*/ 2147483646 h 2693"/>
              <a:gd name="T8" fmla="*/ 2147483646 w 2894"/>
              <a:gd name="T9" fmla="*/ 2147483646 h 2693"/>
              <a:gd name="T10" fmla="*/ 2147483646 w 2894"/>
              <a:gd name="T11" fmla="*/ 2147483646 h 2693"/>
              <a:gd name="T12" fmla="*/ 2147483646 w 2894"/>
              <a:gd name="T13" fmla="*/ 2147483646 h 2693"/>
              <a:gd name="T14" fmla="*/ 2147483646 w 2894"/>
              <a:gd name="T15" fmla="*/ 2147483646 h 2693"/>
              <a:gd name="T16" fmla="*/ 2147483646 w 2894"/>
              <a:gd name="T17" fmla="*/ 2147483646 h 2693"/>
              <a:gd name="T18" fmla="*/ 2147483646 w 2894"/>
              <a:gd name="T19" fmla="*/ 2147483646 h 2693"/>
              <a:gd name="T20" fmla="*/ 2147483646 w 2894"/>
              <a:gd name="T21" fmla="*/ 2147483646 h 26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4"/>
              <a:gd name="T34" fmla="*/ 0 h 2693"/>
              <a:gd name="T35" fmla="*/ 2894 w 2894"/>
              <a:gd name="T36" fmla="*/ 2693 h 26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4" h="2693">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grpSp>
        <p:nvGrpSpPr>
          <p:cNvPr id="40977" name="Group 124"/>
          <p:cNvGrpSpPr/>
          <p:nvPr>
            <p:custDataLst>
              <p:tags r:id="rId31"/>
            </p:custDataLst>
          </p:nvPr>
        </p:nvGrpSpPr>
        <p:grpSpPr bwMode="auto">
          <a:xfrm>
            <a:off x="5422900" y="5408613"/>
            <a:ext cx="501650" cy="233362"/>
            <a:chOff x="3600" y="219"/>
            <a:chExt cx="360" cy="175"/>
          </a:xfrm>
        </p:grpSpPr>
        <p:sp>
          <p:nvSpPr>
            <p:cNvPr id="41099" name="Oval 125"/>
            <p:cNvSpPr>
              <a:spLocks noChangeArrowheads="1"/>
            </p:cNvSpPr>
            <p:nvPr>
              <p:custDataLst>
                <p:tags r:id="rId32"/>
              </p:custDataLst>
            </p:nvPr>
          </p:nvSpPr>
          <p:spPr bwMode="auto">
            <a:xfrm>
              <a:off x="3603" y="297"/>
              <a:ext cx="357" cy="97"/>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41100" name="Line 126"/>
            <p:cNvSpPr>
              <a:spLocks noChangeShapeType="1"/>
            </p:cNvSpPr>
            <p:nvPr>
              <p:custDataLst>
                <p:tags r:id="rId33"/>
              </p:custDataLst>
            </p:nvPr>
          </p:nvSpPr>
          <p:spPr bwMode="auto">
            <a:xfrm>
              <a:off x="3603"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01" name="Line 127"/>
            <p:cNvSpPr>
              <a:spLocks noChangeShapeType="1"/>
            </p:cNvSpPr>
            <p:nvPr>
              <p:custDataLst>
                <p:tags r:id="rId34"/>
              </p:custDataLst>
            </p:nvPr>
          </p:nvSpPr>
          <p:spPr bwMode="auto">
            <a:xfrm>
              <a:off x="3960"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02" name="Rectangle 128"/>
            <p:cNvSpPr>
              <a:spLocks noChangeArrowheads="1"/>
            </p:cNvSpPr>
            <p:nvPr>
              <p:custDataLst>
                <p:tags r:id="rId35"/>
              </p:custDataLst>
            </p:nvPr>
          </p:nvSpPr>
          <p:spPr bwMode="auto">
            <a:xfrm>
              <a:off x="3603" y="284"/>
              <a:ext cx="231" cy="6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zh-CN" altLang="zh-CN">
                <a:solidFill>
                  <a:srgbClr val="000000"/>
                </a:solidFill>
              </a:endParaRPr>
            </a:p>
          </p:txBody>
        </p:sp>
        <p:sp>
          <p:nvSpPr>
            <p:cNvPr id="41103" name="Oval 129"/>
            <p:cNvSpPr>
              <a:spLocks noChangeArrowheads="1"/>
            </p:cNvSpPr>
            <p:nvPr>
              <p:custDataLst>
                <p:tags r:id="rId36"/>
              </p:custDataLst>
            </p:nvPr>
          </p:nvSpPr>
          <p:spPr bwMode="auto">
            <a:xfrm>
              <a:off x="3600" y="219"/>
              <a:ext cx="357" cy="113"/>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41104" name="Group 130"/>
            <p:cNvGrpSpPr/>
            <p:nvPr/>
          </p:nvGrpSpPr>
          <p:grpSpPr bwMode="auto">
            <a:xfrm>
              <a:off x="3686" y="244"/>
              <a:ext cx="177" cy="66"/>
              <a:chOff x="2848" y="848"/>
              <a:chExt cx="140" cy="98"/>
            </a:xfrm>
          </p:grpSpPr>
          <p:sp>
            <p:nvSpPr>
              <p:cNvPr id="41109" name="Line 131"/>
              <p:cNvSpPr>
                <a:spLocks noChangeShapeType="1"/>
              </p:cNvSpPr>
              <p:nvPr>
                <p:custDataLst>
                  <p:tags r:id="rId37"/>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10" name="Line 132"/>
              <p:cNvSpPr>
                <a:spLocks noChangeShapeType="1"/>
              </p:cNvSpPr>
              <p:nvPr>
                <p:custDataLst>
                  <p:tags r:id="rId38"/>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11" name="Line 133"/>
              <p:cNvSpPr>
                <a:spLocks noChangeShapeType="1"/>
              </p:cNvSpPr>
              <p:nvPr>
                <p:custDataLst>
                  <p:tags r:id="rId39"/>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nvGrpSpPr>
            <p:cNvPr id="41105" name="Group 134"/>
            <p:cNvGrpSpPr/>
            <p:nvPr/>
          </p:nvGrpSpPr>
          <p:grpSpPr bwMode="auto">
            <a:xfrm flipV="1">
              <a:off x="3686" y="243"/>
              <a:ext cx="177" cy="66"/>
              <a:chOff x="2848" y="848"/>
              <a:chExt cx="140" cy="98"/>
            </a:xfrm>
          </p:grpSpPr>
          <p:sp>
            <p:nvSpPr>
              <p:cNvPr id="41106" name="Line 135"/>
              <p:cNvSpPr>
                <a:spLocks noChangeShapeType="1"/>
              </p:cNvSpPr>
              <p:nvPr>
                <p:custDataLst>
                  <p:tags r:id="rId40"/>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07" name="Line 136"/>
              <p:cNvSpPr>
                <a:spLocks noChangeShapeType="1"/>
              </p:cNvSpPr>
              <p:nvPr>
                <p:custDataLst>
                  <p:tags r:id="rId41"/>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108" name="Line 137"/>
              <p:cNvSpPr>
                <a:spLocks noChangeShapeType="1"/>
              </p:cNvSpPr>
              <p:nvPr>
                <p:custDataLst>
                  <p:tags r:id="rId42"/>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sp>
        <p:nvSpPr>
          <p:cNvPr id="40978" name="Line 138"/>
          <p:cNvSpPr>
            <a:spLocks noChangeShapeType="1"/>
          </p:cNvSpPr>
          <p:nvPr>
            <p:custDataLst>
              <p:tags r:id="rId43"/>
            </p:custDataLst>
          </p:nvPr>
        </p:nvSpPr>
        <p:spPr bwMode="auto">
          <a:xfrm>
            <a:off x="5468938" y="5268913"/>
            <a:ext cx="133350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40979" name="Line 139"/>
          <p:cNvSpPr>
            <a:spLocks noChangeShapeType="1"/>
          </p:cNvSpPr>
          <p:nvPr>
            <p:custDataLst>
              <p:tags r:id="rId44"/>
            </p:custDataLst>
          </p:nvPr>
        </p:nvSpPr>
        <p:spPr bwMode="auto">
          <a:xfrm>
            <a:off x="5678488" y="5268913"/>
            <a:ext cx="0"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40980" name="Line 140"/>
          <p:cNvSpPr>
            <a:spLocks noChangeShapeType="1"/>
          </p:cNvSpPr>
          <p:nvPr>
            <p:custDataLst>
              <p:tags r:id="rId45"/>
            </p:custDataLst>
          </p:nvPr>
        </p:nvSpPr>
        <p:spPr bwMode="auto">
          <a:xfrm>
            <a:off x="6530975" y="5102225"/>
            <a:ext cx="0"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40981" name="Group 141"/>
          <p:cNvGrpSpPr/>
          <p:nvPr>
            <p:custDataLst>
              <p:tags r:id="rId46"/>
            </p:custDataLst>
          </p:nvPr>
        </p:nvGrpSpPr>
        <p:grpSpPr bwMode="auto">
          <a:xfrm>
            <a:off x="6073775" y="4630738"/>
            <a:ext cx="914400" cy="590550"/>
            <a:chOff x="10665" y="3225"/>
            <a:chExt cx="1440" cy="930"/>
          </a:xfrm>
        </p:grpSpPr>
        <p:sp>
          <p:nvSpPr>
            <p:cNvPr id="41095" name="Oval 142"/>
            <p:cNvSpPr>
              <a:spLocks noChangeArrowheads="1"/>
            </p:cNvSpPr>
            <p:nvPr>
              <p:custDataLst>
                <p:tags r:id="rId47"/>
              </p:custDataLst>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41096" name="Group 143"/>
            <p:cNvGrpSpPr/>
            <p:nvPr/>
          </p:nvGrpSpPr>
          <p:grpSpPr bwMode="auto">
            <a:xfrm>
              <a:off x="11031" y="3335"/>
              <a:ext cx="565" cy="643"/>
              <a:chOff x="2870" y="1518"/>
              <a:chExt cx="292" cy="320"/>
            </a:xfrm>
          </p:grpSpPr>
          <p:graphicFrame>
            <p:nvGraphicFramePr>
              <p:cNvPr id="41097" name="Object 144"/>
              <p:cNvGraphicFramePr>
                <a:graphicFrameLocks noChangeAspect="1"/>
              </p:cNvGraphicFramePr>
              <p:nvPr>
                <p:custDataLst>
                  <p:tags r:id="rId48"/>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606" name="" r:id="rId49" imgW="826770" imgH="840105" progId="">
                      <p:embed/>
                    </p:oleObj>
                  </mc:Choice>
                  <mc:Fallback>
                    <p:oleObj name="" r:id="rId49" imgW="826770" imgH="840105" progId="">
                      <p:embed/>
                      <p:pic>
                        <p:nvPicPr>
                          <p:cNvPr id="0" name="Object 144"/>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98" name="Object 145"/>
              <p:cNvGraphicFramePr>
                <a:graphicFrameLocks noChangeAspect="1"/>
              </p:cNvGraphicFramePr>
              <p:nvPr>
                <p:custDataLst>
                  <p:tags r:id="rId51"/>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607" name="" r:id="rId52" imgW="1268095" imgH="1199515" progId="">
                      <p:embed/>
                    </p:oleObj>
                  </mc:Choice>
                  <mc:Fallback>
                    <p:oleObj name="" r:id="rId52" imgW="1268095" imgH="1199515" progId="">
                      <p:embed/>
                      <p:pic>
                        <p:nvPicPr>
                          <p:cNvPr id="0" name="Object 145"/>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40982" name="Freeform 146"/>
          <p:cNvSpPr/>
          <p:nvPr>
            <p:custDataLst>
              <p:tags r:id="rId54"/>
            </p:custDataLst>
          </p:nvPr>
        </p:nvSpPr>
        <p:spPr bwMode="auto">
          <a:xfrm>
            <a:off x="4892675" y="4332288"/>
            <a:ext cx="596900" cy="1054100"/>
          </a:xfrm>
          <a:custGeom>
            <a:avLst/>
            <a:gdLst>
              <a:gd name="T0" fmla="*/ 2147483646 w 376"/>
              <a:gd name="T1" fmla="*/ 2147483646 h 664"/>
              <a:gd name="T2" fmla="*/ 0 w 376"/>
              <a:gd name="T3" fmla="*/ 0 h 664"/>
              <a:gd name="T4" fmla="*/ 0 60000 65536"/>
              <a:gd name="T5" fmla="*/ 0 60000 65536"/>
              <a:gd name="T6" fmla="*/ 0 w 376"/>
              <a:gd name="T7" fmla="*/ 0 h 664"/>
              <a:gd name="T8" fmla="*/ 376 w 376"/>
              <a:gd name="T9" fmla="*/ 664 h 664"/>
            </a:gdLst>
            <a:ahLst/>
            <a:cxnLst>
              <a:cxn ang="T4">
                <a:pos x="T0" y="T1"/>
              </a:cxn>
              <a:cxn ang="T5">
                <a:pos x="T2" y="T3"/>
              </a:cxn>
            </a:cxnLst>
            <a:rect l="T6" t="T7" r="T8" b="T9"/>
            <a:pathLst>
              <a:path w="376" h="664">
                <a:moveTo>
                  <a:pt x="376" y="664"/>
                </a:moveTo>
                <a:lnTo>
                  <a:pt x="0" y="0"/>
                </a:lnTo>
              </a:path>
            </a:pathLst>
          </a:custGeom>
          <a:noFill/>
          <a:ln w="28575">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eaLnBrk="0" hangingPunct="0"/>
            <a:endParaRPr lang="zh-CN" altLang="en-US">
              <a:solidFill>
                <a:srgbClr val="000000"/>
              </a:solidFill>
            </a:endParaRPr>
          </a:p>
        </p:txBody>
      </p:sp>
      <p:grpSp>
        <p:nvGrpSpPr>
          <p:cNvPr id="40983" name="Group 147"/>
          <p:cNvGrpSpPr/>
          <p:nvPr>
            <p:custDataLst>
              <p:tags r:id="rId55"/>
            </p:custDataLst>
          </p:nvPr>
        </p:nvGrpSpPr>
        <p:grpSpPr bwMode="auto">
          <a:xfrm>
            <a:off x="5562600" y="3649663"/>
            <a:ext cx="914400" cy="590550"/>
            <a:chOff x="10665" y="3225"/>
            <a:chExt cx="1440" cy="930"/>
          </a:xfrm>
        </p:grpSpPr>
        <p:sp>
          <p:nvSpPr>
            <p:cNvPr id="41025" name="Oval 148"/>
            <p:cNvSpPr>
              <a:spLocks noChangeArrowheads="1"/>
            </p:cNvSpPr>
            <p:nvPr>
              <p:custDataLst>
                <p:tags r:id="rId56"/>
              </p:custDataLst>
            </p:nvPr>
          </p:nvSpPr>
          <p:spPr bwMode="auto">
            <a:xfrm>
              <a:off x="10665" y="3225"/>
              <a:ext cx="1440" cy="930"/>
            </a:xfrm>
            <a:prstGeom prst="ellipse">
              <a:avLst/>
            </a:prstGeom>
            <a:gradFill rotWithShape="1">
              <a:gsLst>
                <a:gs pos="0">
                  <a:srgbClr val="FF0000"/>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41026" name="Group 149"/>
            <p:cNvGrpSpPr/>
            <p:nvPr/>
          </p:nvGrpSpPr>
          <p:grpSpPr bwMode="auto">
            <a:xfrm>
              <a:off x="11038" y="3281"/>
              <a:ext cx="618" cy="667"/>
              <a:chOff x="8023" y="4451"/>
              <a:chExt cx="618" cy="667"/>
            </a:xfrm>
          </p:grpSpPr>
          <p:sp>
            <p:nvSpPr>
              <p:cNvPr id="41027" name="Freeform 150"/>
              <p:cNvSpPr/>
              <p:nvPr>
                <p:custDataLst>
                  <p:tags r:id="rId57"/>
                </p:custDataLst>
              </p:nvPr>
            </p:nvSpPr>
            <p:spPr bwMode="auto">
              <a:xfrm>
                <a:off x="8279" y="4653"/>
                <a:ext cx="263" cy="380"/>
              </a:xfrm>
              <a:custGeom>
                <a:avLst/>
                <a:gdLst>
                  <a:gd name="T0" fmla="*/ 0 w 788"/>
                  <a:gd name="T1" fmla="*/ 0 h 1138"/>
                  <a:gd name="T2" fmla="*/ 0 w 788"/>
                  <a:gd name="T3" fmla="*/ 0 h 1138"/>
                  <a:gd name="T4" fmla="*/ 0 w 788"/>
                  <a:gd name="T5" fmla="*/ 0 h 1138"/>
                  <a:gd name="T6" fmla="*/ 0 w 788"/>
                  <a:gd name="T7" fmla="*/ 0 h 1138"/>
                  <a:gd name="T8" fmla="*/ 0 w 788"/>
                  <a:gd name="T9" fmla="*/ 0 h 1138"/>
                  <a:gd name="T10" fmla="*/ 0 w 788"/>
                  <a:gd name="T11" fmla="*/ 0 h 1138"/>
                  <a:gd name="T12" fmla="*/ 0 w 788"/>
                  <a:gd name="T13" fmla="*/ 0 h 1138"/>
                  <a:gd name="T14" fmla="*/ 0 w 788"/>
                  <a:gd name="T15" fmla="*/ 0 h 1138"/>
                  <a:gd name="T16" fmla="*/ 0 w 788"/>
                  <a:gd name="T17" fmla="*/ 0 h 1138"/>
                  <a:gd name="T18" fmla="*/ 0 w 788"/>
                  <a:gd name="T19" fmla="*/ 0 h 1138"/>
                  <a:gd name="T20" fmla="*/ 0 w 788"/>
                  <a:gd name="T21" fmla="*/ 0 h 1138"/>
                  <a:gd name="T22" fmla="*/ 0 w 788"/>
                  <a:gd name="T23" fmla="*/ 0 h 1138"/>
                  <a:gd name="T24" fmla="*/ 0 w 788"/>
                  <a:gd name="T25" fmla="*/ 0 h 1138"/>
                  <a:gd name="T26" fmla="*/ 0 w 788"/>
                  <a:gd name="T27" fmla="*/ 0 h 1138"/>
                  <a:gd name="T28" fmla="*/ 0 w 788"/>
                  <a:gd name="T29" fmla="*/ 0 h 1138"/>
                  <a:gd name="T30" fmla="*/ 0 w 788"/>
                  <a:gd name="T31" fmla="*/ 0 h 1138"/>
                  <a:gd name="T32" fmla="*/ 0 w 788"/>
                  <a:gd name="T33" fmla="*/ 0 h 1138"/>
                  <a:gd name="T34" fmla="*/ 0 w 788"/>
                  <a:gd name="T35" fmla="*/ 0 h 1138"/>
                  <a:gd name="T36" fmla="*/ 0 w 788"/>
                  <a:gd name="T37" fmla="*/ 0 h 1138"/>
                  <a:gd name="T38" fmla="*/ 0 w 788"/>
                  <a:gd name="T39" fmla="*/ 0 h 1138"/>
                  <a:gd name="T40" fmla="*/ 0 w 788"/>
                  <a:gd name="T41" fmla="*/ 0 h 1138"/>
                  <a:gd name="T42" fmla="*/ 0 w 788"/>
                  <a:gd name="T43" fmla="*/ 0 h 1138"/>
                  <a:gd name="T44" fmla="*/ 0 w 788"/>
                  <a:gd name="T45" fmla="*/ 0 h 1138"/>
                  <a:gd name="T46" fmla="*/ 0 w 788"/>
                  <a:gd name="T47" fmla="*/ 0 h 1138"/>
                  <a:gd name="T48" fmla="*/ 0 w 788"/>
                  <a:gd name="T49" fmla="*/ 0 h 1138"/>
                  <a:gd name="T50" fmla="*/ 0 w 788"/>
                  <a:gd name="T51" fmla="*/ 0 h 1138"/>
                  <a:gd name="T52" fmla="*/ 0 w 788"/>
                  <a:gd name="T53" fmla="*/ 0 h 1138"/>
                  <a:gd name="T54" fmla="*/ 0 w 788"/>
                  <a:gd name="T55" fmla="*/ 0 h 1138"/>
                  <a:gd name="T56" fmla="*/ 0 w 788"/>
                  <a:gd name="T57" fmla="*/ 0 h 1138"/>
                  <a:gd name="T58" fmla="*/ 0 w 788"/>
                  <a:gd name="T59" fmla="*/ 0 h 1138"/>
                  <a:gd name="T60" fmla="*/ 0 w 788"/>
                  <a:gd name="T61" fmla="*/ 0 h 1138"/>
                  <a:gd name="T62" fmla="*/ 0 w 788"/>
                  <a:gd name="T63" fmla="*/ 0 h 1138"/>
                  <a:gd name="T64" fmla="*/ 0 w 788"/>
                  <a:gd name="T65" fmla="*/ 0 h 1138"/>
                  <a:gd name="T66" fmla="*/ 0 w 788"/>
                  <a:gd name="T67" fmla="*/ 0 h 1138"/>
                  <a:gd name="T68" fmla="*/ 0 w 788"/>
                  <a:gd name="T69" fmla="*/ 0 h 1138"/>
                  <a:gd name="T70" fmla="*/ 0 w 788"/>
                  <a:gd name="T71" fmla="*/ 0 h 1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8"/>
                  <a:gd name="T109" fmla="*/ 0 h 1138"/>
                  <a:gd name="T110" fmla="*/ 788 w 788"/>
                  <a:gd name="T111" fmla="*/ 1138 h 1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8" h="1138">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a:solidFill>
                  <a:srgbClr val="969696"/>
                </a:solidFill>
                <a:round/>
              </a:ln>
            </p:spPr>
            <p:txBody>
              <a:bodyPr/>
              <a:lstStyle/>
              <a:p>
                <a:pPr eaLnBrk="0" hangingPunct="0"/>
                <a:endParaRPr lang="zh-CN" altLang="en-US">
                  <a:solidFill>
                    <a:srgbClr val="000000"/>
                  </a:solidFill>
                </a:endParaRPr>
              </a:p>
            </p:txBody>
          </p:sp>
          <p:sp>
            <p:nvSpPr>
              <p:cNvPr id="41028" name="Freeform 151"/>
              <p:cNvSpPr/>
              <p:nvPr>
                <p:custDataLst>
                  <p:tags r:id="rId58"/>
                </p:custDataLst>
              </p:nvPr>
            </p:nvSpPr>
            <p:spPr bwMode="auto">
              <a:xfrm>
                <a:off x="8264" y="4707"/>
                <a:ext cx="142" cy="312"/>
              </a:xfrm>
              <a:custGeom>
                <a:avLst/>
                <a:gdLst>
                  <a:gd name="T0" fmla="*/ 0 w 425"/>
                  <a:gd name="T1" fmla="*/ 0 h 936"/>
                  <a:gd name="T2" fmla="*/ 0 w 425"/>
                  <a:gd name="T3" fmla="*/ 0 h 936"/>
                  <a:gd name="T4" fmla="*/ 0 w 425"/>
                  <a:gd name="T5" fmla="*/ 0 h 936"/>
                  <a:gd name="T6" fmla="*/ 0 w 425"/>
                  <a:gd name="T7" fmla="*/ 0 h 936"/>
                  <a:gd name="T8" fmla="*/ 0 w 425"/>
                  <a:gd name="T9" fmla="*/ 0 h 936"/>
                  <a:gd name="T10" fmla="*/ 0 w 425"/>
                  <a:gd name="T11" fmla="*/ 0 h 936"/>
                  <a:gd name="T12" fmla="*/ 0 w 425"/>
                  <a:gd name="T13" fmla="*/ 0 h 936"/>
                  <a:gd name="T14" fmla="*/ 0 w 425"/>
                  <a:gd name="T15" fmla="*/ 0 h 936"/>
                  <a:gd name="T16" fmla="*/ 0 w 425"/>
                  <a:gd name="T17" fmla="*/ 0 h 936"/>
                  <a:gd name="T18" fmla="*/ 0 w 425"/>
                  <a:gd name="T19" fmla="*/ 0 h 936"/>
                  <a:gd name="T20" fmla="*/ 0 w 425"/>
                  <a:gd name="T21" fmla="*/ 0 h 936"/>
                  <a:gd name="T22" fmla="*/ 0 w 425"/>
                  <a:gd name="T23" fmla="*/ 0 h 936"/>
                  <a:gd name="T24" fmla="*/ 0 w 425"/>
                  <a:gd name="T25" fmla="*/ 0 h 936"/>
                  <a:gd name="T26" fmla="*/ 0 w 425"/>
                  <a:gd name="T27" fmla="*/ 0 h 936"/>
                  <a:gd name="T28" fmla="*/ 0 w 425"/>
                  <a:gd name="T29" fmla="*/ 0 h 936"/>
                  <a:gd name="T30" fmla="*/ 0 w 425"/>
                  <a:gd name="T31" fmla="*/ 0 h 936"/>
                  <a:gd name="T32" fmla="*/ 0 w 425"/>
                  <a:gd name="T33" fmla="*/ 0 h 936"/>
                  <a:gd name="T34" fmla="*/ 0 w 425"/>
                  <a:gd name="T35" fmla="*/ 0 h 936"/>
                  <a:gd name="T36" fmla="*/ 0 w 425"/>
                  <a:gd name="T37" fmla="*/ 0 h 936"/>
                  <a:gd name="T38" fmla="*/ 0 w 425"/>
                  <a:gd name="T39" fmla="*/ 0 h 936"/>
                  <a:gd name="T40" fmla="*/ 0 w 425"/>
                  <a:gd name="T41" fmla="*/ 0 h 936"/>
                  <a:gd name="T42" fmla="*/ 0 w 425"/>
                  <a:gd name="T43" fmla="*/ 0 h 936"/>
                  <a:gd name="T44" fmla="*/ 0 w 425"/>
                  <a:gd name="T45" fmla="*/ 0 h 936"/>
                  <a:gd name="T46" fmla="*/ 0 w 425"/>
                  <a:gd name="T47" fmla="*/ 0 h 936"/>
                  <a:gd name="T48" fmla="*/ 0 w 425"/>
                  <a:gd name="T49" fmla="*/ 0 h 936"/>
                  <a:gd name="T50" fmla="*/ 0 w 425"/>
                  <a:gd name="T51" fmla="*/ 0 h 936"/>
                  <a:gd name="T52" fmla="*/ 0 w 425"/>
                  <a:gd name="T53" fmla="*/ 0 h 936"/>
                  <a:gd name="T54" fmla="*/ 0 w 425"/>
                  <a:gd name="T55" fmla="*/ 0 h 936"/>
                  <a:gd name="T56" fmla="*/ 0 w 425"/>
                  <a:gd name="T57" fmla="*/ 0 h 936"/>
                  <a:gd name="T58" fmla="*/ 0 w 425"/>
                  <a:gd name="T59" fmla="*/ 0 h 936"/>
                  <a:gd name="T60" fmla="*/ 0 w 425"/>
                  <a:gd name="T61" fmla="*/ 0 h 936"/>
                  <a:gd name="T62" fmla="*/ 0 w 425"/>
                  <a:gd name="T63" fmla="*/ 0 h 936"/>
                  <a:gd name="T64" fmla="*/ 0 w 425"/>
                  <a:gd name="T65" fmla="*/ 0 h 936"/>
                  <a:gd name="T66" fmla="*/ 0 w 425"/>
                  <a:gd name="T67" fmla="*/ 0 h 936"/>
                  <a:gd name="T68" fmla="*/ 0 w 425"/>
                  <a:gd name="T69" fmla="*/ 0 h 936"/>
                  <a:gd name="T70" fmla="*/ 0 w 425"/>
                  <a:gd name="T71" fmla="*/ 0 h 936"/>
                  <a:gd name="T72" fmla="*/ 0 w 425"/>
                  <a:gd name="T73" fmla="*/ 0 h 936"/>
                  <a:gd name="T74" fmla="*/ 0 w 425"/>
                  <a:gd name="T75" fmla="*/ 0 h 936"/>
                  <a:gd name="T76" fmla="*/ 0 w 425"/>
                  <a:gd name="T77" fmla="*/ 0 h 936"/>
                  <a:gd name="T78" fmla="*/ 0 w 425"/>
                  <a:gd name="T79" fmla="*/ 0 h 936"/>
                  <a:gd name="T80" fmla="*/ 0 w 425"/>
                  <a:gd name="T81" fmla="*/ 0 h 936"/>
                  <a:gd name="T82" fmla="*/ 0 w 425"/>
                  <a:gd name="T83" fmla="*/ 0 h 936"/>
                  <a:gd name="T84" fmla="*/ 0 w 425"/>
                  <a:gd name="T85" fmla="*/ 0 h 936"/>
                  <a:gd name="T86" fmla="*/ 0 w 425"/>
                  <a:gd name="T87" fmla="*/ 0 h 936"/>
                  <a:gd name="T88" fmla="*/ 0 w 425"/>
                  <a:gd name="T89" fmla="*/ 0 h 936"/>
                  <a:gd name="T90" fmla="*/ 0 w 425"/>
                  <a:gd name="T91" fmla="*/ 0 h 936"/>
                  <a:gd name="T92" fmla="*/ 0 w 425"/>
                  <a:gd name="T93" fmla="*/ 0 h 936"/>
                  <a:gd name="T94" fmla="*/ 0 w 425"/>
                  <a:gd name="T95" fmla="*/ 0 h 936"/>
                  <a:gd name="T96" fmla="*/ 0 w 425"/>
                  <a:gd name="T97" fmla="*/ 0 h 9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5"/>
                  <a:gd name="T148" fmla="*/ 0 h 936"/>
                  <a:gd name="T149" fmla="*/ 425 w 425"/>
                  <a:gd name="T150" fmla="*/ 936 h 9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5" h="936">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41029" name="Freeform 152"/>
              <p:cNvSpPr/>
              <p:nvPr>
                <p:custDataLst>
                  <p:tags r:id="rId59"/>
                </p:custDataLst>
              </p:nvPr>
            </p:nvSpPr>
            <p:spPr bwMode="auto">
              <a:xfrm>
                <a:off x="8310" y="4696"/>
                <a:ext cx="64" cy="69"/>
              </a:xfrm>
              <a:custGeom>
                <a:avLst/>
                <a:gdLst>
                  <a:gd name="T0" fmla="*/ 0 w 192"/>
                  <a:gd name="T1" fmla="*/ 0 h 208"/>
                  <a:gd name="T2" fmla="*/ 0 w 192"/>
                  <a:gd name="T3" fmla="*/ 0 h 208"/>
                  <a:gd name="T4" fmla="*/ 0 w 192"/>
                  <a:gd name="T5" fmla="*/ 0 h 208"/>
                  <a:gd name="T6" fmla="*/ 0 w 192"/>
                  <a:gd name="T7" fmla="*/ 0 h 208"/>
                  <a:gd name="T8" fmla="*/ 0 w 192"/>
                  <a:gd name="T9" fmla="*/ 0 h 208"/>
                  <a:gd name="T10" fmla="*/ 0 w 192"/>
                  <a:gd name="T11" fmla="*/ 0 h 208"/>
                  <a:gd name="T12" fmla="*/ 0 w 192"/>
                  <a:gd name="T13" fmla="*/ 0 h 208"/>
                  <a:gd name="T14" fmla="*/ 0 w 192"/>
                  <a:gd name="T15" fmla="*/ 0 h 208"/>
                  <a:gd name="T16" fmla="*/ 0 w 192"/>
                  <a:gd name="T17" fmla="*/ 0 h 208"/>
                  <a:gd name="T18" fmla="*/ 0 w 192"/>
                  <a:gd name="T19" fmla="*/ 0 h 208"/>
                  <a:gd name="T20" fmla="*/ 0 w 192"/>
                  <a:gd name="T21" fmla="*/ 0 h 208"/>
                  <a:gd name="T22" fmla="*/ 0 w 192"/>
                  <a:gd name="T23" fmla="*/ 0 h 208"/>
                  <a:gd name="T24" fmla="*/ 0 w 192"/>
                  <a:gd name="T25" fmla="*/ 0 h 208"/>
                  <a:gd name="T26" fmla="*/ 0 w 192"/>
                  <a:gd name="T27" fmla="*/ 0 h 208"/>
                  <a:gd name="T28" fmla="*/ 0 w 192"/>
                  <a:gd name="T29" fmla="*/ 0 h 208"/>
                  <a:gd name="T30" fmla="*/ 0 w 192"/>
                  <a:gd name="T31" fmla="*/ 0 h 208"/>
                  <a:gd name="T32" fmla="*/ 0 w 192"/>
                  <a:gd name="T33" fmla="*/ 0 h 208"/>
                  <a:gd name="T34" fmla="*/ 0 w 192"/>
                  <a:gd name="T35" fmla="*/ 0 h 208"/>
                  <a:gd name="T36" fmla="*/ 0 w 192"/>
                  <a:gd name="T37" fmla="*/ 0 h 208"/>
                  <a:gd name="T38" fmla="*/ 0 w 192"/>
                  <a:gd name="T39" fmla="*/ 0 h 208"/>
                  <a:gd name="T40" fmla="*/ 0 w 192"/>
                  <a:gd name="T41" fmla="*/ 0 h 208"/>
                  <a:gd name="T42" fmla="*/ 0 w 192"/>
                  <a:gd name="T43" fmla="*/ 0 h 208"/>
                  <a:gd name="T44" fmla="*/ 0 w 192"/>
                  <a:gd name="T45" fmla="*/ 0 h 208"/>
                  <a:gd name="T46" fmla="*/ 0 w 192"/>
                  <a:gd name="T47" fmla="*/ 0 h 208"/>
                  <a:gd name="T48" fmla="*/ 0 w 192"/>
                  <a:gd name="T49" fmla="*/ 0 h 208"/>
                  <a:gd name="T50" fmla="*/ 0 w 192"/>
                  <a:gd name="T51" fmla="*/ 0 h 208"/>
                  <a:gd name="T52" fmla="*/ 0 w 192"/>
                  <a:gd name="T53" fmla="*/ 0 h 208"/>
                  <a:gd name="T54" fmla="*/ 0 w 192"/>
                  <a:gd name="T55" fmla="*/ 0 h 208"/>
                  <a:gd name="T56" fmla="*/ 0 w 192"/>
                  <a:gd name="T57" fmla="*/ 0 h 2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2"/>
                  <a:gd name="T88" fmla="*/ 0 h 208"/>
                  <a:gd name="T89" fmla="*/ 192 w 192"/>
                  <a:gd name="T90" fmla="*/ 208 h 2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2" h="208">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41030" name="Freeform 153"/>
              <p:cNvSpPr/>
              <p:nvPr>
                <p:custDataLst>
                  <p:tags r:id="rId60"/>
                </p:custDataLst>
              </p:nvPr>
            </p:nvSpPr>
            <p:spPr bwMode="auto">
              <a:xfrm>
                <a:off x="8406" y="4895"/>
                <a:ext cx="82" cy="84"/>
              </a:xfrm>
              <a:custGeom>
                <a:avLst/>
                <a:gdLst>
                  <a:gd name="T0" fmla="*/ 0 w 247"/>
                  <a:gd name="T1" fmla="*/ 0 h 251"/>
                  <a:gd name="T2" fmla="*/ 0 w 247"/>
                  <a:gd name="T3" fmla="*/ 0 h 251"/>
                  <a:gd name="T4" fmla="*/ 0 w 247"/>
                  <a:gd name="T5" fmla="*/ 0 h 251"/>
                  <a:gd name="T6" fmla="*/ 0 w 247"/>
                  <a:gd name="T7" fmla="*/ 0 h 251"/>
                  <a:gd name="T8" fmla="*/ 0 w 247"/>
                  <a:gd name="T9" fmla="*/ 0 h 251"/>
                  <a:gd name="T10" fmla="*/ 0 w 247"/>
                  <a:gd name="T11" fmla="*/ 0 h 251"/>
                  <a:gd name="T12" fmla="*/ 0 w 247"/>
                  <a:gd name="T13" fmla="*/ 0 h 251"/>
                  <a:gd name="T14" fmla="*/ 0 w 247"/>
                  <a:gd name="T15" fmla="*/ 0 h 251"/>
                  <a:gd name="T16" fmla="*/ 0 w 247"/>
                  <a:gd name="T17" fmla="*/ 0 h 251"/>
                  <a:gd name="T18" fmla="*/ 0 w 247"/>
                  <a:gd name="T19" fmla="*/ 0 h 251"/>
                  <a:gd name="T20" fmla="*/ 0 w 247"/>
                  <a:gd name="T21" fmla="*/ 0 h 251"/>
                  <a:gd name="T22" fmla="*/ 0 w 247"/>
                  <a:gd name="T23" fmla="*/ 0 h 251"/>
                  <a:gd name="T24" fmla="*/ 0 w 247"/>
                  <a:gd name="T25" fmla="*/ 0 h 251"/>
                  <a:gd name="T26" fmla="*/ 0 w 247"/>
                  <a:gd name="T27" fmla="*/ 0 h 251"/>
                  <a:gd name="T28" fmla="*/ 0 w 247"/>
                  <a:gd name="T29" fmla="*/ 0 h 251"/>
                  <a:gd name="T30" fmla="*/ 0 w 247"/>
                  <a:gd name="T31" fmla="*/ 0 h 251"/>
                  <a:gd name="T32" fmla="*/ 0 w 247"/>
                  <a:gd name="T33" fmla="*/ 0 h 251"/>
                  <a:gd name="T34" fmla="*/ 0 w 247"/>
                  <a:gd name="T35" fmla="*/ 0 h 251"/>
                  <a:gd name="T36" fmla="*/ 0 w 247"/>
                  <a:gd name="T37" fmla="*/ 0 h 251"/>
                  <a:gd name="T38" fmla="*/ 0 w 247"/>
                  <a:gd name="T39" fmla="*/ 0 h 251"/>
                  <a:gd name="T40" fmla="*/ 0 w 247"/>
                  <a:gd name="T41" fmla="*/ 0 h 251"/>
                  <a:gd name="T42" fmla="*/ 0 w 247"/>
                  <a:gd name="T43" fmla="*/ 0 h 251"/>
                  <a:gd name="T44" fmla="*/ 0 w 247"/>
                  <a:gd name="T45" fmla="*/ 0 h 251"/>
                  <a:gd name="T46" fmla="*/ 0 w 247"/>
                  <a:gd name="T47" fmla="*/ 0 h 251"/>
                  <a:gd name="T48" fmla="*/ 0 w 247"/>
                  <a:gd name="T49" fmla="*/ 0 h 251"/>
                  <a:gd name="T50" fmla="*/ 0 w 247"/>
                  <a:gd name="T51" fmla="*/ 0 h 251"/>
                  <a:gd name="T52" fmla="*/ 0 w 247"/>
                  <a:gd name="T53" fmla="*/ 0 h 251"/>
                  <a:gd name="T54" fmla="*/ 0 w 247"/>
                  <a:gd name="T55" fmla="*/ 0 h 251"/>
                  <a:gd name="T56" fmla="*/ 0 w 247"/>
                  <a:gd name="T57" fmla="*/ 0 h 251"/>
                  <a:gd name="T58" fmla="*/ 0 w 247"/>
                  <a:gd name="T59" fmla="*/ 0 h 251"/>
                  <a:gd name="T60" fmla="*/ 0 w 247"/>
                  <a:gd name="T61" fmla="*/ 0 h 251"/>
                  <a:gd name="T62" fmla="*/ 0 w 247"/>
                  <a:gd name="T63" fmla="*/ 0 h 251"/>
                  <a:gd name="T64" fmla="*/ 0 w 247"/>
                  <a:gd name="T65" fmla="*/ 0 h 251"/>
                  <a:gd name="T66" fmla="*/ 0 w 247"/>
                  <a:gd name="T67" fmla="*/ 0 h 251"/>
                  <a:gd name="T68" fmla="*/ 0 w 247"/>
                  <a:gd name="T69" fmla="*/ 0 h 251"/>
                  <a:gd name="T70" fmla="*/ 0 w 247"/>
                  <a:gd name="T71" fmla="*/ 0 h 251"/>
                  <a:gd name="T72" fmla="*/ 0 w 247"/>
                  <a:gd name="T73" fmla="*/ 0 h 251"/>
                  <a:gd name="T74" fmla="*/ 0 w 247"/>
                  <a:gd name="T75" fmla="*/ 0 h 251"/>
                  <a:gd name="T76" fmla="*/ 0 w 247"/>
                  <a:gd name="T77" fmla="*/ 0 h 251"/>
                  <a:gd name="T78" fmla="*/ 0 w 247"/>
                  <a:gd name="T79" fmla="*/ 0 h 251"/>
                  <a:gd name="T80" fmla="*/ 0 w 247"/>
                  <a:gd name="T81" fmla="*/ 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251"/>
                  <a:gd name="T125" fmla="*/ 247 w 247"/>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251">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a:solidFill>
                  <a:srgbClr val="969696"/>
                </a:solidFill>
                <a:round/>
              </a:ln>
            </p:spPr>
            <p:txBody>
              <a:bodyPr/>
              <a:lstStyle/>
              <a:p>
                <a:pPr eaLnBrk="0" hangingPunct="0"/>
                <a:endParaRPr lang="zh-CN" altLang="en-US">
                  <a:solidFill>
                    <a:srgbClr val="000000"/>
                  </a:solidFill>
                </a:endParaRPr>
              </a:p>
            </p:txBody>
          </p:sp>
          <p:sp>
            <p:nvSpPr>
              <p:cNvPr id="41031" name="Freeform 154"/>
              <p:cNvSpPr/>
              <p:nvPr>
                <p:custDataLst>
                  <p:tags r:id="rId61"/>
                </p:custDataLst>
              </p:nvPr>
            </p:nvSpPr>
            <p:spPr bwMode="auto">
              <a:xfrm>
                <a:off x="8313" y="4687"/>
                <a:ext cx="75" cy="80"/>
              </a:xfrm>
              <a:custGeom>
                <a:avLst/>
                <a:gdLst>
                  <a:gd name="T0" fmla="*/ 0 w 226"/>
                  <a:gd name="T1" fmla="*/ 0 h 240"/>
                  <a:gd name="T2" fmla="*/ 0 w 226"/>
                  <a:gd name="T3" fmla="*/ 0 h 240"/>
                  <a:gd name="T4" fmla="*/ 0 w 226"/>
                  <a:gd name="T5" fmla="*/ 0 h 240"/>
                  <a:gd name="T6" fmla="*/ 0 w 226"/>
                  <a:gd name="T7" fmla="*/ 0 h 240"/>
                  <a:gd name="T8" fmla="*/ 0 w 226"/>
                  <a:gd name="T9" fmla="*/ 0 h 240"/>
                  <a:gd name="T10" fmla="*/ 0 w 226"/>
                  <a:gd name="T11" fmla="*/ 0 h 240"/>
                  <a:gd name="T12" fmla="*/ 0 w 226"/>
                  <a:gd name="T13" fmla="*/ 0 h 240"/>
                  <a:gd name="T14" fmla="*/ 0 w 226"/>
                  <a:gd name="T15" fmla="*/ 0 h 240"/>
                  <a:gd name="T16" fmla="*/ 0 w 226"/>
                  <a:gd name="T17" fmla="*/ 0 h 240"/>
                  <a:gd name="T18" fmla="*/ 0 w 226"/>
                  <a:gd name="T19" fmla="*/ 0 h 240"/>
                  <a:gd name="T20" fmla="*/ 0 w 226"/>
                  <a:gd name="T21" fmla="*/ 0 h 240"/>
                  <a:gd name="T22" fmla="*/ 0 w 226"/>
                  <a:gd name="T23" fmla="*/ 0 h 240"/>
                  <a:gd name="T24" fmla="*/ 0 w 226"/>
                  <a:gd name="T25" fmla="*/ 0 h 240"/>
                  <a:gd name="T26" fmla="*/ 0 w 226"/>
                  <a:gd name="T27" fmla="*/ 0 h 240"/>
                  <a:gd name="T28" fmla="*/ 0 w 226"/>
                  <a:gd name="T29" fmla="*/ 0 h 240"/>
                  <a:gd name="T30" fmla="*/ 0 w 226"/>
                  <a:gd name="T31" fmla="*/ 0 h 240"/>
                  <a:gd name="T32" fmla="*/ 0 w 226"/>
                  <a:gd name="T33" fmla="*/ 0 h 240"/>
                  <a:gd name="T34" fmla="*/ 0 w 226"/>
                  <a:gd name="T35" fmla="*/ 0 h 240"/>
                  <a:gd name="T36" fmla="*/ 0 w 226"/>
                  <a:gd name="T37" fmla="*/ 0 h 240"/>
                  <a:gd name="T38" fmla="*/ 0 w 226"/>
                  <a:gd name="T39" fmla="*/ 0 h 240"/>
                  <a:gd name="T40" fmla="*/ 0 w 226"/>
                  <a:gd name="T41" fmla="*/ 0 h 240"/>
                  <a:gd name="T42" fmla="*/ 0 w 226"/>
                  <a:gd name="T43" fmla="*/ 0 h 240"/>
                  <a:gd name="T44" fmla="*/ 0 w 226"/>
                  <a:gd name="T45" fmla="*/ 0 h 240"/>
                  <a:gd name="T46" fmla="*/ 0 w 226"/>
                  <a:gd name="T47" fmla="*/ 0 h 240"/>
                  <a:gd name="T48" fmla="*/ 0 w 226"/>
                  <a:gd name="T49" fmla="*/ 0 h 240"/>
                  <a:gd name="T50" fmla="*/ 0 w 226"/>
                  <a:gd name="T51" fmla="*/ 0 h 240"/>
                  <a:gd name="T52" fmla="*/ 0 w 226"/>
                  <a:gd name="T53" fmla="*/ 0 h 240"/>
                  <a:gd name="T54" fmla="*/ 0 w 226"/>
                  <a:gd name="T55" fmla="*/ 0 h 240"/>
                  <a:gd name="T56" fmla="*/ 0 w 226"/>
                  <a:gd name="T57" fmla="*/ 0 h 240"/>
                  <a:gd name="T58" fmla="*/ 0 w 226"/>
                  <a:gd name="T59" fmla="*/ 0 h 240"/>
                  <a:gd name="T60" fmla="*/ 0 w 226"/>
                  <a:gd name="T61" fmla="*/ 0 h 240"/>
                  <a:gd name="T62" fmla="*/ 0 w 226"/>
                  <a:gd name="T63" fmla="*/ 0 h 240"/>
                  <a:gd name="T64" fmla="*/ 0 w 226"/>
                  <a:gd name="T65" fmla="*/ 0 h 240"/>
                  <a:gd name="T66" fmla="*/ 0 w 226"/>
                  <a:gd name="T67" fmla="*/ 0 h 240"/>
                  <a:gd name="T68" fmla="*/ 0 w 226"/>
                  <a:gd name="T69" fmla="*/ 0 h 240"/>
                  <a:gd name="T70" fmla="*/ 0 w 226"/>
                  <a:gd name="T71" fmla="*/ 0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6"/>
                  <a:gd name="T109" fmla="*/ 0 h 240"/>
                  <a:gd name="T110" fmla="*/ 226 w 226"/>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6" h="24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41032" name="Freeform 155"/>
              <p:cNvSpPr/>
              <p:nvPr>
                <p:custDataLst>
                  <p:tags r:id="rId62"/>
                </p:custDataLst>
              </p:nvPr>
            </p:nvSpPr>
            <p:spPr bwMode="auto">
              <a:xfrm>
                <a:off x="8412" y="4892"/>
                <a:ext cx="93" cy="90"/>
              </a:xfrm>
              <a:custGeom>
                <a:avLst/>
                <a:gdLst>
                  <a:gd name="T0" fmla="*/ 0 w 279"/>
                  <a:gd name="T1" fmla="*/ 0 h 270"/>
                  <a:gd name="T2" fmla="*/ 0 w 279"/>
                  <a:gd name="T3" fmla="*/ 0 h 270"/>
                  <a:gd name="T4" fmla="*/ 0 w 279"/>
                  <a:gd name="T5" fmla="*/ 0 h 270"/>
                  <a:gd name="T6" fmla="*/ 0 w 279"/>
                  <a:gd name="T7" fmla="*/ 0 h 270"/>
                  <a:gd name="T8" fmla="*/ 0 w 279"/>
                  <a:gd name="T9" fmla="*/ 0 h 270"/>
                  <a:gd name="T10" fmla="*/ 0 w 279"/>
                  <a:gd name="T11" fmla="*/ 0 h 270"/>
                  <a:gd name="T12" fmla="*/ 0 w 279"/>
                  <a:gd name="T13" fmla="*/ 0 h 270"/>
                  <a:gd name="T14" fmla="*/ 0 w 279"/>
                  <a:gd name="T15" fmla="*/ 0 h 270"/>
                  <a:gd name="T16" fmla="*/ 0 w 279"/>
                  <a:gd name="T17" fmla="*/ 0 h 270"/>
                  <a:gd name="T18" fmla="*/ 0 w 279"/>
                  <a:gd name="T19" fmla="*/ 0 h 270"/>
                  <a:gd name="T20" fmla="*/ 0 w 279"/>
                  <a:gd name="T21" fmla="*/ 0 h 270"/>
                  <a:gd name="T22" fmla="*/ 0 w 279"/>
                  <a:gd name="T23" fmla="*/ 0 h 270"/>
                  <a:gd name="T24" fmla="*/ 0 w 279"/>
                  <a:gd name="T25" fmla="*/ 0 h 270"/>
                  <a:gd name="T26" fmla="*/ 0 w 279"/>
                  <a:gd name="T27" fmla="*/ 0 h 270"/>
                  <a:gd name="T28" fmla="*/ 0 w 279"/>
                  <a:gd name="T29" fmla="*/ 0 h 270"/>
                  <a:gd name="T30" fmla="*/ 0 w 279"/>
                  <a:gd name="T31" fmla="*/ 0 h 270"/>
                  <a:gd name="T32" fmla="*/ 0 w 279"/>
                  <a:gd name="T33" fmla="*/ 0 h 270"/>
                  <a:gd name="T34" fmla="*/ 0 w 279"/>
                  <a:gd name="T35" fmla="*/ 0 h 270"/>
                  <a:gd name="T36" fmla="*/ 0 w 279"/>
                  <a:gd name="T37" fmla="*/ 0 h 270"/>
                  <a:gd name="T38" fmla="*/ 0 w 279"/>
                  <a:gd name="T39" fmla="*/ 0 h 270"/>
                  <a:gd name="T40" fmla="*/ 0 w 279"/>
                  <a:gd name="T41" fmla="*/ 0 h 270"/>
                  <a:gd name="T42" fmla="*/ 0 w 279"/>
                  <a:gd name="T43" fmla="*/ 0 h 270"/>
                  <a:gd name="T44" fmla="*/ 0 w 279"/>
                  <a:gd name="T45" fmla="*/ 0 h 270"/>
                  <a:gd name="T46" fmla="*/ 0 w 279"/>
                  <a:gd name="T47" fmla="*/ 0 h 270"/>
                  <a:gd name="T48" fmla="*/ 0 w 279"/>
                  <a:gd name="T49" fmla="*/ 0 h 270"/>
                  <a:gd name="T50" fmla="*/ 0 w 279"/>
                  <a:gd name="T51" fmla="*/ 0 h 270"/>
                  <a:gd name="T52" fmla="*/ 0 w 279"/>
                  <a:gd name="T53" fmla="*/ 0 h 270"/>
                  <a:gd name="T54" fmla="*/ 0 w 279"/>
                  <a:gd name="T55" fmla="*/ 0 h 270"/>
                  <a:gd name="T56" fmla="*/ 0 w 279"/>
                  <a:gd name="T57" fmla="*/ 0 h 270"/>
                  <a:gd name="T58" fmla="*/ 0 w 279"/>
                  <a:gd name="T59" fmla="*/ 0 h 270"/>
                  <a:gd name="T60" fmla="*/ 0 w 279"/>
                  <a:gd name="T61" fmla="*/ 0 h 270"/>
                  <a:gd name="T62" fmla="*/ 0 w 279"/>
                  <a:gd name="T63" fmla="*/ 0 h 270"/>
                  <a:gd name="T64" fmla="*/ 0 w 279"/>
                  <a:gd name="T65" fmla="*/ 0 h 270"/>
                  <a:gd name="T66" fmla="*/ 0 w 279"/>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9"/>
                  <a:gd name="T103" fmla="*/ 0 h 270"/>
                  <a:gd name="T104" fmla="*/ 279 w 279"/>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9" h="27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41033" name="Freeform 156"/>
              <p:cNvSpPr/>
              <p:nvPr>
                <p:custDataLst>
                  <p:tags r:id="rId63"/>
                </p:custDataLst>
              </p:nvPr>
            </p:nvSpPr>
            <p:spPr bwMode="auto">
              <a:xfrm>
                <a:off x="8347" y="4786"/>
                <a:ext cx="24" cy="25"/>
              </a:xfrm>
              <a:custGeom>
                <a:avLst/>
                <a:gdLst>
                  <a:gd name="T0" fmla="*/ 0 w 72"/>
                  <a:gd name="T1" fmla="*/ 0 h 75"/>
                  <a:gd name="T2" fmla="*/ 0 w 72"/>
                  <a:gd name="T3" fmla="*/ 0 h 75"/>
                  <a:gd name="T4" fmla="*/ 0 w 72"/>
                  <a:gd name="T5" fmla="*/ 0 h 75"/>
                  <a:gd name="T6" fmla="*/ 0 w 72"/>
                  <a:gd name="T7" fmla="*/ 0 h 75"/>
                  <a:gd name="T8" fmla="*/ 0 w 72"/>
                  <a:gd name="T9" fmla="*/ 0 h 75"/>
                  <a:gd name="T10" fmla="*/ 0 w 72"/>
                  <a:gd name="T11" fmla="*/ 0 h 75"/>
                  <a:gd name="T12" fmla="*/ 0 w 72"/>
                  <a:gd name="T13" fmla="*/ 0 h 75"/>
                  <a:gd name="T14" fmla="*/ 0 w 72"/>
                  <a:gd name="T15" fmla="*/ 0 h 75"/>
                  <a:gd name="T16" fmla="*/ 0 w 72"/>
                  <a:gd name="T17" fmla="*/ 0 h 75"/>
                  <a:gd name="T18" fmla="*/ 0 w 72"/>
                  <a:gd name="T19" fmla="*/ 0 h 75"/>
                  <a:gd name="T20" fmla="*/ 0 w 72"/>
                  <a:gd name="T21" fmla="*/ 0 h 75"/>
                  <a:gd name="T22" fmla="*/ 0 w 72"/>
                  <a:gd name="T23" fmla="*/ 0 h 75"/>
                  <a:gd name="T24" fmla="*/ 0 w 72"/>
                  <a:gd name="T25" fmla="*/ 0 h 75"/>
                  <a:gd name="T26" fmla="*/ 0 w 72"/>
                  <a:gd name="T27" fmla="*/ 0 h 75"/>
                  <a:gd name="T28" fmla="*/ 0 w 72"/>
                  <a:gd name="T29" fmla="*/ 0 h 75"/>
                  <a:gd name="T30" fmla="*/ 0 w 72"/>
                  <a:gd name="T31" fmla="*/ 0 h 75"/>
                  <a:gd name="T32" fmla="*/ 0 w 72"/>
                  <a:gd name="T33" fmla="*/ 0 h 75"/>
                  <a:gd name="T34" fmla="*/ 0 w 72"/>
                  <a:gd name="T35" fmla="*/ 0 h 75"/>
                  <a:gd name="T36" fmla="*/ 0 w 72"/>
                  <a:gd name="T37" fmla="*/ 0 h 75"/>
                  <a:gd name="T38" fmla="*/ 0 w 72"/>
                  <a:gd name="T39" fmla="*/ 0 h 75"/>
                  <a:gd name="T40" fmla="*/ 0 w 72"/>
                  <a:gd name="T41" fmla="*/ 0 h 75"/>
                  <a:gd name="T42" fmla="*/ 0 w 72"/>
                  <a:gd name="T43" fmla="*/ 0 h 75"/>
                  <a:gd name="T44" fmla="*/ 0 w 72"/>
                  <a:gd name="T45" fmla="*/ 0 h 75"/>
                  <a:gd name="T46" fmla="*/ 0 w 72"/>
                  <a:gd name="T47" fmla="*/ 0 h 75"/>
                  <a:gd name="T48" fmla="*/ 0 w 72"/>
                  <a:gd name="T49" fmla="*/ 0 h 75"/>
                  <a:gd name="T50" fmla="*/ 0 w 72"/>
                  <a:gd name="T51" fmla="*/ 0 h 75"/>
                  <a:gd name="T52" fmla="*/ 0 w 72"/>
                  <a:gd name="T53" fmla="*/ 0 h 75"/>
                  <a:gd name="T54" fmla="*/ 0 w 72"/>
                  <a:gd name="T55" fmla="*/ 0 h 75"/>
                  <a:gd name="T56" fmla="*/ 0 w 72"/>
                  <a:gd name="T57" fmla="*/ 0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2"/>
                  <a:gd name="T88" fmla="*/ 0 h 75"/>
                  <a:gd name="T89" fmla="*/ 72 w 72"/>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2" h="75">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41034" name="Freeform 157"/>
              <p:cNvSpPr/>
              <p:nvPr>
                <p:custDataLst>
                  <p:tags r:id="rId64"/>
                </p:custDataLst>
              </p:nvPr>
            </p:nvSpPr>
            <p:spPr bwMode="auto">
              <a:xfrm>
                <a:off x="8370" y="4780"/>
                <a:ext cx="23" cy="20"/>
              </a:xfrm>
              <a:custGeom>
                <a:avLst/>
                <a:gdLst>
                  <a:gd name="T0" fmla="*/ 0 w 70"/>
                  <a:gd name="T1" fmla="*/ 0 h 59"/>
                  <a:gd name="T2" fmla="*/ 0 w 70"/>
                  <a:gd name="T3" fmla="*/ 0 h 59"/>
                  <a:gd name="T4" fmla="*/ 0 w 70"/>
                  <a:gd name="T5" fmla="*/ 0 h 59"/>
                  <a:gd name="T6" fmla="*/ 0 w 70"/>
                  <a:gd name="T7" fmla="*/ 0 h 59"/>
                  <a:gd name="T8" fmla="*/ 0 w 70"/>
                  <a:gd name="T9" fmla="*/ 0 h 59"/>
                  <a:gd name="T10" fmla="*/ 0 w 70"/>
                  <a:gd name="T11" fmla="*/ 0 h 59"/>
                  <a:gd name="T12" fmla="*/ 0 w 70"/>
                  <a:gd name="T13" fmla="*/ 0 h 59"/>
                  <a:gd name="T14" fmla="*/ 0 w 70"/>
                  <a:gd name="T15" fmla="*/ 0 h 59"/>
                  <a:gd name="T16" fmla="*/ 0 w 70"/>
                  <a:gd name="T17" fmla="*/ 0 h 59"/>
                  <a:gd name="T18" fmla="*/ 0 w 70"/>
                  <a:gd name="T19" fmla="*/ 0 h 59"/>
                  <a:gd name="T20" fmla="*/ 0 w 70"/>
                  <a:gd name="T21" fmla="*/ 0 h 59"/>
                  <a:gd name="T22" fmla="*/ 0 w 70"/>
                  <a:gd name="T23" fmla="*/ 0 h 59"/>
                  <a:gd name="T24" fmla="*/ 0 w 70"/>
                  <a:gd name="T25" fmla="*/ 0 h 59"/>
                  <a:gd name="T26" fmla="*/ 0 w 70"/>
                  <a:gd name="T27" fmla="*/ 0 h 59"/>
                  <a:gd name="T28" fmla="*/ 0 w 70"/>
                  <a:gd name="T29" fmla="*/ 0 h 59"/>
                  <a:gd name="T30" fmla="*/ 0 w 70"/>
                  <a:gd name="T31" fmla="*/ 0 h 59"/>
                  <a:gd name="T32" fmla="*/ 0 w 70"/>
                  <a:gd name="T33" fmla="*/ 0 h 59"/>
                  <a:gd name="T34" fmla="*/ 0 w 70"/>
                  <a:gd name="T35" fmla="*/ 0 h 59"/>
                  <a:gd name="T36" fmla="*/ 0 w 70"/>
                  <a:gd name="T37" fmla="*/ 0 h 59"/>
                  <a:gd name="T38" fmla="*/ 0 w 70"/>
                  <a:gd name="T39" fmla="*/ 0 h 59"/>
                  <a:gd name="T40" fmla="*/ 0 w 70"/>
                  <a:gd name="T41" fmla="*/ 0 h 59"/>
                  <a:gd name="T42" fmla="*/ 0 w 70"/>
                  <a:gd name="T43" fmla="*/ 0 h 59"/>
                  <a:gd name="T44" fmla="*/ 0 w 70"/>
                  <a:gd name="T45" fmla="*/ 0 h 59"/>
                  <a:gd name="T46" fmla="*/ 0 w 70"/>
                  <a:gd name="T47" fmla="*/ 0 h 59"/>
                  <a:gd name="T48" fmla="*/ 0 w 70"/>
                  <a:gd name="T49" fmla="*/ 0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59"/>
                  <a:gd name="T77" fmla="*/ 70 w 70"/>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59">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41035" name="Freeform 158"/>
              <p:cNvSpPr/>
              <p:nvPr>
                <p:custDataLst>
                  <p:tags r:id="rId65"/>
                </p:custDataLst>
              </p:nvPr>
            </p:nvSpPr>
            <p:spPr bwMode="auto">
              <a:xfrm>
                <a:off x="8390" y="4771"/>
                <a:ext cx="22" cy="20"/>
              </a:xfrm>
              <a:custGeom>
                <a:avLst/>
                <a:gdLst>
                  <a:gd name="T0" fmla="*/ 0 w 65"/>
                  <a:gd name="T1" fmla="*/ 0 h 60"/>
                  <a:gd name="T2" fmla="*/ 0 w 65"/>
                  <a:gd name="T3" fmla="*/ 0 h 60"/>
                  <a:gd name="T4" fmla="*/ 0 w 65"/>
                  <a:gd name="T5" fmla="*/ 0 h 60"/>
                  <a:gd name="T6" fmla="*/ 0 w 65"/>
                  <a:gd name="T7" fmla="*/ 0 h 60"/>
                  <a:gd name="T8" fmla="*/ 0 w 65"/>
                  <a:gd name="T9" fmla="*/ 0 h 60"/>
                  <a:gd name="T10" fmla="*/ 0 w 65"/>
                  <a:gd name="T11" fmla="*/ 0 h 60"/>
                  <a:gd name="T12" fmla="*/ 0 w 65"/>
                  <a:gd name="T13" fmla="*/ 0 h 60"/>
                  <a:gd name="T14" fmla="*/ 0 w 65"/>
                  <a:gd name="T15" fmla="*/ 0 h 60"/>
                  <a:gd name="T16" fmla="*/ 0 w 65"/>
                  <a:gd name="T17" fmla="*/ 0 h 60"/>
                  <a:gd name="T18" fmla="*/ 0 w 65"/>
                  <a:gd name="T19" fmla="*/ 0 h 60"/>
                  <a:gd name="T20" fmla="*/ 0 w 65"/>
                  <a:gd name="T21" fmla="*/ 0 h 60"/>
                  <a:gd name="T22" fmla="*/ 0 w 65"/>
                  <a:gd name="T23" fmla="*/ 0 h 60"/>
                  <a:gd name="T24" fmla="*/ 0 w 65"/>
                  <a:gd name="T25" fmla="*/ 0 h 60"/>
                  <a:gd name="T26" fmla="*/ 0 w 65"/>
                  <a:gd name="T27" fmla="*/ 0 h 60"/>
                  <a:gd name="T28" fmla="*/ 0 w 65"/>
                  <a:gd name="T29" fmla="*/ 0 h 60"/>
                  <a:gd name="T30" fmla="*/ 0 w 65"/>
                  <a:gd name="T31" fmla="*/ 0 h 60"/>
                  <a:gd name="T32" fmla="*/ 0 w 65"/>
                  <a:gd name="T33" fmla="*/ 0 h 60"/>
                  <a:gd name="T34" fmla="*/ 0 w 65"/>
                  <a:gd name="T35" fmla="*/ 0 h 60"/>
                  <a:gd name="T36" fmla="*/ 0 w 65"/>
                  <a:gd name="T37" fmla="*/ 0 h 60"/>
                  <a:gd name="T38" fmla="*/ 0 w 65"/>
                  <a:gd name="T39" fmla="*/ 0 h 60"/>
                  <a:gd name="T40" fmla="*/ 0 w 65"/>
                  <a:gd name="T41" fmla="*/ 0 h 60"/>
                  <a:gd name="T42" fmla="*/ 0 w 65"/>
                  <a:gd name="T43" fmla="*/ 0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0"/>
                  <a:gd name="T68" fmla="*/ 65 w 65"/>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41036" name="Freeform 159"/>
              <p:cNvSpPr/>
              <p:nvPr>
                <p:custDataLst>
                  <p:tags r:id="rId66"/>
                </p:custDataLst>
              </p:nvPr>
            </p:nvSpPr>
            <p:spPr bwMode="auto">
              <a:xfrm>
                <a:off x="8362" y="4825"/>
                <a:ext cx="23"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w 69"/>
                  <a:gd name="T23" fmla="*/ 0 h 47"/>
                  <a:gd name="T24" fmla="*/ 0 w 69"/>
                  <a:gd name="T25" fmla="*/ 0 h 47"/>
                  <a:gd name="T26" fmla="*/ 0 w 69"/>
                  <a:gd name="T27" fmla="*/ 0 h 47"/>
                  <a:gd name="T28" fmla="*/ 0 w 69"/>
                  <a:gd name="T29" fmla="*/ 0 h 47"/>
                  <a:gd name="T30" fmla="*/ 0 w 69"/>
                  <a:gd name="T31" fmla="*/ 0 h 47"/>
                  <a:gd name="T32" fmla="*/ 0 w 69"/>
                  <a:gd name="T33" fmla="*/ 0 h 47"/>
                  <a:gd name="T34" fmla="*/ 0 w 69"/>
                  <a:gd name="T35" fmla="*/ 0 h 47"/>
                  <a:gd name="T36" fmla="*/ 0 w 69"/>
                  <a:gd name="T37" fmla="*/ 0 h 47"/>
                  <a:gd name="T38" fmla="*/ 0 w 69"/>
                  <a:gd name="T39" fmla="*/ 0 h 47"/>
                  <a:gd name="T40" fmla="*/ 0 w 69"/>
                  <a:gd name="T41" fmla="*/ 0 h 47"/>
                  <a:gd name="T42" fmla="*/ 0 w 69"/>
                  <a:gd name="T43" fmla="*/ 0 h 47"/>
                  <a:gd name="T44" fmla="*/ 0 w 69"/>
                  <a:gd name="T45" fmla="*/ 0 h 47"/>
                  <a:gd name="T46" fmla="*/ 0 w 69"/>
                  <a:gd name="T47" fmla="*/ 0 h 47"/>
                  <a:gd name="T48" fmla="*/ 0 w 69"/>
                  <a:gd name="T49" fmla="*/ 0 h 47"/>
                  <a:gd name="T50" fmla="*/ 0 w 69"/>
                  <a:gd name="T51" fmla="*/ 0 h 47"/>
                  <a:gd name="T52" fmla="*/ 0 w 69"/>
                  <a:gd name="T53" fmla="*/ 0 h 47"/>
                  <a:gd name="T54" fmla="*/ 0 w 69"/>
                  <a:gd name="T55" fmla="*/ 0 h 47"/>
                  <a:gd name="T56" fmla="*/ 0 w 69"/>
                  <a:gd name="T57" fmla="*/ 0 h 47"/>
                  <a:gd name="T58" fmla="*/ 0 w 69"/>
                  <a:gd name="T59" fmla="*/ 0 h 47"/>
                  <a:gd name="T60" fmla="*/ 0 w 69"/>
                  <a:gd name="T61" fmla="*/ 0 h 47"/>
                  <a:gd name="T62" fmla="*/ 0 w 69"/>
                  <a:gd name="T63" fmla="*/ 0 h 47"/>
                  <a:gd name="T64" fmla="*/ 0 w 6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47"/>
                  <a:gd name="T101" fmla="*/ 69 w 6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47">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41037" name="Freeform 160"/>
              <p:cNvSpPr/>
              <p:nvPr>
                <p:custDataLst>
                  <p:tags r:id="rId67"/>
                </p:custDataLst>
              </p:nvPr>
            </p:nvSpPr>
            <p:spPr bwMode="auto">
              <a:xfrm>
                <a:off x="8390" y="4813"/>
                <a:ext cx="20" cy="20"/>
              </a:xfrm>
              <a:custGeom>
                <a:avLst/>
                <a:gdLst>
                  <a:gd name="T0" fmla="*/ 0 w 60"/>
                  <a:gd name="T1" fmla="*/ 0 h 58"/>
                  <a:gd name="T2" fmla="*/ 0 w 60"/>
                  <a:gd name="T3" fmla="*/ 0 h 58"/>
                  <a:gd name="T4" fmla="*/ 0 w 60"/>
                  <a:gd name="T5" fmla="*/ 0 h 58"/>
                  <a:gd name="T6" fmla="*/ 0 w 60"/>
                  <a:gd name="T7" fmla="*/ 0 h 58"/>
                  <a:gd name="T8" fmla="*/ 0 w 60"/>
                  <a:gd name="T9" fmla="*/ 0 h 58"/>
                  <a:gd name="T10" fmla="*/ 0 w 60"/>
                  <a:gd name="T11" fmla="*/ 0 h 58"/>
                  <a:gd name="T12" fmla="*/ 0 w 60"/>
                  <a:gd name="T13" fmla="*/ 0 h 58"/>
                  <a:gd name="T14" fmla="*/ 0 w 60"/>
                  <a:gd name="T15" fmla="*/ 0 h 58"/>
                  <a:gd name="T16" fmla="*/ 0 w 60"/>
                  <a:gd name="T17" fmla="*/ 0 h 58"/>
                  <a:gd name="T18" fmla="*/ 0 w 60"/>
                  <a:gd name="T19" fmla="*/ 0 h 58"/>
                  <a:gd name="T20" fmla="*/ 0 w 60"/>
                  <a:gd name="T21" fmla="*/ 0 h 58"/>
                  <a:gd name="T22" fmla="*/ 0 w 60"/>
                  <a:gd name="T23" fmla="*/ 0 h 58"/>
                  <a:gd name="T24" fmla="*/ 0 w 60"/>
                  <a:gd name="T25" fmla="*/ 0 h 58"/>
                  <a:gd name="T26" fmla="*/ 0 w 60"/>
                  <a:gd name="T27" fmla="*/ 0 h 58"/>
                  <a:gd name="T28" fmla="*/ 0 w 60"/>
                  <a:gd name="T29" fmla="*/ 0 h 58"/>
                  <a:gd name="T30" fmla="*/ 0 w 60"/>
                  <a:gd name="T31" fmla="*/ 0 h 58"/>
                  <a:gd name="T32" fmla="*/ 0 w 60"/>
                  <a:gd name="T33" fmla="*/ 0 h 58"/>
                  <a:gd name="T34" fmla="*/ 0 w 60"/>
                  <a:gd name="T35" fmla="*/ 0 h 58"/>
                  <a:gd name="T36" fmla="*/ 0 w 60"/>
                  <a:gd name="T37" fmla="*/ 0 h 58"/>
                  <a:gd name="T38" fmla="*/ 0 w 60"/>
                  <a:gd name="T39" fmla="*/ 0 h 58"/>
                  <a:gd name="T40" fmla="*/ 0 w 60"/>
                  <a:gd name="T41" fmla="*/ 0 h 58"/>
                  <a:gd name="T42" fmla="*/ 0 w 60"/>
                  <a:gd name="T43" fmla="*/ 0 h 58"/>
                  <a:gd name="T44" fmla="*/ 0 w 60"/>
                  <a:gd name="T45" fmla="*/ 0 h 58"/>
                  <a:gd name="T46" fmla="*/ 0 w 60"/>
                  <a:gd name="T47" fmla="*/ 0 h 58"/>
                  <a:gd name="T48" fmla="*/ 0 w 60"/>
                  <a:gd name="T49" fmla="*/ 0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8"/>
                  <a:gd name="T77" fmla="*/ 60 w 60"/>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8">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41038" name="Freeform 161"/>
              <p:cNvSpPr/>
              <p:nvPr>
                <p:custDataLst>
                  <p:tags r:id="rId68"/>
                </p:custDataLst>
              </p:nvPr>
            </p:nvSpPr>
            <p:spPr bwMode="auto">
              <a:xfrm>
                <a:off x="8411" y="4806"/>
                <a:ext cx="20" cy="18"/>
              </a:xfrm>
              <a:custGeom>
                <a:avLst/>
                <a:gdLst>
                  <a:gd name="T0" fmla="*/ 0 w 59"/>
                  <a:gd name="T1" fmla="*/ 0 h 55"/>
                  <a:gd name="T2" fmla="*/ 0 w 59"/>
                  <a:gd name="T3" fmla="*/ 0 h 55"/>
                  <a:gd name="T4" fmla="*/ 0 w 59"/>
                  <a:gd name="T5" fmla="*/ 0 h 55"/>
                  <a:gd name="T6" fmla="*/ 0 w 59"/>
                  <a:gd name="T7" fmla="*/ 0 h 55"/>
                  <a:gd name="T8" fmla="*/ 0 w 59"/>
                  <a:gd name="T9" fmla="*/ 0 h 55"/>
                  <a:gd name="T10" fmla="*/ 0 w 59"/>
                  <a:gd name="T11" fmla="*/ 0 h 55"/>
                  <a:gd name="T12" fmla="*/ 0 w 59"/>
                  <a:gd name="T13" fmla="*/ 0 h 55"/>
                  <a:gd name="T14" fmla="*/ 0 w 59"/>
                  <a:gd name="T15" fmla="*/ 0 h 55"/>
                  <a:gd name="T16" fmla="*/ 0 w 59"/>
                  <a:gd name="T17" fmla="*/ 0 h 55"/>
                  <a:gd name="T18" fmla="*/ 0 w 59"/>
                  <a:gd name="T19" fmla="*/ 0 h 55"/>
                  <a:gd name="T20" fmla="*/ 0 w 59"/>
                  <a:gd name="T21" fmla="*/ 0 h 55"/>
                  <a:gd name="T22" fmla="*/ 0 w 59"/>
                  <a:gd name="T23" fmla="*/ 0 h 55"/>
                  <a:gd name="T24" fmla="*/ 0 w 59"/>
                  <a:gd name="T25" fmla="*/ 0 h 55"/>
                  <a:gd name="T26" fmla="*/ 0 w 59"/>
                  <a:gd name="T27" fmla="*/ 0 h 55"/>
                  <a:gd name="T28" fmla="*/ 0 w 59"/>
                  <a:gd name="T29" fmla="*/ 0 h 55"/>
                  <a:gd name="T30" fmla="*/ 0 w 59"/>
                  <a:gd name="T31" fmla="*/ 0 h 55"/>
                  <a:gd name="T32" fmla="*/ 0 w 59"/>
                  <a:gd name="T33" fmla="*/ 0 h 55"/>
                  <a:gd name="T34" fmla="*/ 0 w 59"/>
                  <a:gd name="T35" fmla="*/ 0 h 55"/>
                  <a:gd name="T36" fmla="*/ 0 w 59"/>
                  <a:gd name="T37" fmla="*/ 0 h 55"/>
                  <a:gd name="T38" fmla="*/ 0 w 59"/>
                  <a:gd name="T39" fmla="*/ 0 h 55"/>
                  <a:gd name="T40" fmla="*/ 0 w 59"/>
                  <a:gd name="T41" fmla="*/ 0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5"/>
                  <a:gd name="T65" fmla="*/ 59 w 5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5">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41039" name="Freeform 162"/>
              <p:cNvSpPr/>
              <p:nvPr>
                <p:custDataLst>
                  <p:tags r:id="rId69"/>
                </p:custDataLst>
              </p:nvPr>
            </p:nvSpPr>
            <p:spPr bwMode="auto">
              <a:xfrm>
                <a:off x="8374" y="4857"/>
                <a:ext cx="27" cy="25"/>
              </a:xfrm>
              <a:custGeom>
                <a:avLst/>
                <a:gdLst>
                  <a:gd name="T0" fmla="*/ 0 w 82"/>
                  <a:gd name="T1" fmla="*/ 0 h 76"/>
                  <a:gd name="T2" fmla="*/ 0 w 82"/>
                  <a:gd name="T3" fmla="*/ 0 h 76"/>
                  <a:gd name="T4" fmla="*/ 0 w 82"/>
                  <a:gd name="T5" fmla="*/ 0 h 76"/>
                  <a:gd name="T6" fmla="*/ 0 w 82"/>
                  <a:gd name="T7" fmla="*/ 0 h 76"/>
                  <a:gd name="T8" fmla="*/ 0 w 82"/>
                  <a:gd name="T9" fmla="*/ 0 h 76"/>
                  <a:gd name="T10" fmla="*/ 0 w 82"/>
                  <a:gd name="T11" fmla="*/ 0 h 76"/>
                  <a:gd name="T12" fmla="*/ 0 w 82"/>
                  <a:gd name="T13" fmla="*/ 0 h 76"/>
                  <a:gd name="T14" fmla="*/ 0 w 82"/>
                  <a:gd name="T15" fmla="*/ 0 h 76"/>
                  <a:gd name="T16" fmla="*/ 0 w 82"/>
                  <a:gd name="T17" fmla="*/ 0 h 76"/>
                  <a:gd name="T18" fmla="*/ 0 w 82"/>
                  <a:gd name="T19" fmla="*/ 0 h 76"/>
                  <a:gd name="T20" fmla="*/ 0 w 82"/>
                  <a:gd name="T21" fmla="*/ 0 h 76"/>
                  <a:gd name="T22" fmla="*/ 0 w 82"/>
                  <a:gd name="T23" fmla="*/ 0 h 76"/>
                  <a:gd name="T24" fmla="*/ 0 w 82"/>
                  <a:gd name="T25" fmla="*/ 0 h 76"/>
                  <a:gd name="T26" fmla="*/ 0 w 82"/>
                  <a:gd name="T27" fmla="*/ 0 h 76"/>
                  <a:gd name="T28" fmla="*/ 0 w 82"/>
                  <a:gd name="T29" fmla="*/ 0 h 76"/>
                  <a:gd name="T30" fmla="*/ 0 w 82"/>
                  <a:gd name="T31" fmla="*/ 0 h 76"/>
                  <a:gd name="T32" fmla="*/ 0 w 82"/>
                  <a:gd name="T33" fmla="*/ 0 h 76"/>
                  <a:gd name="T34" fmla="*/ 0 w 82"/>
                  <a:gd name="T35" fmla="*/ 0 h 76"/>
                  <a:gd name="T36" fmla="*/ 0 w 82"/>
                  <a:gd name="T37" fmla="*/ 0 h 76"/>
                  <a:gd name="T38" fmla="*/ 0 w 82"/>
                  <a:gd name="T39" fmla="*/ 0 h 76"/>
                  <a:gd name="T40" fmla="*/ 0 w 82"/>
                  <a:gd name="T41" fmla="*/ 0 h 76"/>
                  <a:gd name="T42" fmla="*/ 0 w 82"/>
                  <a:gd name="T43" fmla="*/ 0 h 76"/>
                  <a:gd name="T44" fmla="*/ 0 w 82"/>
                  <a:gd name="T45" fmla="*/ 0 h 76"/>
                  <a:gd name="T46" fmla="*/ 0 w 82"/>
                  <a:gd name="T47" fmla="*/ 0 h 76"/>
                  <a:gd name="T48" fmla="*/ 0 w 82"/>
                  <a:gd name="T49" fmla="*/ 0 h 76"/>
                  <a:gd name="T50" fmla="*/ 0 w 82"/>
                  <a:gd name="T51" fmla="*/ 0 h 76"/>
                  <a:gd name="T52" fmla="*/ 0 w 82"/>
                  <a:gd name="T53" fmla="*/ 0 h 76"/>
                  <a:gd name="T54" fmla="*/ 0 w 82"/>
                  <a:gd name="T55" fmla="*/ 0 h 76"/>
                  <a:gd name="T56" fmla="*/ 0 w 82"/>
                  <a:gd name="T57" fmla="*/ 0 h 76"/>
                  <a:gd name="T58" fmla="*/ 0 w 82"/>
                  <a:gd name="T59" fmla="*/ 0 h 76"/>
                  <a:gd name="T60" fmla="*/ 0 w 82"/>
                  <a:gd name="T61" fmla="*/ 0 h 76"/>
                  <a:gd name="T62" fmla="*/ 0 w 82"/>
                  <a:gd name="T63" fmla="*/ 0 h 76"/>
                  <a:gd name="T64" fmla="*/ 0 w 82"/>
                  <a:gd name="T65" fmla="*/ 0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76"/>
                  <a:gd name="T101" fmla="*/ 82 w 82"/>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76">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41040" name="Freeform 163"/>
              <p:cNvSpPr/>
              <p:nvPr>
                <p:custDataLst>
                  <p:tags r:id="rId70"/>
                </p:custDataLst>
              </p:nvPr>
            </p:nvSpPr>
            <p:spPr bwMode="auto">
              <a:xfrm>
                <a:off x="8404" y="4847"/>
                <a:ext cx="25" cy="22"/>
              </a:xfrm>
              <a:custGeom>
                <a:avLst/>
                <a:gdLst>
                  <a:gd name="T0" fmla="*/ 0 w 75"/>
                  <a:gd name="T1" fmla="*/ 0 h 66"/>
                  <a:gd name="T2" fmla="*/ 0 w 75"/>
                  <a:gd name="T3" fmla="*/ 0 h 66"/>
                  <a:gd name="T4" fmla="*/ 0 w 75"/>
                  <a:gd name="T5" fmla="*/ 0 h 66"/>
                  <a:gd name="T6" fmla="*/ 0 w 75"/>
                  <a:gd name="T7" fmla="*/ 0 h 66"/>
                  <a:gd name="T8" fmla="*/ 0 w 75"/>
                  <a:gd name="T9" fmla="*/ 0 h 66"/>
                  <a:gd name="T10" fmla="*/ 0 w 75"/>
                  <a:gd name="T11" fmla="*/ 0 h 66"/>
                  <a:gd name="T12" fmla="*/ 0 w 75"/>
                  <a:gd name="T13" fmla="*/ 0 h 66"/>
                  <a:gd name="T14" fmla="*/ 0 w 75"/>
                  <a:gd name="T15" fmla="*/ 0 h 66"/>
                  <a:gd name="T16" fmla="*/ 0 w 75"/>
                  <a:gd name="T17" fmla="*/ 0 h 66"/>
                  <a:gd name="T18" fmla="*/ 0 w 75"/>
                  <a:gd name="T19" fmla="*/ 0 h 66"/>
                  <a:gd name="T20" fmla="*/ 0 w 75"/>
                  <a:gd name="T21" fmla="*/ 0 h 66"/>
                  <a:gd name="T22" fmla="*/ 0 w 75"/>
                  <a:gd name="T23" fmla="*/ 0 h 66"/>
                  <a:gd name="T24" fmla="*/ 0 w 75"/>
                  <a:gd name="T25" fmla="*/ 0 h 66"/>
                  <a:gd name="T26" fmla="*/ 0 w 75"/>
                  <a:gd name="T27" fmla="*/ 0 h 66"/>
                  <a:gd name="T28" fmla="*/ 0 w 75"/>
                  <a:gd name="T29" fmla="*/ 0 h 66"/>
                  <a:gd name="T30" fmla="*/ 0 w 75"/>
                  <a:gd name="T31" fmla="*/ 0 h 66"/>
                  <a:gd name="T32" fmla="*/ 0 w 75"/>
                  <a:gd name="T33" fmla="*/ 0 h 66"/>
                  <a:gd name="T34" fmla="*/ 0 w 75"/>
                  <a:gd name="T35" fmla="*/ 0 h 66"/>
                  <a:gd name="T36" fmla="*/ 0 w 75"/>
                  <a:gd name="T37" fmla="*/ 0 h 66"/>
                  <a:gd name="T38" fmla="*/ 0 w 75"/>
                  <a:gd name="T39" fmla="*/ 0 h 66"/>
                  <a:gd name="T40" fmla="*/ 0 w 75"/>
                  <a:gd name="T41" fmla="*/ 0 h 66"/>
                  <a:gd name="T42" fmla="*/ 0 w 75"/>
                  <a:gd name="T43" fmla="*/ 0 h 66"/>
                  <a:gd name="T44" fmla="*/ 0 w 75"/>
                  <a:gd name="T45" fmla="*/ 0 h 66"/>
                  <a:gd name="T46" fmla="*/ 0 w 75"/>
                  <a:gd name="T47" fmla="*/ 0 h 66"/>
                  <a:gd name="T48" fmla="*/ 0 w 75"/>
                  <a:gd name="T49" fmla="*/ 0 h 66"/>
                  <a:gd name="T50" fmla="*/ 0 w 75"/>
                  <a:gd name="T51" fmla="*/ 0 h 66"/>
                  <a:gd name="T52" fmla="*/ 0 w 75"/>
                  <a:gd name="T53" fmla="*/ 0 h 66"/>
                  <a:gd name="T54" fmla="*/ 0 w 75"/>
                  <a:gd name="T55" fmla="*/ 0 h 66"/>
                  <a:gd name="T56" fmla="*/ 0 w 75"/>
                  <a:gd name="T57" fmla="*/ 0 h 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6"/>
                  <a:gd name="T89" fmla="*/ 75 w 75"/>
                  <a:gd name="T90" fmla="*/ 66 h 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6">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41041" name="Freeform 164"/>
              <p:cNvSpPr/>
              <p:nvPr>
                <p:custDataLst>
                  <p:tags r:id="rId71"/>
                </p:custDataLst>
              </p:nvPr>
            </p:nvSpPr>
            <p:spPr bwMode="auto">
              <a:xfrm>
                <a:off x="8434" y="4844"/>
                <a:ext cx="25" cy="21"/>
              </a:xfrm>
              <a:custGeom>
                <a:avLst/>
                <a:gdLst>
                  <a:gd name="T0" fmla="*/ 0 w 75"/>
                  <a:gd name="T1" fmla="*/ 0 h 63"/>
                  <a:gd name="T2" fmla="*/ 0 w 75"/>
                  <a:gd name="T3" fmla="*/ 0 h 63"/>
                  <a:gd name="T4" fmla="*/ 0 w 75"/>
                  <a:gd name="T5" fmla="*/ 0 h 63"/>
                  <a:gd name="T6" fmla="*/ 0 w 75"/>
                  <a:gd name="T7" fmla="*/ 0 h 63"/>
                  <a:gd name="T8" fmla="*/ 0 w 75"/>
                  <a:gd name="T9" fmla="*/ 0 h 63"/>
                  <a:gd name="T10" fmla="*/ 0 w 75"/>
                  <a:gd name="T11" fmla="*/ 0 h 63"/>
                  <a:gd name="T12" fmla="*/ 0 w 75"/>
                  <a:gd name="T13" fmla="*/ 0 h 63"/>
                  <a:gd name="T14" fmla="*/ 0 w 75"/>
                  <a:gd name="T15" fmla="*/ 0 h 63"/>
                  <a:gd name="T16" fmla="*/ 0 w 75"/>
                  <a:gd name="T17" fmla="*/ 0 h 63"/>
                  <a:gd name="T18" fmla="*/ 0 w 75"/>
                  <a:gd name="T19" fmla="*/ 0 h 63"/>
                  <a:gd name="T20" fmla="*/ 0 w 75"/>
                  <a:gd name="T21" fmla="*/ 0 h 63"/>
                  <a:gd name="T22" fmla="*/ 0 w 75"/>
                  <a:gd name="T23" fmla="*/ 0 h 63"/>
                  <a:gd name="T24" fmla="*/ 0 w 75"/>
                  <a:gd name="T25" fmla="*/ 0 h 63"/>
                  <a:gd name="T26" fmla="*/ 0 w 75"/>
                  <a:gd name="T27" fmla="*/ 0 h 63"/>
                  <a:gd name="T28" fmla="*/ 0 w 75"/>
                  <a:gd name="T29" fmla="*/ 0 h 63"/>
                  <a:gd name="T30" fmla="*/ 0 w 75"/>
                  <a:gd name="T31" fmla="*/ 0 h 63"/>
                  <a:gd name="T32" fmla="*/ 0 w 75"/>
                  <a:gd name="T33" fmla="*/ 0 h 63"/>
                  <a:gd name="T34" fmla="*/ 0 w 75"/>
                  <a:gd name="T35" fmla="*/ 0 h 63"/>
                  <a:gd name="T36" fmla="*/ 0 w 75"/>
                  <a:gd name="T37" fmla="*/ 0 h 63"/>
                  <a:gd name="T38" fmla="*/ 0 w 75"/>
                  <a:gd name="T39" fmla="*/ 0 h 63"/>
                  <a:gd name="T40" fmla="*/ 0 w 75"/>
                  <a:gd name="T41" fmla="*/ 0 h 63"/>
                  <a:gd name="T42" fmla="*/ 0 w 75"/>
                  <a:gd name="T43" fmla="*/ 0 h 63"/>
                  <a:gd name="T44" fmla="*/ 0 w 75"/>
                  <a:gd name="T45" fmla="*/ 0 h 63"/>
                  <a:gd name="T46" fmla="*/ 0 w 75"/>
                  <a:gd name="T47" fmla="*/ 0 h 63"/>
                  <a:gd name="T48" fmla="*/ 0 w 75"/>
                  <a:gd name="T49" fmla="*/ 0 h 63"/>
                  <a:gd name="T50" fmla="*/ 0 w 75"/>
                  <a:gd name="T51" fmla="*/ 0 h 63"/>
                  <a:gd name="T52" fmla="*/ 0 w 75"/>
                  <a:gd name="T53" fmla="*/ 0 h 63"/>
                  <a:gd name="T54" fmla="*/ 0 w 75"/>
                  <a:gd name="T55" fmla="*/ 0 h 63"/>
                  <a:gd name="T56" fmla="*/ 0 w 75"/>
                  <a:gd name="T57" fmla="*/ 0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63"/>
                  <a:gd name="T89" fmla="*/ 75 w 75"/>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63">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a:solidFill>
                  <a:srgbClr val="969696"/>
                </a:solidFill>
                <a:round/>
              </a:ln>
            </p:spPr>
            <p:txBody>
              <a:bodyPr/>
              <a:lstStyle/>
              <a:p>
                <a:pPr eaLnBrk="0" hangingPunct="0"/>
                <a:endParaRPr lang="zh-CN" altLang="en-US">
                  <a:solidFill>
                    <a:srgbClr val="000000"/>
                  </a:solidFill>
                </a:endParaRPr>
              </a:p>
            </p:txBody>
          </p:sp>
          <p:sp>
            <p:nvSpPr>
              <p:cNvPr id="41042" name="Freeform 165"/>
              <p:cNvSpPr/>
              <p:nvPr>
                <p:custDataLst>
                  <p:tags r:id="rId72"/>
                </p:custDataLst>
              </p:nvPr>
            </p:nvSpPr>
            <p:spPr bwMode="auto">
              <a:xfrm>
                <a:off x="8126" y="4482"/>
                <a:ext cx="83" cy="97"/>
              </a:xfrm>
              <a:custGeom>
                <a:avLst/>
                <a:gdLst>
                  <a:gd name="T0" fmla="*/ 0 w 250"/>
                  <a:gd name="T1" fmla="*/ 0 h 290"/>
                  <a:gd name="T2" fmla="*/ 0 w 250"/>
                  <a:gd name="T3" fmla="*/ 0 h 290"/>
                  <a:gd name="T4" fmla="*/ 0 w 250"/>
                  <a:gd name="T5" fmla="*/ 0 h 290"/>
                  <a:gd name="T6" fmla="*/ 0 w 250"/>
                  <a:gd name="T7" fmla="*/ 0 h 290"/>
                  <a:gd name="T8" fmla="*/ 0 w 250"/>
                  <a:gd name="T9" fmla="*/ 0 h 290"/>
                  <a:gd name="T10" fmla="*/ 0 w 250"/>
                  <a:gd name="T11" fmla="*/ 0 h 290"/>
                  <a:gd name="T12" fmla="*/ 0 w 250"/>
                  <a:gd name="T13" fmla="*/ 0 h 290"/>
                  <a:gd name="T14" fmla="*/ 0 w 250"/>
                  <a:gd name="T15" fmla="*/ 0 h 290"/>
                  <a:gd name="T16" fmla="*/ 0 w 250"/>
                  <a:gd name="T17" fmla="*/ 0 h 290"/>
                  <a:gd name="T18" fmla="*/ 0 w 250"/>
                  <a:gd name="T19" fmla="*/ 0 h 290"/>
                  <a:gd name="T20" fmla="*/ 0 w 250"/>
                  <a:gd name="T21" fmla="*/ 0 h 290"/>
                  <a:gd name="T22" fmla="*/ 0 w 250"/>
                  <a:gd name="T23" fmla="*/ 0 h 290"/>
                  <a:gd name="T24" fmla="*/ 0 w 250"/>
                  <a:gd name="T25" fmla="*/ 0 h 290"/>
                  <a:gd name="T26" fmla="*/ 0 w 250"/>
                  <a:gd name="T27" fmla="*/ 0 h 290"/>
                  <a:gd name="T28" fmla="*/ 0 w 250"/>
                  <a:gd name="T29" fmla="*/ 0 h 290"/>
                  <a:gd name="T30" fmla="*/ 0 w 250"/>
                  <a:gd name="T31" fmla="*/ 0 h 290"/>
                  <a:gd name="T32" fmla="*/ 0 w 250"/>
                  <a:gd name="T33" fmla="*/ 0 h 290"/>
                  <a:gd name="T34" fmla="*/ 0 w 250"/>
                  <a:gd name="T35" fmla="*/ 0 h 290"/>
                  <a:gd name="T36" fmla="*/ 0 w 250"/>
                  <a:gd name="T37" fmla="*/ 0 h 290"/>
                  <a:gd name="T38" fmla="*/ 0 w 250"/>
                  <a:gd name="T39" fmla="*/ 0 h 290"/>
                  <a:gd name="T40" fmla="*/ 0 w 250"/>
                  <a:gd name="T41" fmla="*/ 0 h 290"/>
                  <a:gd name="T42" fmla="*/ 0 w 250"/>
                  <a:gd name="T43" fmla="*/ 0 h 290"/>
                  <a:gd name="T44" fmla="*/ 0 w 250"/>
                  <a:gd name="T45" fmla="*/ 0 h 290"/>
                  <a:gd name="T46" fmla="*/ 0 w 250"/>
                  <a:gd name="T47" fmla="*/ 0 h 290"/>
                  <a:gd name="T48" fmla="*/ 0 w 250"/>
                  <a:gd name="T49" fmla="*/ 0 h 290"/>
                  <a:gd name="T50" fmla="*/ 0 w 250"/>
                  <a:gd name="T51" fmla="*/ 0 h 290"/>
                  <a:gd name="T52" fmla="*/ 0 w 250"/>
                  <a:gd name="T53" fmla="*/ 0 h 290"/>
                  <a:gd name="T54" fmla="*/ 0 w 250"/>
                  <a:gd name="T55" fmla="*/ 0 h 290"/>
                  <a:gd name="T56" fmla="*/ 0 w 250"/>
                  <a:gd name="T57" fmla="*/ 0 h 290"/>
                  <a:gd name="T58" fmla="*/ 0 w 250"/>
                  <a:gd name="T59" fmla="*/ 0 h 290"/>
                  <a:gd name="T60" fmla="*/ 0 w 250"/>
                  <a:gd name="T61" fmla="*/ 0 h 290"/>
                  <a:gd name="T62" fmla="*/ 0 w 250"/>
                  <a:gd name="T63" fmla="*/ 0 h 290"/>
                  <a:gd name="T64" fmla="*/ 0 w 250"/>
                  <a:gd name="T65" fmla="*/ 0 h 290"/>
                  <a:gd name="T66" fmla="*/ 0 w 250"/>
                  <a:gd name="T67" fmla="*/ 0 h 290"/>
                  <a:gd name="T68" fmla="*/ 0 w 250"/>
                  <a:gd name="T69" fmla="*/ 0 h 290"/>
                  <a:gd name="T70" fmla="*/ 0 w 250"/>
                  <a:gd name="T71" fmla="*/ 0 h 290"/>
                  <a:gd name="T72" fmla="*/ 0 w 250"/>
                  <a:gd name="T73" fmla="*/ 0 h 290"/>
                  <a:gd name="T74" fmla="*/ 0 w 250"/>
                  <a:gd name="T75" fmla="*/ 0 h 290"/>
                  <a:gd name="T76" fmla="*/ 0 w 250"/>
                  <a:gd name="T77" fmla="*/ 0 h 290"/>
                  <a:gd name="T78" fmla="*/ 0 w 250"/>
                  <a:gd name="T79" fmla="*/ 0 h 290"/>
                  <a:gd name="T80" fmla="*/ 0 w 250"/>
                  <a:gd name="T81" fmla="*/ 0 h 290"/>
                  <a:gd name="T82" fmla="*/ 0 w 250"/>
                  <a:gd name="T83" fmla="*/ 0 h 290"/>
                  <a:gd name="T84" fmla="*/ 0 w 250"/>
                  <a:gd name="T85" fmla="*/ 0 h 290"/>
                  <a:gd name="T86" fmla="*/ 0 w 250"/>
                  <a:gd name="T87" fmla="*/ 0 h 290"/>
                  <a:gd name="T88" fmla="*/ 0 w 250"/>
                  <a:gd name="T89" fmla="*/ 0 h 290"/>
                  <a:gd name="T90" fmla="*/ 0 w 250"/>
                  <a:gd name="T91" fmla="*/ 0 h 290"/>
                  <a:gd name="T92" fmla="*/ 0 w 250"/>
                  <a:gd name="T93" fmla="*/ 0 h 290"/>
                  <a:gd name="T94" fmla="*/ 0 w 250"/>
                  <a:gd name="T95" fmla="*/ 0 h 290"/>
                  <a:gd name="T96" fmla="*/ 0 w 250"/>
                  <a:gd name="T97" fmla="*/ 0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0"/>
                  <a:gd name="T148" fmla="*/ 0 h 290"/>
                  <a:gd name="T149" fmla="*/ 250 w 250"/>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0" h="29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43" name="Freeform 166"/>
              <p:cNvSpPr/>
              <p:nvPr>
                <p:custDataLst>
                  <p:tags r:id="rId73"/>
                </p:custDataLst>
              </p:nvPr>
            </p:nvSpPr>
            <p:spPr bwMode="auto">
              <a:xfrm>
                <a:off x="8268" y="4481"/>
                <a:ext cx="53" cy="75"/>
              </a:xfrm>
              <a:custGeom>
                <a:avLst/>
                <a:gdLst>
                  <a:gd name="T0" fmla="*/ 0 w 160"/>
                  <a:gd name="T1" fmla="*/ 0 h 225"/>
                  <a:gd name="T2" fmla="*/ 0 w 160"/>
                  <a:gd name="T3" fmla="*/ 0 h 225"/>
                  <a:gd name="T4" fmla="*/ 0 w 160"/>
                  <a:gd name="T5" fmla="*/ 0 h 225"/>
                  <a:gd name="T6" fmla="*/ 0 w 160"/>
                  <a:gd name="T7" fmla="*/ 0 h 225"/>
                  <a:gd name="T8" fmla="*/ 0 w 160"/>
                  <a:gd name="T9" fmla="*/ 0 h 225"/>
                  <a:gd name="T10" fmla="*/ 0 w 160"/>
                  <a:gd name="T11" fmla="*/ 0 h 225"/>
                  <a:gd name="T12" fmla="*/ 0 w 160"/>
                  <a:gd name="T13" fmla="*/ 0 h 225"/>
                  <a:gd name="T14" fmla="*/ 0 w 160"/>
                  <a:gd name="T15" fmla="*/ 0 h 225"/>
                  <a:gd name="T16" fmla="*/ 0 w 160"/>
                  <a:gd name="T17" fmla="*/ 0 h 225"/>
                  <a:gd name="T18" fmla="*/ 0 w 160"/>
                  <a:gd name="T19" fmla="*/ 0 h 225"/>
                  <a:gd name="T20" fmla="*/ 0 w 160"/>
                  <a:gd name="T21" fmla="*/ 0 h 225"/>
                  <a:gd name="T22" fmla="*/ 0 w 160"/>
                  <a:gd name="T23" fmla="*/ 0 h 225"/>
                  <a:gd name="T24" fmla="*/ 0 w 160"/>
                  <a:gd name="T25" fmla="*/ 0 h 225"/>
                  <a:gd name="T26" fmla="*/ 0 w 160"/>
                  <a:gd name="T27" fmla="*/ 0 h 225"/>
                  <a:gd name="T28" fmla="*/ 0 w 160"/>
                  <a:gd name="T29" fmla="*/ 0 h 225"/>
                  <a:gd name="T30" fmla="*/ 0 w 160"/>
                  <a:gd name="T31" fmla="*/ 0 h 225"/>
                  <a:gd name="T32" fmla="*/ 0 w 160"/>
                  <a:gd name="T33" fmla="*/ 0 h 225"/>
                  <a:gd name="T34" fmla="*/ 0 w 160"/>
                  <a:gd name="T35" fmla="*/ 0 h 225"/>
                  <a:gd name="T36" fmla="*/ 0 w 160"/>
                  <a:gd name="T37" fmla="*/ 0 h 225"/>
                  <a:gd name="T38" fmla="*/ 0 w 160"/>
                  <a:gd name="T39" fmla="*/ 0 h 225"/>
                  <a:gd name="T40" fmla="*/ 0 w 160"/>
                  <a:gd name="T41" fmla="*/ 0 h 225"/>
                  <a:gd name="T42" fmla="*/ 0 w 160"/>
                  <a:gd name="T43" fmla="*/ 0 h 225"/>
                  <a:gd name="T44" fmla="*/ 0 w 160"/>
                  <a:gd name="T45" fmla="*/ 0 h 225"/>
                  <a:gd name="T46" fmla="*/ 0 w 160"/>
                  <a:gd name="T47" fmla="*/ 0 h 225"/>
                  <a:gd name="T48" fmla="*/ 0 w 160"/>
                  <a:gd name="T49" fmla="*/ 0 h 225"/>
                  <a:gd name="T50" fmla="*/ 0 w 160"/>
                  <a:gd name="T51" fmla="*/ 0 h 225"/>
                  <a:gd name="T52" fmla="*/ 0 w 160"/>
                  <a:gd name="T53" fmla="*/ 0 h 225"/>
                  <a:gd name="T54" fmla="*/ 0 w 160"/>
                  <a:gd name="T55" fmla="*/ 0 h 225"/>
                  <a:gd name="T56" fmla="*/ 0 w 160"/>
                  <a:gd name="T57" fmla="*/ 0 h 225"/>
                  <a:gd name="T58" fmla="*/ 0 w 160"/>
                  <a:gd name="T59" fmla="*/ 0 h 225"/>
                  <a:gd name="T60" fmla="*/ 0 w 160"/>
                  <a:gd name="T61" fmla="*/ 0 h 225"/>
                  <a:gd name="T62" fmla="*/ 0 w 160"/>
                  <a:gd name="T63" fmla="*/ 0 h 225"/>
                  <a:gd name="T64" fmla="*/ 0 w 160"/>
                  <a:gd name="T65" fmla="*/ 0 h 225"/>
                  <a:gd name="T66" fmla="*/ 0 w 160"/>
                  <a:gd name="T67" fmla="*/ 0 h 225"/>
                  <a:gd name="T68" fmla="*/ 0 w 160"/>
                  <a:gd name="T69" fmla="*/ 0 h 225"/>
                  <a:gd name="T70" fmla="*/ 0 w 160"/>
                  <a:gd name="T71" fmla="*/ 0 h 225"/>
                  <a:gd name="T72" fmla="*/ 0 w 160"/>
                  <a:gd name="T73" fmla="*/ 0 h 225"/>
                  <a:gd name="T74" fmla="*/ 0 w 160"/>
                  <a:gd name="T75" fmla="*/ 0 h 225"/>
                  <a:gd name="T76" fmla="*/ 0 w 160"/>
                  <a:gd name="T77" fmla="*/ 0 h 225"/>
                  <a:gd name="T78" fmla="*/ 0 w 160"/>
                  <a:gd name="T79" fmla="*/ 0 h 225"/>
                  <a:gd name="T80" fmla="*/ 0 w 160"/>
                  <a:gd name="T81" fmla="*/ 0 h 2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
                  <a:gd name="T124" fmla="*/ 0 h 225"/>
                  <a:gd name="T125" fmla="*/ 160 w 160"/>
                  <a:gd name="T126" fmla="*/ 225 h 2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 h="225">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44" name="Freeform 167"/>
              <p:cNvSpPr/>
              <p:nvPr>
                <p:custDataLst>
                  <p:tags r:id="rId74"/>
                </p:custDataLst>
              </p:nvPr>
            </p:nvSpPr>
            <p:spPr bwMode="auto">
              <a:xfrm>
                <a:off x="8073" y="4463"/>
                <a:ext cx="135" cy="158"/>
              </a:xfrm>
              <a:custGeom>
                <a:avLst/>
                <a:gdLst>
                  <a:gd name="T0" fmla="*/ 0 w 404"/>
                  <a:gd name="T1" fmla="*/ 0 h 472"/>
                  <a:gd name="T2" fmla="*/ 0 w 404"/>
                  <a:gd name="T3" fmla="*/ 0 h 472"/>
                  <a:gd name="T4" fmla="*/ 0 w 404"/>
                  <a:gd name="T5" fmla="*/ 0 h 472"/>
                  <a:gd name="T6" fmla="*/ 0 w 404"/>
                  <a:gd name="T7" fmla="*/ 0 h 472"/>
                  <a:gd name="T8" fmla="*/ 0 w 404"/>
                  <a:gd name="T9" fmla="*/ 0 h 472"/>
                  <a:gd name="T10" fmla="*/ 0 w 404"/>
                  <a:gd name="T11" fmla="*/ 0 h 472"/>
                  <a:gd name="T12" fmla="*/ 0 w 404"/>
                  <a:gd name="T13" fmla="*/ 0 h 472"/>
                  <a:gd name="T14" fmla="*/ 0 w 404"/>
                  <a:gd name="T15" fmla="*/ 0 h 472"/>
                  <a:gd name="T16" fmla="*/ 0 w 404"/>
                  <a:gd name="T17" fmla="*/ 0 h 472"/>
                  <a:gd name="T18" fmla="*/ 0 w 404"/>
                  <a:gd name="T19" fmla="*/ 0 h 472"/>
                  <a:gd name="T20" fmla="*/ 0 w 404"/>
                  <a:gd name="T21" fmla="*/ 0 h 472"/>
                  <a:gd name="T22" fmla="*/ 0 w 404"/>
                  <a:gd name="T23" fmla="*/ 0 h 472"/>
                  <a:gd name="T24" fmla="*/ 0 w 404"/>
                  <a:gd name="T25" fmla="*/ 0 h 472"/>
                  <a:gd name="T26" fmla="*/ 0 w 404"/>
                  <a:gd name="T27" fmla="*/ 0 h 472"/>
                  <a:gd name="T28" fmla="*/ 0 w 404"/>
                  <a:gd name="T29" fmla="*/ 0 h 472"/>
                  <a:gd name="T30" fmla="*/ 0 w 404"/>
                  <a:gd name="T31" fmla="*/ 0 h 472"/>
                  <a:gd name="T32" fmla="*/ 0 w 404"/>
                  <a:gd name="T33" fmla="*/ 0 h 472"/>
                  <a:gd name="T34" fmla="*/ 0 w 404"/>
                  <a:gd name="T35" fmla="*/ 0 h 472"/>
                  <a:gd name="T36" fmla="*/ 0 w 404"/>
                  <a:gd name="T37" fmla="*/ 0 h 472"/>
                  <a:gd name="T38" fmla="*/ 0 w 404"/>
                  <a:gd name="T39" fmla="*/ 0 h 472"/>
                  <a:gd name="T40" fmla="*/ 0 w 404"/>
                  <a:gd name="T41" fmla="*/ 0 h 472"/>
                  <a:gd name="T42" fmla="*/ 0 w 404"/>
                  <a:gd name="T43" fmla="*/ 0 h 472"/>
                  <a:gd name="T44" fmla="*/ 0 w 404"/>
                  <a:gd name="T45" fmla="*/ 0 h 472"/>
                  <a:gd name="T46" fmla="*/ 0 w 404"/>
                  <a:gd name="T47" fmla="*/ 0 h 472"/>
                  <a:gd name="T48" fmla="*/ 0 w 404"/>
                  <a:gd name="T49" fmla="*/ 0 h 472"/>
                  <a:gd name="T50" fmla="*/ 0 w 404"/>
                  <a:gd name="T51" fmla="*/ 0 h 472"/>
                  <a:gd name="T52" fmla="*/ 0 w 404"/>
                  <a:gd name="T53" fmla="*/ 0 h 472"/>
                  <a:gd name="T54" fmla="*/ 0 w 404"/>
                  <a:gd name="T55" fmla="*/ 0 h 472"/>
                  <a:gd name="T56" fmla="*/ 0 w 404"/>
                  <a:gd name="T57" fmla="*/ 0 h 472"/>
                  <a:gd name="T58" fmla="*/ 0 w 404"/>
                  <a:gd name="T59" fmla="*/ 0 h 472"/>
                  <a:gd name="T60" fmla="*/ 0 w 404"/>
                  <a:gd name="T61" fmla="*/ 0 h 472"/>
                  <a:gd name="T62" fmla="*/ 0 w 404"/>
                  <a:gd name="T63" fmla="*/ 0 h 472"/>
                  <a:gd name="T64" fmla="*/ 0 w 404"/>
                  <a:gd name="T65" fmla="*/ 0 h 472"/>
                  <a:gd name="T66" fmla="*/ 0 w 404"/>
                  <a:gd name="T67" fmla="*/ 0 h 472"/>
                  <a:gd name="T68" fmla="*/ 0 w 404"/>
                  <a:gd name="T69" fmla="*/ 0 h 472"/>
                  <a:gd name="T70" fmla="*/ 0 w 404"/>
                  <a:gd name="T71" fmla="*/ 0 h 472"/>
                  <a:gd name="T72" fmla="*/ 0 w 404"/>
                  <a:gd name="T73" fmla="*/ 0 h 472"/>
                  <a:gd name="T74" fmla="*/ 0 w 404"/>
                  <a:gd name="T75" fmla="*/ 0 h 472"/>
                  <a:gd name="T76" fmla="*/ 0 w 404"/>
                  <a:gd name="T77" fmla="*/ 0 h 472"/>
                  <a:gd name="T78" fmla="*/ 0 w 404"/>
                  <a:gd name="T79" fmla="*/ 0 h 472"/>
                  <a:gd name="T80" fmla="*/ 0 w 404"/>
                  <a:gd name="T81" fmla="*/ 0 h 472"/>
                  <a:gd name="T82" fmla="*/ 0 w 404"/>
                  <a:gd name="T83" fmla="*/ 0 h 472"/>
                  <a:gd name="T84" fmla="*/ 0 w 404"/>
                  <a:gd name="T85" fmla="*/ 0 h 472"/>
                  <a:gd name="T86" fmla="*/ 0 w 404"/>
                  <a:gd name="T87" fmla="*/ 0 h 4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4"/>
                  <a:gd name="T133" fmla="*/ 0 h 472"/>
                  <a:gd name="T134" fmla="*/ 404 w 404"/>
                  <a:gd name="T135" fmla="*/ 472 h 4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4" h="472">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45" name="Freeform 168"/>
              <p:cNvSpPr/>
              <p:nvPr>
                <p:custDataLst>
                  <p:tags r:id="rId75"/>
                </p:custDataLst>
              </p:nvPr>
            </p:nvSpPr>
            <p:spPr bwMode="auto">
              <a:xfrm>
                <a:off x="8263" y="4458"/>
                <a:ext cx="118" cy="105"/>
              </a:xfrm>
              <a:custGeom>
                <a:avLst/>
                <a:gdLst>
                  <a:gd name="T0" fmla="*/ 0 w 354"/>
                  <a:gd name="T1" fmla="*/ 0 h 315"/>
                  <a:gd name="T2" fmla="*/ 0 w 354"/>
                  <a:gd name="T3" fmla="*/ 0 h 315"/>
                  <a:gd name="T4" fmla="*/ 0 w 354"/>
                  <a:gd name="T5" fmla="*/ 0 h 315"/>
                  <a:gd name="T6" fmla="*/ 0 w 354"/>
                  <a:gd name="T7" fmla="*/ 0 h 315"/>
                  <a:gd name="T8" fmla="*/ 0 w 354"/>
                  <a:gd name="T9" fmla="*/ 0 h 315"/>
                  <a:gd name="T10" fmla="*/ 0 w 354"/>
                  <a:gd name="T11" fmla="*/ 0 h 315"/>
                  <a:gd name="T12" fmla="*/ 0 w 354"/>
                  <a:gd name="T13" fmla="*/ 0 h 315"/>
                  <a:gd name="T14" fmla="*/ 0 w 354"/>
                  <a:gd name="T15" fmla="*/ 0 h 315"/>
                  <a:gd name="T16" fmla="*/ 0 w 354"/>
                  <a:gd name="T17" fmla="*/ 0 h 315"/>
                  <a:gd name="T18" fmla="*/ 0 w 354"/>
                  <a:gd name="T19" fmla="*/ 0 h 315"/>
                  <a:gd name="T20" fmla="*/ 0 w 354"/>
                  <a:gd name="T21" fmla="*/ 0 h 315"/>
                  <a:gd name="T22" fmla="*/ 0 w 354"/>
                  <a:gd name="T23" fmla="*/ 0 h 315"/>
                  <a:gd name="T24" fmla="*/ 0 w 354"/>
                  <a:gd name="T25" fmla="*/ 0 h 315"/>
                  <a:gd name="T26" fmla="*/ 0 w 354"/>
                  <a:gd name="T27" fmla="*/ 0 h 315"/>
                  <a:gd name="T28" fmla="*/ 0 w 354"/>
                  <a:gd name="T29" fmla="*/ 0 h 315"/>
                  <a:gd name="T30" fmla="*/ 0 w 354"/>
                  <a:gd name="T31" fmla="*/ 0 h 315"/>
                  <a:gd name="T32" fmla="*/ 0 w 354"/>
                  <a:gd name="T33" fmla="*/ 0 h 315"/>
                  <a:gd name="T34" fmla="*/ 0 w 354"/>
                  <a:gd name="T35" fmla="*/ 0 h 315"/>
                  <a:gd name="T36" fmla="*/ 0 w 354"/>
                  <a:gd name="T37" fmla="*/ 0 h 315"/>
                  <a:gd name="T38" fmla="*/ 0 w 354"/>
                  <a:gd name="T39" fmla="*/ 0 h 315"/>
                  <a:gd name="T40" fmla="*/ 0 w 354"/>
                  <a:gd name="T41" fmla="*/ 0 h 315"/>
                  <a:gd name="T42" fmla="*/ 0 w 354"/>
                  <a:gd name="T43" fmla="*/ 0 h 315"/>
                  <a:gd name="T44" fmla="*/ 0 w 354"/>
                  <a:gd name="T45" fmla="*/ 0 h 315"/>
                  <a:gd name="T46" fmla="*/ 0 w 354"/>
                  <a:gd name="T47" fmla="*/ 0 h 315"/>
                  <a:gd name="T48" fmla="*/ 0 w 354"/>
                  <a:gd name="T49" fmla="*/ 0 h 315"/>
                  <a:gd name="T50" fmla="*/ 0 w 354"/>
                  <a:gd name="T51" fmla="*/ 0 h 315"/>
                  <a:gd name="T52" fmla="*/ 0 w 354"/>
                  <a:gd name="T53" fmla="*/ 0 h 315"/>
                  <a:gd name="T54" fmla="*/ 0 w 354"/>
                  <a:gd name="T55" fmla="*/ 0 h 315"/>
                  <a:gd name="T56" fmla="*/ 0 w 354"/>
                  <a:gd name="T57" fmla="*/ 0 h 315"/>
                  <a:gd name="T58" fmla="*/ 0 w 354"/>
                  <a:gd name="T59" fmla="*/ 0 h 315"/>
                  <a:gd name="T60" fmla="*/ 0 w 354"/>
                  <a:gd name="T61" fmla="*/ 0 h 315"/>
                  <a:gd name="T62" fmla="*/ 0 w 354"/>
                  <a:gd name="T63" fmla="*/ 0 h 315"/>
                  <a:gd name="T64" fmla="*/ 0 w 354"/>
                  <a:gd name="T65" fmla="*/ 0 h 315"/>
                  <a:gd name="T66" fmla="*/ 0 w 354"/>
                  <a:gd name="T67" fmla="*/ 0 h 315"/>
                  <a:gd name="T68" fmla="*/ 0 w 354"/>
                  <a:gd name="T69" fmla="*/ 0 h 315"/>
                  <a:gd name="T70" fmla="*/ 0 w 354"/>
                  <a:gd name="T71" fmla="*/ 0 h 315"/>
                  <a:gd name="T72" fmla="*/ 0 w 354"/>
                  <a:gd name="T73" fmla="*/ 0 h 315"/>
                  <a:gd name="T74" fmla="*/ 0 w 354"/>
                  <a:gd name="T75" fmla="*/ 0 h 315"/>
                  <a:gd name="T76" fmla="*/ 0 w 354"/>
                  <a:gd name="T77" fmla="*/ 0 h 315"/>
                  <a:gd name="T78" fmla="*/ 0 w 354"/>
                  <a:gd name="T79" fmla="*/ 0 h 315"/>
                  <a:gd name="T80" fmla="*/ 0 w 354"/>
                  <a:gd name="T81" fmla="*/ 0 h 315"/>
                  <a:gd name="T82" fmla="*/ 0 w 354"/>
                  <a:gd name="T83" fmla="*/ 0 h 315"/>
                  <a:gd name="T84" fmla="*/ 0 w 354"/>
                  <a:gd name="T85" fmla="*/ 0 h 315"/>
                  <a:gd name="T86" fmla="*/ 0 w 354"/>
                  <a:gd name="T87" fmla="*/ 0 h 315"/>
                  <a:gd name="T88" fmla="*/ 0 w 354"/>
                  <a:gd name="T89" fmla="*/ 0 h 315"/>
                  <a:gd name="T90" fmla="*/ 0 w 354"/>
                  <a:gd name="T91" fmla="*/ 0 h 315"/>
                  <a:gd name="T92" fmla="*/ 0 w 354"/>
                  <a:gd name="T93" fmla="*/ 0 h 315"/>
                  <a:gd name="T94" fmla="*/ 0 w 354"/>
                  <a:gd name="T95" fmla="*/ 0 h 315"/>
                  <a:gd name="T96" fmla="*/ 0 w 354"/>
                  <a:gd name="T97" fmla="*/ 0 h 315"/>
                  <a:gd name="T98" fmla="*/ 0 w 354"/>
                  <a:gd name="T99" fmla="*/ 0 h 315"/>
                  <a:gd name="T100" fmla="*/ 0 w 354"/>
                  <a:gd name="T101" fmla="*/ 0 h 315"/>
                  <a:gd name="T102" fmla="*/ 0 w 354"/>
                  <a:gd name="T103" fmla="*/ 0 h 315"/>
                  <a:gd name="T104" fmla="*/ 0 w 354"/>
                  <a:gd name="T105" fmla="*/ 0 h 315"/>
                  <a:gd name="T106" fmla="*/ 0 w 354"/>
                  <a:gd name="T107" fmla="*/ 0 h 315"/>
                  <a:gd name="T108" fmla="*/ 0 w 354"/>
                  <a:gd name="T109" fmla="*/ 0 h 315"/>
                  <a:gd name="T110" fmla="*/ 0 w 354"/>
                  <a:gd name="T111" fmla="*/ 0 h 315"/>
                  <a:gd name="T112" fmla="*/ 0 w 354"/>
                  <a:gd name="T113" fmla="*/ 0 h 315"/>
                  <a:gd name="T114" fmla="*/ 0 w 354"/>
                  <a:gd name="T115" fmla="*/ 0 h 315"/>
                  <a:gd name="T116" fmla="*/ 0 w 354"/>
                  <a:gd name="T117" fmla="*/ 0 h 315"/>
                  <a:gd name="T118" fmla="*/ 0 w 354"/>
                  <a:gd name="T119" fmla="*/ 0 h 315"/>
                  <a:gd name="T120" fmla="*/ 0 w 354"/>
                  <a:gd name="T121" fmla="*/ 0 h 3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4"/>
                  <a:gd name="T184" fmla="*/ 0 h 315"/>
                  <a:gd name="T185" fmla="*/ 354 w 354"/>
                  <a:gd name="T186" fmla="*/ 315 h 3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4" h="315">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a:noFill/>
              </a:ln>
              <a:extLst>
                <a:ext uri="{91240B29-F687-4F45-9708-019B960494DF}">
                  <a14:hiddenLine xmlns:a14="http://schemas.microsoft.com/office/drawing/2010/main" w="6350">
                    <a:solidFill>
                      <a:srgbClr val="000000"/>
                    </a:solidFill>
                    <a:round/>
                  </a14:hiddenLine>
                </a:ext>
              </a:extLst>
            </p:spPr>
            <p:txBody>
              <a:bodyPr/>
              <a:lstStyle/>
              <a:p>
                <a:pPr eaLnBrk="0" hangingPunct="0"/>
                <a:endParaRPr lang="zh-CN" altLang="en-US">
                  <a:solidFill>
                    <a:srgbClr val="000000"/>
                  </a:solidFill>
                </a:endParaRPr>
              </a:p>
            </p:txBody>
          </p:sp>
          <p:sp>
            <p:nvSpPr>
              <p:cNvPr id="41046" name="Freeform 169"/>
              <p:cNvSpPr/>
              <p:nvPr>
                <p:custDataLst>
                  <p:tags r:id="rId76"/>
                </p:custDataLst>
              </p:nvPr>
            </p:nvSpPr>
            <p:spPr bwMode="auto">
              <a:xfrm>
                <a:off x="8023" y="4506"/>
                <a:ext cx="47" cy="99"/>
              </a:xfrm>
              <a:custGeom>
                <a:avLst/>
                <a:gdLst>
                  <a:gd name="T0" fmla="*/ 0 w 143"/>
                  <a:gd name="T1" fmla="*/ 0 h 297"/>
                  <a:gd name="T2" fmla="*/ 0 w 143"/>
                  <a:gd name="T3" fmla="*/ 0 h 297"/>
                  <a:gd name="T4" fmla="*/ 0 w 143"/>
                  <a:gd name="T5" fmla="*/ 0 h 297"/>
                  <a:gd name="T6" fmla="*/ 0 w 143"/>
                  <a:gd name="T7" fmla="*/ 0 h 297"/>
                  <a:gd name="T8" fmla="*/ 0 w 143"/>
                  <a:gd name="T9" fmla="*/ 0 h 297"/>
                  <a:gd name="T10" fmla="*/ 0 w 143"/>
                  <a:gd name="T11" fmla="*/ 0 h 297"/>
                  <a:gd name="T12" fmla="*/ 0 w 143"/>
                  <a:gd name="T13" fmla="*/ 0 h 297"/>
                  <a:gd name="T14" fmla="*/ 0 w 143"/>
                  <a:gd name="T15" fmla="*/ 0 h 297"/>
                  <a:gd name="T16" fmla="*/ 0 w 143"/>
                  <a:gd name="T17" fmla="*/ 0 h 297"/>
                  <a:gd name="T18" fmla="*/ 0 w 143"/>
                  <a:gd name="T19" fmla="*/ 0 h 297"/>
                  <a:gd name="T20" fmla="*/ 0 w 143"/>
                  <a:gd name="T21" fmla="*/ 0 h 297"/>
                  <a:gd name="T22" fmla="*/ 0 w 143"/>
                  <a:gd name="T23" fmla="*/ 0 h 297"/>
                  <a:gd name="T24" fmla="*/ 0 w 143"/>
                  <a:gd name="T25" fmla="*/ 0 h 297"/>
                  <a:gd name="T26" fmla="*/ 0 w 143"/>
                  <a:gd name="T27" fmla="*/ 0 h 297"/>
                  <a:gd name="T28" fmla="*/ 0 w 143"/>
                  <a:gd name="T29" fmla="*/ 0 h 297"/>
                  <a:gd name="T30" fmla="*/ 0 w 143"/>
                  <a:gd name="T31" fmla="*/ 0 h 297"/>
                  <a:gd name="T32" fmla="*/ 0 w 143"/>
                  <a:gd name="T33" fmla="*/ 0 h 297"/>
                  <a:gd name="T34" fmla="*/ 0 w 143"/>
                  <a:gd name="T35" fmla="*/ 0 h 297"/>
                  <a:gd name="T36" fmla="*/ 0 w 143"/>
                  <a:gd name="T37" fmla="*/ 0 h 297"/>
                  <a:gd name="T38" fmla="*/ 0 w 143"/>
                  <a:gd name="T39" fmla="*/ 0 h 297"/>
                  <a:gd name="T40" fmla="*/ 0 w 143"/>
                  <a:gd name="T41" fmla="*/ 0 h 297"/>
                  <a:gd name="T42" fmla="*/ 0 w 143"/>
                  <a:gd name="T43" fmla="*/ 0 h 297"/>
                  <a:gd name="T44" fmla="*/ 0 w 143"/>
                  <a:gd name="T45" fmla="*/ 0 h 297"/>
                  <a:gd name="T46" fmla="*/ 0 w 143"/>
                  <a:gd name="T47" fmla="*/ 0 h 297"/>
                  <a:gd name="T48" fmla="*/ 0 w 143"/>
                  <a:gd name="T49" fmla="*/ 0 h 297"/>
                  <a:gd name="T50" fmla="*/ 0 w 143"/>
                  <a:gd name="T51" fmla="*/ 0 h 297"/>
                  <a:gd name="T52" fmla="*/ 0 w 143"/>
                  <a:gd name="T53" fmla="*/ 0 h 297"/>
                  <a:gd name="T54" fmla="*/ 0 w 143"/>
                  <a:gd name="T55" fmla="*/ 0 h 297"/>
                  <a:gd name="T56" fmla="*/ 0 w 143"/>
                  <a:gd name="T57" fmla="*/ 0 h 297"/>
                  <a:gd name="T58" fmla="*/ 0 w 143"/>
                  <a:gd name="T59" fmla="*/ 0 h 297"/>
                  <a:gd name="T60" fmla="*/ 0 w 143"/>
                  <a:gd name="T61" fmla="*/ 0 h 297"/>
                  <a:gd name="T62" fmla="*/ 0 w 143"/>
                  <a:gd name="T63" fmla="*/ 0 h 297"/>
                  <a:gd name="T64" fmla="*/ 0 w 143"/>
                  <a:gd name="T65" fmla="*/ 0 h 297"/>
                  <a:gd name="T66" fmla="*/ 0 w 143"/>
                  <a:gd name="T67" fmla="*/ 0 h 297"/>
                  <a:gd name="T68" fmla="*/ 0 w 143"/>
                  <a:gd name="T69" fmla="*/ 0 h 297"/>
                  <a:gd name="T70" fmla="*/ 0 w 143"/>
                  <a:gd name="T71" fmla="*/ 0 h 297"/>
                  <a:gd name="T72" fmla="*/ 0 w 143"/>
                  <a:gd name="T73" fmla="*/ 0 h 297"/>
                  <a:gd name="T74" fmla="*/ 0 w 143"/>
                  <a:gd name="T75" fmla="*/ 0 h 297"/>
                  <a:gd name="T76" fmla="*/ 0 w 143"/>
                  <a:gd name="T77" fmla="*/ 0 h 297"/>
                  <a:gd name="T78" fmla="*/ 0 w 143"/>
                  <a:gd name="T79" fmla="*/ 0 h 297"/>
                  <a:gd name="T80" fmla="*/ 0 w 143"/>
                  <a:gd name="T81" fmla="*/ 0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97"/>
                  <a:gd name="T125" fmla="*/ 143 w 14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97">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47" name="Freeform 170"/>
              <p:cNvSpPr/>
              <p:nvPr>
                <p:custDataLst>
                  <p:tags r:id="rId77"/>
                </p:custDataLst>
              </p:nvPr>
            </p:nvSpPr>
            <p:spPr bwMode="auto">
              <a:xfrm>
                <a:off x="8360" y="4451"/>
                <a:ext cx="103" cy="129"/>
              </a:xfrm>
              <a:custGeom>
                <a:avLst/>
                <a:gdLst>
                  <a:gd name="T0" fmla="*/ 0 w 309"/>
                  <a:gd name="T1" fmla="*/ 0 h 388"/>
                  <a:gd name="T2" fmla="*/ 0 w 309"/>
                  <a:gd name="T3" fmla="*/ 0 h 388"/>
                  <a:gd name="T4" fmla="*/ 0 w 309"/>
                  <a:gd name="T5" fmla="*/ 0 h 388"/>
                  <a:gd name="T6" fmla="*/ 0 w 309"/>
                  <a:gd name="T7" fmla="*/ 0 h 388"/>
                  <a:gd name="T8" fmla="*/ 0 w 309"/>
                  <a:gd name="T9" fmla="*/ 0 h 388"/>
                  <a:gd name="T10" fmla="*/ 0 w 309"/>
                  <a:gd name="T11" fmla="*/ 0 h 388"/>
                  <a:gd name="T12" fmla="*/ 0 w 309"/>
                  <a:gd name="T13" fmla="*/ 0 h 388"/>
                  <a:gd name="T14" fmla="*/ 0 w 309"/>
                  <a:gd name="T15" fmla="*/ 0 h 388"/>
                  <a:gd name="T16" fmla="*/ 0 w 309"/>
                  <a:gd name="T17" fmla="*/ 0 h 388"/>
                  <a:gd name="T18" fmla="*/ 0 w 309"/>
                  <a:gd name="T19" fmla="*/ 0 h 388"/>
                  <a:gd name="T20" fmla="*/ 0 w 309"/>
                  <a:gd name="T21" fmla="*/ 0 h 388"/>
                  <a:gd name="T22" fmla="*/ 0 w 309"/>
                  <a:gd name="T23" fmla="*/ 0 h 388"/>
                  <a:gd name="T24" fmla="*/ 0 w 309"/>
                  <a:gd name="T25" fmla="*/ 0 h 388"/>
                  <a:gd name="T26" fmla="*/ 0 w 309"/>
                  <a:gd name="T27" fmla="*/ 0 h 388"/>
                  <a:gd name="T28" fmla="*/ 0 w 309"/>
                  <a:gd name="T29" fmla="*/ 0 h 388"/>
                  <a:gd name="T30" fmla="*/ 0 w 309"/>
                  <a:gd name="T31" fmla="*/ 0 h 388"/>
                  <a:gd name="T32" fmla="*/ 0 w 309"/>
                  <a:gd name="T33" fmla="*/ 0 h 388"/>
                  <a:gd name="T34" fmla="*/ 0 w 309"/>
                  <a:gd name="T35" fmla="*/ 0 h 388"/>
                  <a:gd name="T36" fmla="*/ 0 w 309"/>
                  <a:gd name="T37" fmla="*/ 0 h 388"/>
                  <a:gd name="T38" fmla="*/ 0 w 309"/>
                  <a:gd name="T39" fmla="*/ 0 h 388"/>
                  <a:gd name="T40" fmla="*/ 0 w 309"/>
                  <a:gd name="T41" fmla="*/ 0 h 388"/>
                  <a:gd name="T42" fmla="*/ 0 w 309"/>
                  <a:gd name="T43" fmla="*/ 0 h 388"/>
                  <a:gd name="T44" fmla="*/ 0 w 309"/>
                  <a:gd name="T45" fmla="*/ 0 h 388"/>
                  <a:gd name="T46" fmla="*/ 0 w 309"/>
                  <a:gd name="T47" fmla="*/ 0 h 388"/>
                  <a:gd name="T48" fmla="*/ 0 w 309"/>
                  <a:gd name="T49" fmla="*/ 0 h 388"/>
                  <a:gd name="T50" fmla="*/ 0 w 309"/>
                  <a:gd name="T51" fmla="*/ 0 h 388"/>
                  <a:gd name="T52" fmla="*/ 0 w 309"/>
                  <a:gd name="T53" fmla="*/ 0 h 388"/>
                  <a:gd name="T54" fmla="*/ 0 w 309"/>
                  <a:gd name="T55" fmla="*/ 0 h 388"/>
                  <a:gd name="T56" fmla="*/ 0 w 309"/>
                  <a:gd name="T57" fmla="*/ 0 h 388"/>
                  <a:gd name="T58" fmla="*/ 0 w 309"/>
                  <a:gd name="T59" fmla="*/ 0 h 388"/>
                  <a:gd name="T60" fmla="*/ 0 w 309"/>
                  <a:gd name="T61" fmla="*/ 0 h 388"/>
                  <a:gd name="T62" fmla="*/ 0 w 309"/>
                  <a:gd name="T63" fmla="*/ 0 h 388"/>
                  <a:gd name="T64" fmla="*/ 0 w 309"/>
                  <a:gd name="T65" fmla="*/ 0 h 388"/>
                  <a:gd name="T66" fmla="*/ 0 w 309"/>
                  <a:gd name="T67" fmla="*/ 0 h 388"/>
                  <a:gd name="T68" fmla="*/ 0 w 309"/>
                  <a:gd name="T69" fmla="*/ 0 h 388"/>
                  <a:gd name="T70" fmla="*/ 0 w 309"/>
                  <a:gd name="T71" fmla="*/ 0 h 388"/>
                  <a:gd name="T72" fmla="*/ 0 w 309"/>
                  <a:gd name="T73" fmla="*/ 0 h 388"/>
                  <a:gd name="T74" fmla="*/ 0 w 309"/>
                  <a:gd name="T75" fmla="*/ 0 h 3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9"/>
                  <a:gd name="T115" fmla="*/ 0 h 388"/>
                  <a:gd name="T116" fmla="*/ 309 w 309"/>
                  <a:gd name="T117" fmla="*/ 388 h 3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9" h="388">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48" name="Freeform 171"/>
              <p:cNvSpPr/>
              <p:nvPr>
                <p:custDataLst>
                  <p:tags r:id="rId78"/>
                </p:custDataLst>
              </p:nvPr>
            </p:nvSpPr>
            <p:spPr bwMode="auto">
              <a:xfrm>
                <a:off x="8279" y="4648"/>
                <a:ext cx="135" cy="97"/>
              </a:xfrm>
              <a:custGeom>
                <a:avLst/>
                <a:gdLst>
                  <a:gd name="T0" fmla="*/ 0 w 406"/>
                  <a:gd name="T1" fmla="*/ 0 h 292"/>
                  <a:gd name="T2" fmla="*/ 0 w 406"/>
                  <a:gd name="T3" fmla="*/ 0 h 292"/>
                  <a:gd name="T4" fmla="*/ 0 w 406"/>
                  <a:gd name="T5" fmla="*/ 0 h 292"/>
                  <a:gd name="T6" fmla="*/ 0 w 406"/>
                  <a:gd name="T7" fmla="*/ 0 h 292"/>
                  <a:gd name="T8" fmla="*/ 0 w 406"/>
                  <a:gd name="T9" fmla="*/ 0 h 292"/>
                  <a:gd name="T10" fmla="*/ 0 w 406"/>
                  <a:gd name="T11" fmla="*/ 0 h 292"/>
                  <a:gd name="T12" fmla="*/ 0 w 406"/>
                  <a:gd name="T13" fmla="*/ 0 h 292"/>
                  <a:gd name="T14" fmla="*/ 0 w 406"/>
                  <a:gd name="T15" fmla="*/ 0 h 292"/>
                  <a:gd name="T16" fmla="*/ 0 w 406"/>
                  <a:gd name="T17" fmla="*/ 0 h 292"/>
                  <a:gd name="T18" fmla="*/ 0 w 406"/>
                  <a:gd name="T19" fmla="*/ 0 h 292"/>
                  <a:gd name="T20" fmla="*/ 0 w 406"/>
                  <a:gd name="T21" fmla="*/ 0 h 292"/>
                  <a:gd name="T22" fmla="*/ 0 w 406"/>
                  <a:gd name="T23" fmla="*/ 0 h 292"/>
                  <a:gd name="T24" fmla="*/ 0 w 406"/>
                  <a:gd name="T25" fmla="*/ 0 h 292"/>
                  <a:gd name="T26" fmla="*/ 0 w 406"/>
                  <a:gd name="T27" fmla="*/ 0 h 292"/>
                  <a:gd name="T28" fmla="*/ 0 w 406"/>
                  <a:gd name="T29" fmla="*/ 0 h 292"/>
                  <a:gd name="T30" fmla="*/ 0 w 406"/>
                  <a:gd name="T31" fmla="*/ 0 h 292"/>
                  <a:gd name="T32" fmla="*/ 0 w 406"/>
                  <a:gd name="T33" fmla="*/ 0 h 292"/>
                  <a:gd name="T34" fmla="*/ 0 w 406"/>
                  <a:gd name="T35" fmla="*/ 0 h 292"/>
                  <a:gd name="T36" fmla="*/ 0 w 406"/>
                  <a:gd name="T37" fmla="*/ 0 h 292"/>
                  <a:gd name="T38" fmla="*/ 0 w 406"/>
                  <a:gd name="T39" fmla="*/ 0 h 292"/>
                  <a:gd name="T40" fmla="*/ 0 w 406"/>
                  <a:gd name="T41" fmla="*/ 0 h 292"/>
                  <a:gd name="T42" fmla="*/ 0 w 406"/>
                  <a:gd name="T43" fmla="*/ 0 h 292"/>
                  <a:gd name="T44" fmla="*/ 0 w 406"/>
                  <a:gd name="T45" fmla="*/ 0 h 292"/>
                  <a:gd name="T46" fmla="*/ 0 w 406"/>
                  <a:gd name="T47" fmla="*/ 0 h 292"/>
                  <a:gd name="T48" fmla="*/ 0 w 406"/>
                  <a:gd name="T49" fmla="*/ 0 h 292"/>
                  <a:gd name="T50" fmla="*/ 0 w 406"/>
                  <a:gd name="T51" fmla="*/ 0 h 292"/>
                  <a:gd name="T52" fmla="*/ 0 w 406"/>
                  <a:gd name="T53" fmla="*/ 0 h 292"/>
                  <a:gd name="T54" fmla="*/ 0 w 406"/>
                  <a:gd name="T55" fmla="*/ 0 h 292"/>
                  <a:gd name="T56" fmla="*/ 0 w 406"/>
                  <a:gd name="T57" fmla="*/ 0 h 292"/>
                  <a:gd name="T58" fmla="*/ 0 w 406"/>
                  <a:gd name="T59" fmla="*/ 0 h 292"/>
                  <a:gd name="T60" fmla="*/ 0 w 406"/>
                  <a:gd name="T61" fmla="*/ 0 h 292"/>
                  <a:gd name="T62" fmla="*/ 0 w 406"/>
                  <a:gd name="T63" fmla="*/ 0 h 2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292"/>
                  <a:gd name="T98" fmla="*/ 406 w 406"/>
                  <a:gd name="T99" fmla="*/ 292 h 2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292">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49" name="Freeform 172"/>
              <p:cNvSpPr/>
              <p:nvPr>
                <p:custDataLst>
                  <p:tags r:id="rId79"/>
                </p:custDataLst>
              </p:nvPr>
            </p:nvSpPr>
            <p:spPr bwMode="auto">
              <a:xfrm>
                <a:off x="8272" y="4697"/>
                <a:ext cx="146" cy="320"/>
              </a:xfrm>
              <a:custGeom>
                <a:avLst/>
                <a:gdLst>
                  <a:gd name="T0" fmla="*/ 0 w 439"/>
                  <a:gd name="T1" fmla="*/ 0 h 960"/>
                  <a:gd name="T2" fmla="*/ 0 w 439"/>
                  <a:gd name="T3" fmla="*/ 0 h 960"/>
                  <a:gd name="T4" fmla="*/ 0 w 439"/>
                  <a:gd name="T5" fmla="*/ 0 h 960"/>
                  <a:gd name="T6" fmla="*/ 0 w 439"/>
                  <a:gd name="T7" fmla="*/ 0 h 960"/>
                  <a:gd name="T8" fmla="*/ 0 w 439"/>
                  <a:gd name="T9" fmla="*/ 0 h 960"/>
                  <a:gd name="T10" fmla="*/ 0 w 439"/>
                  <a:gd name="T11" fmla="*/ 0 h 960"/>
                  <a:gd name="T12" fmla="*/ 0 w 439"/>
                  <a:gd name="T13" fmla="*/ 0 h 960"/>
                  <a:gd name="T14" fmla="*/ 0 w 439"/>
                  <a:gd name="T15" fmla="*/ 0 h 960"/>
                  <a:gd name="T16" fmla="*/ 0 w 439"/>
                  <a:gd name="T17" fmla="*/ 0 h 960"/>
                  <a:gd name="T18" fmla="*/ 0 w 439"/>
                  <a:gd name="T19" fmla="*/ 0 h 960"/>
                  <a:gd name="T20" fmla="*/ 0 w 439"/>
                  <a:gd name="T21" fmla="*/ 0 h 960"/>
                  <a:gd name="T22" fmla="*/ 0 w 439"/>
                  <a:gd name="T23" fmla="*/ 0 h 960"/>
                  <a:gd name="T24" fmla="*/ 0 w 439"/>
                  <a:gd name="T25" fmla="*/ 0 h 960"/>
                  <a:gd name="T26" fmla="*/ 0 w 439"/>
                  <a:gd name="T27" fmla="*/ 0 h 960"/>
                  <a:gd name="T28" fmla="*/ 0 w 439"/>
                  <a:gd name="T29" fmla="*/ 0 h 960"/>
                  <a:gd name="T30" fmla="*/ 0 w 439"/>
                  <a:gd name="T31" fmla="*/ 0 h 960"/>
                  <a:gd name="T32" fmla="*/ 0 w 439"/>
                  <a:gd name="T33" fmla="*/ 0 h 960"/>
                  <a:gd name="T34" fmla="*/ 0 w 439"/>
                  <a:gd name="T35" fmla="*/ 0 h 960"/>
                  <a:gd name="T36" fmla="*/ 0 w 439"/>
                  <a:gd name="T37" fmla="*/ 0 h 960"/>
                  <a:gd name="T38" fmla="*/ 0 w 439"/>
                  <a:gd name="T39" fmla="*/ 0 h 960"/>
                  <a:gd name="T40" fmla="*/ 0 w 439"/>
                  <a:gd name="T41" fmla="*/ 0 h 960"/>
                  <a:gd name="T42" fmla="*/ 0 w 439"/>
                  <a:gd name="T43" fmla="*/ 0 h 960"/>
                  <a:gd name="T44" fmla="*/ 0 w 439"/>
                  <a:gd name="T45" fmla="*/ 0 h 960"/>
                  <a:gd name="T46" fmla="*/ 0 w 439"/>
                  <a:gd name="T47" fmla="*/ 0 h 960"/>
                  <a:gd name="T48" fmla="*/ 0 w 439"/>
                  <a:gd name="T49" fmla="*/ 0 h 960"/>
                  <a:gd name="T50" fmla="*/ 0 w 439"/>
                  <a:gd name="T51" fmla="*/ 0 h 960"/>
                  <a:gd name="T52" fmla="*/ 0 w 439"/>
                  <a:gd name="T53" fmla="*/ 0 h 960"/>
                  <a:gd name="T54" fmla="*/ 0 w 439"/>
                  <a:gd name="T55" fmla="*/ 0 h 960"/>
                  <a:gd name="T56" fmla="*/ 0 w 439"/>
                  <a:gd name="T57" fmla="*/ 0 h 960"/>
                  <a:gd name="T58" fmla="*/ 0 w 439"/>
                  <a:gd name="T59" fmla="*/ 0 h 960"/>
                  <a:gd name="T60" fmla="*/ 0 w 439"/>
                  <a:gd name="T61" fmla="*/ 0 h 960"/>
                  <a:gd name="T62" fmla="*/ 0 w 439"/>
                  <a:gd name="T63" fmla="*/ 0 h 960"/>
                  <a:gd name="T64" fmla="*/ 0 w 439"/>
                  <a:gd name="T65" fmla="*/ 0 h 960"/>
                  <a:gd name="T66" fmla="*/ 0 w 439"/>
                  <a:gd name="T67" fmla="*/ 0 h 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960"/>
                  <a:gd name="T104" fmla="*/ 439 w 439"/>
                  <a:gd name="T105" fmla="*/ 960 h 9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96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50" name="Freeform 173"/>
              <p:cNvSpPr/>
              <p:nvPr>
                <p:custDataLst>
                  <p:tags r:id="rId80"/>
                </p:custDataLst>
              </p:nvPr>
            </p:nvSpPr>
            <p:spPr bwMode="auto">
              <a:xfrm>
                <a:off x="8416" y="4972"/>
                <a:ext cx="128" cy="66"/>
              </a:xfrm>
              <a:custGeom>
                <a:avLst/>
                <a:gdLst>
                  <a:gd name="T0" fmla="*/ 0 w 382"/>
                  <a:gd name="T1" fmla="*/ 0 h 198"/>
                  <a:gd name="T2" fmla="*/ 0 w 382"/>
                  <a:gd name="T3" fmla="*/ 0 h 198"/>
                  <a:gd name="T4" fmla="*/ 0 w 382"/>
                  <a:gd name="T5" fmla="*/ 0 h 198"/>
                  <a:gd name="T6" fmla="*/ 0 w 382"/>
                  <a:gd name="T7" fmla="*/ 0 h 198"/>
                  <a:gd name="T8" fmla="*/ 0 w 382"/>
                  <a:gd name="T9" fmla="*/ 0 h 198"/>
                  <a:gd name="T10" fmla="*/ 0 w 382"/>
                  <a:gd name="T11" fmla="*/ 0 h 198"/>
                  <a:gd name="T12" fmla="*/ 0 w 382"/>
                  <a:gd name="T13" fmla="*/ 0 h 198"/>
                  <a:gd name="T14" fmla="*/ 0 w 382"/>
                  <a:gd name="T15" fmla="*/ 0 h 198"/>
                  <a:gd name="T16" fmla="*/ 0 w 382"/>
                  <a:gd name="T17" fmla="*/ 0 h 198"/>
                  <a:gd name="T18" fmla="*/ 0 w 382"/>
                  <a:gd name="T19" fmla="*/ 0 h 198"/>
                  <a:gd name="T20" fmla="*/ 0 w 382"/>
                  <a:gd name="T21" fmla="*/ 0 h 198"/>
                  <a:gd name="T22" fmla="*/ 0 w 382"/>
                  <a:gd name="T23" fmla="*/ 0 h 198"/>
                  <a:gd name="T24" fmla="*/ 0 w 382"/>
                  <a:gd name="T25" fmla="*/ 0 h 198"/>
                  <a:gd name="T26" fmla="*/ 0 w 382"/>
                  <a:gd name="T27" fmla="*/ 0 h 198"/>
                  <a:gd name="T28" fmla="*/ 0 w 382"/>
                  <a:gd name="T29" fmla="*/ 0 h 198"/>
                  <a:gd name="T30" fmla="*/ 0 w 382"/>
                  <a:gd name="T31" fmla="*/ 0 h 198"/>
                  <a:gd name="T32" fmla="*/ 0 w 382"/>
                  <a:gd name="T33" fmla="*/ 0 h 198"/>
                  <a:gd name="T34" fmla="*/ 0 w 382"/>
                  <a:gd name="T35" fmla="*/ 0 h 198"/>
                  <a:gd name="T36" fmla="*/ 0 w 382"/>
                  <a:gd name="T37" fmla="*/ 0 h 198"/>
                  <a:gd name="T38" fmla="*/ 0 w 382"/>
                  <a:gd name="T39" fmla="*/ 0 h 198"/>
                  <a:gd name="T40" fmla="*/ 0 w 382"/>
                  <a:gd name="T41" fmla="*/ 0 h 198"/>
                  <a:gd name="T42" fmla="*/ 0 w 382"/>
                  <a:gd name="T43" fmla="*/ 0 h 198"/>
                  <a:gd name="T44" fmla="*/ 0 w 382"/>
                  <a:gd name="T45" fmla="*/ 0 h 198"/>
                  <a:gd name="T46" fmla="*/ 0 w 382"/>
                  <a:gd name="T47" fmla="*/ 0 h 198"/>
                  <a:gd name="T48" fmla="*/ 0 w 382"/>
                  <a:gd name="T49" fmla="*/ 0 h 198"/>
                  <a:gd name="T50" fmla="*/ 0 w 382"/>
                  <a:gd name="T51" fmla="*/ 0 h 198"/>
                  <a:gd name="T52" fmla="*/ 0 w 382"/>
                  <a:gd name="T53" fmla="*/ 0 h 198"/>
                  <a:gd name="T54" fmla="*/ 0 w 382"/>
                  <a:gd name="T55" fmla="*/ 0 h 198"/>
                  <a:gd name="T56" fmla="*/ 0 w 382"/>
                  <a:gd name="T57" fmla="*/ 0 h 198"/>
                  <a:gd name="T58" fmla="*/ 0 w 382"/>
                  <a:gd name="T59" fmla="*/ 0 h 198"/>
                  <a:gd name="T60" fmla="*/ 0 w 382"/>
                  <a:gd name="T61" fmla="*/ 0 h 198"/>
                  <a:gd name="T62" fmla="*/ 0 w 382"/>
                  <a:gd name="T63" fmla="*/ 0 h 198"/>
                  <a:gd name="T64" fmla="*/ 0 w 382"/>
                  <a:gd name="T65" fmla="*/ 0 h 198"/>
                  <a:gd name="T66" fmla="*/ 0 w 382"/>
                  <a:gd name="T67" fmla="*/ 0 h 198"/>
                  <a:gd name="T68" fmla="*/ 0 w 382"/>
                  <a:gd name="T69" fmla="*/ 0 h 198"/>
                  <a:gd name="T70" fmla="*/ 0 w 382"/>
                  <a:gd name="T71" fmla="*/ 0 h 198"/>
                  <a:gd name="T72" fmla="*/ 0 w 382"/>
                  <a:gd name="T73" fmla="*/ 0 h 198"/>
                  <a:gd name="T74" fmla="*/ 0 w 382"/>
                  <a:gd name="T75" fmla="*/ 0 h 198"/>
                  <a:gd name="T76" fmla="*/ 0 w 382"/>
                  <a:gd name="T77" fmla="*/ 0 h 198"/>
                  <a:gd name="T78" fmla="*/ 0 w 382"/>
                  <a:gd name="T79" fmla="*/ 0 h 198"/>
                  <a:gd name="T80" fmla="*/ 0 w 382"/>
                  <a:gd name="T81" fmla="*/ 0 h 198"/>
                  <a:gd name="T82" fmla="*/ 0 w 382"/>
                  <a:gd name="T83" fmla="*/ 0 h 198"/>
                  <a:gd name="T84" fmla="*/ 0 w 382"/>
                  <a:gd name="T85" fmla="*/ 0 h 198"/>
                  <a:gd name="T86" fmla="*/ 0 w 382"/>
                  <a:gd name="T87" fmla="*/ 0 h 198"/>
                  <a:gd name="T88" fmla="*/ 0 w 382"/>
                  <a:gd name="T89" fmla="*/ 0 h 198"/>
                  <a:gd name="T90" fmla="*/ 0 w 382"/>
                  <a:gd name="T91" fmla="*/ 0 h 1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198"/>
                  <a:gd name="T140" fmla="*/ 382 w 382"/>
                  <a:gd name="T141" fmla="*/ 198 h 1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198">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51" name="Freeform 174"/>
              <p:cNvSpPr/>
              <p:nvPr>
                <p:custDataLst>
                  <p:tags r:id="rId81"/>
                </p:custDataLst>
              </p:nvPr>
            </p:nvSpPr>
            <p:spPr bwMode="auto">
              <a:xfrm>
                <a:off x="8304" y="4693"/>
                <a:ext cx="76" cy="80"/>
              </a:xfrm>
              <a:custGeom>
                <a:avLst/>
                <a:gdLst>
                  <a:gd name="T0" fmla="*/ 0 w 229"/>
                  <a:gd name="T1" fmla="*/ 0 h 240"/>
                  <a:gd name="T2" fmla="*/ 0 w 229"/>
                  <a:gd name="T3" fmla="*/ 0 h 240"/>
                  <a:gd name="T4" fmla="*/ 0 w 229"/>
                  <a:gd name="T5" fmla="*/ 0 h 240"/>
                  <a:gd name="T6" fmla="*/ 0 w 229"/>
                  <a:gd name="T7" fmla="*/ 0 h 240"/>
                  <a:gd name="T8" fmla="*/ 0 w 229"/>
                  <a:gd name="T9" fmla="*/ 0 h 240"/>
                  <a:gd name="T10" fmla="*/ 0 w 229"/>
                  <a:gd name="T11" fmla="*/ 0 h 240"/>
                  <a:gd name="T12" fmla="*/ 0 w 229"/>
                  <a:gd name="T13" fmla="*/ 0 h 240"/>
                  <a:gd name="T14" fmla="*/ 0 w 229"/>
                  <a:gd name="T15" fmla="*/ 0 h 240"/>
                  <a:gd name="T16" fmla="*/ 0 w 229"/>
                  <a:gd name="T17" fmla="*/ 0 h 240"/>
                  <a:gd name="T18" fmla="*/ 0 w 229"/>
                  <a:gd name="T19" fmla="*/ 0 h 240"/>
                  <a:gd name="T20" fmla="*/ 0 w 229"/>
                  <a:gd name="T21" fmla="*/ 0 h 240"/>
                  <a:gd name="T22" fmla="*/ 0 w 229"/>
                  <a:gd name="T23" fmla="*/ 0 h 240"/>
                  <a:gd name="T24" fmla="*/ 0 w 229"/>
                  <a:gd name="T25" fmla="*/ 0 h 240"/>
                  <a:gd name="T26" fmla="*/ 0 w 229"/>
                  <a:gd name="T27" fmla="*/ 0 h 240"/>
                  <a:gd name="T28" fmla="*/ 0 w 229"/>
                  <a:gd name="T29" fmla="*/ 0 h 240"/>
                  <a:gd name="T30" fmla="*/ 0 w 229"/>
                  <a:gd name="T31" fmla="*/ 0 h 240"/>
                  <a:gd name="T32" fmla="*/ 0 w 229"/>
                  <a:gd name="T33" fmla="*/ 0 h 240"/>
                  <a:gd name="T34" fmla="*/ 0 w 229"/>
                  <a:gd name="T35" fmla="*/ 0 h 240"/>
                  <a:gd name="T36" fmla="*/ 0 w 229"/>
                  <a:gd name="T37" fmla="*/ 0 h 240"/>
                  <a:gd name="T38" fmla="*/ 0 w 229"/>
                  <a:gd name="T39" fmla="*/ 0 h 240"/>
                  <a:gd name="T40" fmla="*/ 0 w 229"/>
                  <a:gd name="T41" fmla="*/ 0 h 240"/>
                  <a:gd name="T42" fmla="*/ 0 w 229"/>
                  <a:gd name="T43" fmla="*/ 0 h 240"/>
                  <a:gd name="T44" fmla="*/ 0 w 229"/>
                  <a:gd name="T45" fmla="*/ 0 h 240"/>
                  <a:gd name="T46" fmla="*/ 0 w 229"/>
                  <a:gd name="T47" fmla="*/ 0 h 240"/>
                  <a:gd name="T48" fmla="*/ 0 w 229"/>
                  <a:gd name="T49" fmla="*/ 0 h 240"/>
                  <a:gd name="T50" fmla="*/ 0 w 229"/>
                  <a:gd name="T51" fmla="*/ 0 h 240"/>
                  <a:gd name="T52" fmla="*/ 0 w 229"/>
                  <a:gd name="T53" fmla="*/ 0 h 240"/>
                  <a:gd name="T54" fmla="*/ 0 w 229"/>
                  <a:gd name="T55" fmla="*/ 0 h 240"/>
                  <a:gd name="T56" fmla="*/ 0 w 229"/>
                  <a:gd name="T57" fmla="*/ 0 h 240"/>
                  <a:gd name="T58" fmla="*/ 0 w 229"/>
                  <a:gd name="T59" fmla="*/ 0 h 240"/>
                  <a:gd name="T60" fmla="*/ 0 w 229"/>
                  <a:gd name="T61" fmla="*/ 0 h 240"/>
                  <a:gd name="T62" fmla="*/ 0 w 229"/>
                  <a:gd name="T63" fmla="*/ 0 h 240"/>
                  <a:gd name="T64" fmla="*/ 0 w 229"/>
                  <a:gd name="T65" fmla="*/ 0 h 240"/>
                  <a:gd name="T66" fmla="*/ 0 w 229"/>
                  <a:gd name="T67" fmla="*/ 0 h 240"/>
                  <a:gd name="T68" fmla="*/ 0 w 229"/>
                  <a:gd name="T69" fmla="*/ 0 h 240"/>
                  <a:gd name="T70" fmla="*/ 0 w 229"/>
                  <a:gd name="T71" fmla="*/ 0 h 240"/>
                  <a:gd name="T72" fmla="*/ 0 w 229"/>
                  <a:gd name="T73" fmla="*/ 0 h 240"/>
                  <a:gd name="T74" fmla="*/ 0 w 229"/>
                  <a:gd name="T75" fmla="*/ 0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9"/>
                  <a:gd name="T115" fmla="*/ 0 h 240"/>
                  <a:gd name="T116" fmla="*/ 229 w 229"/>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9" h="24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52" name="Freeform 175"/>
              <p:cNvSpPr/>
              <p:nvPr>
                <p:custDataLst>
                  <p:tags r:id="rId82"/>
                </p:custDataLst>
              </p:nvPr>
            </p:nvSpPr>
            <p:spPr bwMode="auto">
              <a:xfrm>
                <a:off x="8401" y="4895"/>
                <a:ext cx="93" cy="90"/>
              </a:xfrm>
              <a:custGeom>
                <a:avLst/>
                <a:gdLst>
                  <a:gd name="T0" fmla="*/ 0 w 281"/>
                  <a:gd name="T1" fmla="*/ 0 h 270"/>
                  <a:gd name="T2" fmla="*/ 0 w 281"/>
                  <a:gd name="T3" fmla="*/ 0 h 270"/>
                  <a:gd name="T4" fmla="*/ 0 w 281"/>
                  <a:gd name="T5" fmla="*/ 0 h 270"/>
                  <a:gd name="T6" fmla="*/ 0 w 281"/>
                  <a:gd name="T7" fmla="*/ 0 h 270"/>
                  <a:gd name="T8" fmla="*/ 0 w 281"/>
                  <a:gd name="T9" fmla="*/ 0 h 270"/>
                  <a:gd name="T10" fmla="*/ 0 w 281"/>
                  <a:gd name="T11" fmla="*/ 0 h 270"/>
                  <a:gd name="T12" fmla="*/ 0 w 281"/>
                  <a:gd name="T13" fmla="*/ 0 h 270"/>
                  <a:gd name="T14" fmla="*/ 0 w 281"/>
                  <a:gd name="T15" fmla="*/ 0 h 270"/>
                  <a:gd name="T16" fmla="*/ 0 w 281"/>
                  <a:gd name="T17" fmla="*/ 0 h 270"/>
                  <a:gd name="T18" fmla="*/ 0 w 281"/>
                  <a:gd name="T19" fmla="*/ 0 h 270"/>
                  <a:gd name="T20" fmla="*/ 0 w 281"/>
                  <a:gd name="T21" fmla="*/ 0 h 270"/>
                  <a:gd name="T22" fmla="*/ 0 w 281"/>
                  <a:gd name="T23" fmla="*/ 0 h 270"/>
                  <a:gd name="T24" fmla="*/ 0 w 281"/>
                  <a:gd name="T25" fmla="*/ 0 h 270"/>
                  <a:gd name="T26" fmla="*/ 0 w 281"/>
                  <a:gd name="T27" fmla="*/ 0 h 270"/>
                  <a:gd name="T28" fmla="*/ 0 w 281"/>
                  <a:gd name="T29" fmla="*/ 0 h 270"/>
                  <a:gd name="T30" fmla="*/ 0 w 281"/>
                  <a:gd name="T31" fmla="*/ 0 h 270"/>
                  <a:gd name="T32" fmla="*/ 0 w 281"/>
                  <a:gd name="T33" fmla="*/ 0 h 270"/>
                  <a:gd name="T34" fmla="*/ 0 w 281"/>
                  <a:gd name="T35" fmla="*/ 0 h 270"/>
                  <a:gd name="T36" fmla="*/ 0 w 281"/>
                  <a:gd name="T37" fmla="*/ 0 h 270"/>
                  <a:gd name="T38" fmla="*/ 0 w 281"/>
                  <a:gd name="T39" fmla="*/ 0 h 270"/>
                  <a:gd name="T40" fmla="*/ 0 w 281"/>
                  <a:gd name="T41" fmla="*/ 0 h 270"/>
                  <a:gd name="T42" fmla="*/ 0 w 281"/>
                  <a:gd name="T43" fmla="*/ 0 h 270"/>
                  <a:gd name="T44" fmla="*/ 0 w 281"/>
                  <a:gd name="T45" fmla="*/ 0 h 270"/>
                  <a:gd name="T46" fmla="*/ 0 w 281"/>
                  <a:gd name="T47" fmla="*/ 0 h 270"/>
                  <a:gd name="T48" fmla="*/ 0 w 281"/>
                  <a:gd name="T49" fmla="*/ 0 h 270"/>
                  <a:gd name="T50" fmla="*/ 0 w 281"/>
                  <a:gd name="T51" fmla="*/ 0 h 270"/>
                  <a:gd name="T52" fmla="*/ 0 w 281"/>
                  <a:gd name="T53" fmla="*/ 0 h 270"/>
                  <a:gd name="T54" fmla="*/ 0 w 281"/>
                  <a:gd name="T55" fmla="*/ 0 h 270"/>
                  <a:gd name="T56" fmla="*/ 0 w 281"/>
                  <a:gd name="T57" fmla="*/ 0 h 270"/>
                  <a:gd name="T58" fmla="*/ 0 w 281"/>
                  <a:gd name="T59" fmla="*/ 0 h 270"/>
                  <a:gd name="T60" fmla="*/ 0 w 281"/>
                  <a:gd name="T61" fmla="*/ 0 h 270"/>
                  <a:gd name="T62" fmla="*/ 0 w 281"/>
                  <a:gd name="T63" fmla="*/ 0 h 270"/>
                  <a:gd name="T64" fmla="*/ 0 w 281"/>
                  <a:gd name="T65" fmla="*/ 0 h 270"/>
                  <a:gd name="T66" fmla="*/ 0 w 281"/>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270"/>
                  <a:gd name="T104" fmla="*/ 281 w 281"/>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27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53" name="Freeform 176"/>
              <p:cNvSpPr/>
              <p:nvPr>
                <p:custDataLst>
                  <p:tags r:id="rId83"/>
                </p:custDataLst>
              </p:nvPr>
            </p:nvSpPr>
            <p:spPr bwMode="auto">
              <a:xfrm>
                <a:off x="8431" y="4921"/>
                <a:ext cx="5" cy="4"/>
              </a:xfrm>
              <a:custGeom>
                <a:avLst/>
                <a:gdLst>
                  <a:gd name="T0" fmla="*/ 0 w 15"/>
                  <a:gd name="T1" fmla="*/ 0 h 13"/>
                  <a:gd name="T2" fmla="*/ 0 w 15"/>
                  <a:gd name="T3" fmla="*/ 0 h 13"/>
                  <a:gd name="T4" fmla="*/ 0 w 15"/>
                  <a:gd name="T5" fmla="*/ 0 h 13"/>
                  <a:gd name="T6" fmla="*/ 0 w 15"/>
                  <a:gd name="T7" fmla="*/ 0 h 13"/>
                  <a:gd name="T8" fmla="*/ 0 w 15"/>
                  <a:gd name="T9" fmla="*/ 0 h 13"/>
                  <a:gd name="T10" fmla="*/ 0 w 15"/>
                  <a:gd name="T11" fmla="*/ 0 h 13"/>
                  <a:gd name="T12" fmla="*/ 0 w 15"/>
                  <a:gd name="T13" fmla="*/ 0 h 13"/>
                  <a:gd name="T14" fmla="*/ 0 w 15"/>
                  <a:gd name="T15" fmla="*/ 0 h 13"/>
                  <a:gd name="T16" fmla="*/ 0 w 15"/>
                  <a:gd name="T17" fmla="*/ 0 h 13"/>
                  <a:gd name="T18" fmla="*/ 0 w 15"/>
                  <a:gd name="T19" fmla="*/ 0 h 13"/>
                  <a:gd name="T20" fmla="*/ 0 w 15"/>
                  <a:gd name="T21" fmla="*/ 0 h 13"/>
                  <a:gd name="T22" fmla="*/ 0 w 15"/>
                  <a:gd name="T23" fmla="*/ 0 h 13"/>
                  <a:gd name="T24" fmla="*/ 0 w 15"/>
                  <a:gd name="T25" fmla="*/ 0 h 13"/>
                  <a:gd name="T26" fmla="*/ 0 w 15"/>
                  <a:gd name="T27" fmla="*/ 0 h 13"/>
                  <a:gd name="T28" fmla="*/ 0 w 15"/>
                  <a:gd name="T29" fmla="*/ 0 h 13"/>
                  <a:gd name="T30" fmla="*/ 0 w 15"/>
                  <a:gd name="T31" fmla="*/ 0 h 13"/>
                  <a:gd name="T32" fmla="*/ 0 w 15"/>
                  <a:gd name="T33" fmla="*/ 0 h 13"/>
                  <a:gd name="T34" fmla="*/ 0 w 15"/>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54" name="Freeform 177"/>
              <p:cNvSpPr/>
              <p:nvPr>
                <p:custDataLst>
                  <p:tags r:id="rId84"/>
                </p:custDataLst>
              </p:nvPr>
            </p:nvSpPr>
            <p:spPr bwMode="auto">
              <a:xfrm>
                <a:off x="8447" y="4911"/>
                <a:ext cx="6" cy="6"/>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55" name="Freeform 178"/>
              <p:cNvSpPr/>
              <p:nvPr>
                <p:custDataLst>
                  <p:tags r:id="rId85"/>
                </p:custDataLst>
              </p:nvPr>
            </p:nvSpPr>
            <p:spPr bwMode="auto">
              <a:xfrm>
                <a:off x="8468" y="4904"/>
                <a:ext cx="3" cy="3"/>
              </a:xfrm>
              <a:custGeom>
                <a:avLst/>
                <a:gdLst>
                  <a:gd name="T0" fmla="*/ 0 w 9"/>
                  <a:gd name="T1" fmla="*/ 0 h 9"/>
                  <a:gd name="T2" fmla="*/ 0 w 9"/>
                  <a:gd name="T3" fmla="*/ 0 h 9"/>
                  <a:gd name="T4" fmla="*/ 0 w 9"/>
                  <a:gd name="T5" fmla="*/ 0 h 9"/>
                  <a:gd name="T6" fmla="*/ 0 w 9"/>
                  <a:gd name="T7" fmla="*/ 0 h 9"/>
                  <a:gd name="T8" fmla="*/ 0 w 9"/>
                  <a:gd name="T9" fmla="*/ 0 h 9"/>
                  <a:gd name="T10" fmla="*/ 0 w 9"/>
                  <a:gd name="T11" fmla="*/ 0 h 9"/>
                  <a:gd name="T12" fmla="*/ 0 w 9"/>
                  <a:gd name="T13" fmla="*/ 0 h 9"/>
                  <a:gd name="T14" fmla="*/ 0 w 9"/>
                  <a:gd name="T15" fmla="*/ 0 h 9"/>
                  <a:gd name="T16" fmla="*/ 0 w 9"/>
                  <a:gd name="T17" fmla="*/ 0 h 9"/>
                  <a:gd name="T18" fmla="*/ 0 w 9"/>
                  <a:gd name="T19" fmla="*/ 0 h 9"/>
                  <a:gd name="T20" fmla="*/ 0 w 9"/>
                  <a:gd name="T21" fmla="*/ 0 h 9"/>
                  <a:gd name="T22" fmla="*/ 0 w 9"/>
                  <a:gd name="T23" fmla="*/ 0 h 9"/>
                  <a:gd name="T24" fmla="*/ 0 w 9"/>
                  <a:gd name="T25" fmla="*/ 0 h 9"/>
                  <a:gd name="T26" fmla="*/ 0 w 9"/>
                  <a:gd name="T27" fmla="*/ 0 h 9"/>
                  <a:gd name="T28" fmla="*/ 0 w 9"/>
                  <a:gd name="T29" fmla="*/ 0 h 9"/>
                  <a:gd name="T30" fmla="*/ 0 w 9"/>
                  <a:gd name="T31" fmla="*/ 0 h 9"/>
                  <a:gd name="T32" fmla="*/ 0 w 9"/>
                  <a:gd name="T33" fmla="*/ 0 h 9"/>
                  <a:gd name="T34" fmla="*/ 0 w 9"/>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9"/>
                  <a:gd name="T56" fmla="*/ 9 w 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9">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56" name="Freeform 179"/>
              <p:cNvSpPr/>
              <p:nvPr>
                <p:custDataLst>
                  <p:tags r:id="rId86"/>
                </p:custDataLst>
              </p:nvPr>
            </p:nvSpPr>
            <p:spPr bwMode="auto">
              <a:xfrm>
                <a:off x="8459" y="4927"/>
                <a:ext cx="2" cy="3"/>
              </a:xfrm>
              <a:custGeom>
                <a:avLst/>
                <a:gdLst>
                  <a:gd name="T0" fmla="*/ 0 w 7"/>
                  <a:gd name="T1" fmla="*/ 0 h 8"/>
                  <a:gd name="T2" fmla="*/ 0 w 7"/>
                  <a:gd name="T3" fmla="*/ 0 h 8"/>
                  <a:gd name="T4" fmla="*/ 0 w 7"/>
                  <a:gd name="T5" fmla="*/ 0 h 8"/>
                  <a:gd name="T6" fmla="*/ 0 w 7"/>
                  <a:gd name="T7" fmla="*/ 0 h 8"/>
                  <a:gd name="T8" fmla="*/ 0 w 7"/>
                  <a:gd name="T9" fmla="*/ 0 h 8"/>
                  <a:gd name="T10" fmla="*/ 0 w 7"/>
                  <a:gd name="T11" fmla="*/ 0 h 8"/>
                  <a:gd name="T12" fmla="*/ 0 w 7"/>
                  <a:gd name="T13" fmla="*/ 0 h 8"/>
                  <a:gd name="T14" fmla="*/ 0 w 7"/>
                  <a:gd name="T15" fmla="*/ 0 h 8"/>
                  <a:gd name="T16" fmla="*/ 0 w 7"/>
                  <a:gd name="T17" fmla="*/ 0 h 8"/>
                  <a:gd name="T18" fmla="*/ 0 w 7"/>
                  <a:gd name="T19" fmla="*/ 0 h 8"/>
                  <a:gd name="T20" fmla="*/ 0 w 7"/>
                  <a:gd name="T21" fmla="*/ 0 h 8"/>
                  <a:gd name="T22" fmla="*/ 0 w 7"/>
                  <a:gd name="T23" fmla="*/ 0 h 8"/>
                  <a:gd name="T24" fmla="*/ 0 w 7"/>
                  <a:gd name="T25" fmla="*/ 0 h 8"/>
                  <a:gd name="T26" fmla="*/ 0 w 7"/>
                  <a:gd name="T27" fmla="*/ 0 h 8"/>
                  <a:gd name="T28" fmla="*/ 0 w 7"/>
                  <a:gd name="T29" fmla="*/ 0 h 8"/>
                  <a:gd name="T30" fmla="*/ 0 w 7"/>
                  <a:gd name="T31" fmla="*/ 0 h 8"/>
                  <a:gd name="T32" fmla="*/ 0 w 7"/>
                  <a:gd name="T33" fmla="*/ 0 h 8"/>
                  <a:gd name="T34" fmla="*/ 0 w 7"/>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57" name="Freeform 180"/>
              <p:cNvSpPr/>
              <p:nvPr>
                <p:custDataLst>
                  <p:tags r:id="rId87"/>
                </p:custDataLst>
              </p:nvPr>
            </p:nvSpPr>
            <p:spPr bwMode="auto">
              <a:xfrm>
                <a:off x="8443" y="4936"/>
                <a:ext cx="2" cy="3"/>
              </a:xfrm>
              <a:custGeom>
                <a:avLst/>
                <a:gdLst>
                  <a:gd name="T0" fmla="*/ 0 w 7"/>
                  <a:gd name="T1" fmla="*/ 0 h 9"/>
                  <a:gd name="T2" fmla="*/ 0 w 7"/>
                  <a:gd name="T3" fmla="*/ 0 h 9"/>
                  <a:gd name="T4" fmla="*/ 0 w 7"/>
                  <a:gd name="T5" fmla="*/ 0 h 9"/>
                  <a:gd name="T6" fmla="*/ 0 w 7"/>
                  <a:gd name="T7" fmla="*/ 0 h 9"/>
                  <a:gd name="T8" fmla="*/ 0 w 7"/>
                  <a:gd name="T9" fmla="*/ 0 h 9"/>
                  <a:gd name="T10" fmla="*/ 0 w 7"/>
                  <a:gd name="T11" fmla="*/ 0 h 9"/>
                  <a:gd name="T12" fmla="*/ 0 w 7"/>
                  <a:gd name="T13" fmla="*/ 0 h 9"/>
                  <a:gd name="T14" fmla="*/ 0 w 7"/>
                  <a:gd name="T15" fmla="*/ 0 h 9"/>
                  <a:gd name="T16" fmla="*/ 0 w 7"/>
                  <a:gd name="T17" fmla="*/ 0 h 9"/>
                  <a:gd name="T18" fmla="*/ 0 w 7"/>
                  <a:gd name="T19" fmla="*/ 0 h 9"/>
                  <a:gd name="T20" fmla="*/ 0 w 7"/>
                  <a:gd name="T21" fmla="*/ 0 h 9"/>
                  <a:gd name="T22" fmla="*/ 0 w 7"/>
                  <a:gd name="T23" fmla="*/ 0 h 9"/>
                  <a:gd name="T24" fmla="*/ 0 w 7"/>
                  <a:gd name="T25" fmla="*/ 0 h 9"/>
                  <a:gd name="T26" fmla="*/ 0 w 7"/>
                  <a:gd name="T27" fmla="*/ 0 h 9"/>
                  <a:gd name="T28" fmla="*/ 0 w 7"/>
                  <a:gd name="T29" fmla="*/ 0 h 9"/>
                  <a:gd name="T30" fmla="*/ 0 w 7"/>
                  <a:gd name="T31" fmla="*/ 0 h 9"/>
                  <a:gd name="T32" fmla="*/ 0 w 7"/>
                  <a:gd name="T33" fmla="*/ 0 h 9"/>
                  <a:gd name="T34" fmla="*/ 0 w 7"/>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58" name="Freeform 181"/>
              <p:cNvSpPr/>
              <p:nvPr>
                <p:custDataLst>
                  <p:tags r:id="rId88"/>
                </p:custDataLst>
              </p:nvPr>
            </p:nvSpPr>
            <p:spPr bwMode="auto">
              <a:xfrm>
                <a:off x="8474" y="4919"/>
                <a:ext cx="7" cy="6"/>
              </a:xfrm>
              <a:custGeom>
                <a:avLst/>
                <a:gdLst>
                  <a:gd name="T0" fmla="*/ 0 w 20"/>
                  <a:gd name="T1" fmla="*/ 0 h 20"/>
                  <a:gd name="T2" fmla="*/ 0 w 20"/>
                  <a:gd name="T3" fmla="*/ 0 h 20"/>
                  <a:gd name="T4" fmla="*/ 0 w 20"/>
                  <a:gd name="T5" fmla="*/ 0 h 20"/>
                  <a:gd name="T6" fmla="*/ 0 w 20"/>
                  <a:gd name="T7" fmla="*/ 0 h 20"/>
                  <a:gd name="T8" fmla="*/ 0 w 20"/>
                  <a:gd name="T9" fmla="*/ 0 h 20"/>
                  <a:gd name="T10" fmla="*/ 0 w 20"/>
                  <a:gd name="T11" fmla="*/ 0 h 20"/>
                  <a:gd name="T12" fmla="*/ 0 w 20"/>
                  <a:gd name="T13" fmla="*/ 0 h 20"/>
                  <a:gd name="T14" fmla="*/ 0 w 20"/>
                  <a:gd name="T15" fmla="*/ 0 h 20"/>
                  <a:gd name="T16" fmla="*/ 0 w 20"/>
                  <a:gd name="T17" fmla="*/ 0 h 20"/>
                  <a:gd name="T18" fmla="*/ 0 w 20"/>
                  <a:gd name="T19" fmla="*/ 0 h 20"/>
                  <a:gd name="T20" fmla="*/ 0 w 20"/>
                  <a:gd name="T21" fmla="*/ 0 h 20"/>
                  <a:gd name="T22" fmla="*/ 0 w 20"/>
                  <a:gd name="T23" fmla="*/ 0 h 20"/>
                  <a:gd name="T24" fmla="*/ 0 w 20"/>
                  <a:gd name="T25" fmla="*/ 0 h 20"/>
                  <a:gd name="T26" fmla="*/ 0 w 20"/>
                  <a:gd name="T27" fmla="*/ 0 h 20"/>
                  <a:gd name="T28" fmla="*/ 0 w 20"/>
                  <a:gd name="T29" fmla="*/ 0 h 20"/>
                  <a:gd name="T30" fmla="*/ 0 w 20"/>
                  <a:gd name="T31" fmla="*/ 0 h 20"/>
                  <a:gd name="T32" fmla="*/ 0 w 20"/>
                  <a:gd name="T33" fmla="*/ 0 h 20"/>
                  <a:gd name="T34" fmla="*/ 0 w 20"/>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0"/>
                  <a:gd name="T56" fmla="*/ 20 w 20"/>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59" name="Freeform 182"/>
              <p:cNvSpPr/>
              <p:nvPr>
                <p:custDataLst>
                  <p:tags r:id="rId89"/>
                </p:custDataLst>
              </p:nvPr>
            </p:nvSpPr>
            <p:spPr bwMode="auto">
              <a:xfrm>
                <a:off x="8332" y="4713"/>
                <a:ext cx="4" cy="4"/>
              </a:xfrm>
              <a:custGeom>
                <a:avLst/>
                <a:gdLst>
                  <a:gd name="T0" fmla="*/ 0 w 12"/>
                  <a:gd name="T1" fmla="*/ 0 h 13"/>
                  <a:gd name="T2" fmla="*/ 0 w 12"/>
                  <a:gd name="T3" fmla="*/ 0 h 13"/>
                  <a:gd name="T4" fmla="*/ 0 w 12"/>
                  <a:gd name="T5" fmla="*/ 0 h 13"/>
                  <a:gd name="T6" fmla="*/ 0 w 12"/>
                  <a:gd name="T7" fmla="*/ 0 h 13"/>
                  <a:gd name="T8" fmla="*/ 0 w 12"/>
                  <a:gd name="T9" fmla="*/ 0 h 13"/>
                  <a:gd name="T10" fmla="*/ 0 w 12"/>
                  <a:gd name="T11" fmla="*/ 0 h 13"/>
                  <a:gd name="T12" fmla="*/ 0 w 12"/>
                  <a:gd name="T13" fmla="*/ 0 h 13"/>
                  <a:gd name="T14" fmla="*/ 0 w 12"/>
                  <a:gd name="T15" fmla="*/ 0 h 13"/>
                  <a:gd name="T16" fmla="*/ 0 w 12"/>
                  <a:gd name="T17" fmla="*/ 0 h 13"/>
                  <a:gd name="T18" fmla="*/ 0 w 12"/>
                  <a:gd name="T19" fmla="*/ 0 h 13"/>
                  <a:gd name="T20" fmla="*/ 0 w 12"/>
                  <a:gd name="T21" fmla="*/ 0 h 13"/>
                  <a:gd name="T22" fmla="*/ 0 w 12"/>
                  <a:gd name="T23" fmla="*/ 0 h 13"/>
                  <a:gd name="T24" fmla="*/ 0 w 12"/>
                  <a:gd name="T25" fmla="*/ 0 h 13"/>
                  <a:gd name="T26" fmla="*/ 0 w 12"/>
                  <a:gd name="T27" fmla="*/ 0 h 13"/>
                  <a:gd name="T28" fmla="*/ 0 w 12"/>
                  <a:gd name="T29" fmla="*/ 0 h 13"/>
                  <a:gd name="T30" fmla="*/ 0 w 12"/>
                  <a:gd name="T31" fmla="*/ 0 h 13"/>
                  <a:gd name="T32" fmla="*/ 0 w 12"/>
                  <a:gd name="T33" fmla="*/ 0 h 13"/>
                  <a:gd name="T34" fmla="*/ 0 w 12"/>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3"/>
                  <a:gd name="T56" fmla="*/ 12 w 12"/>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3">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60" name="Freeform 183"/>
              <p:cNvSpPr/>
              <p:nvPr>
                <p:custDataLst>
                  <p:tags r:id="rId90"/>
                </p:custDataLst>
              </p:nvPr>
            </p:nvSpPr>
            <p:spPr bwMode="auto">
              <a:xfrm>
                <a:off x="8349" y="4708"/>
                <a:ext cx="5" cy="4"/>
              </a:xfrm>
              <a:custGeom>
                <a:avLst/>
                <a:gdLst>
                  <a:gd name="T0" fmla="*/ 0 w 13"/>
                  <a:gd name="T1" fmla="*/ 0 h 12"/>
                  <a:gd name="T2" fmla="*/ 0 w 13"/>
                  <a:gd name="T3" fmla="*/ 0 h 12"/>
                  <a:gd name="T4" fmla="*/ 0 w 13"/>
                  <a:gd name="T5" fmla="*/ 0 h 12"/>
                  <a:gd name="T6" fmla="*/ 0 w 13"/>
                  <a:gd name="T7" fmla="*/ 0 h 12"/>
                  <a:gd name="T8" fmla="*/ 0 w 13"/>
                  <a:gd name="T9" fmla="*/ 0 h 12"/>
                  <a:gd name="T10" fmla="*/ 0 w 13"/>
                  <a:gd name="T11" fmla="*/ 0 h 12"/>
                  <a:gd name="T12" fmla="*/ 0 w 13"/>
                  <a:gd name="T13" fmla="*/ 0 h 12"/>
                  <a:gd name="T14" fmla="*/ 0 w 13"/>
                  <a:gd name="T15" fmla="*/ 0 h 12"/>
                  <a:gd name="T16" fmla="*/ 0 w 13"/>
                  <a:gd name="T17" fmla="*/ 0 h 12"/>
                  <a:gd name="T18" fmla="*/ 0 w 13"/>
                  <a:gd name="T19" fmla="*/ 0 h 12"/>
                  <a:gd name="T20" fmla="*/ 0 w 13"/>
                  <a:gd name="T21" fmla="*/ 0 h 12"/>
                  <a:gd name="T22" fmla="*/ 0 w 13"/>
                  <a:gd name="T23" fmla="*/ 0 h 12"/>
                  <a:gd name="T24" fmla="*/ 0 w 13"/>
                  <a:gd name="T25" fmla="*/ 0 h 12"/>
                  <a:gd name="T26" fmla="*/ 0 w 13"/>
                  <a:gd name="T27" fmla="*/ 0 h 12"/>
                  <a:gd name="T28" fmla="*/ 0 w 13"/>
                  <a:gd name="T29" fmla="*/ 0 h 12"/>
                  <a:gd name="T30" fmla="*/ 0 w 13"/>
                  <a:gd name="T31" fmla="*/ 0 h 12"/>
                  <a:gd name="T32" fmla="*/ 0 w 13"/>
                  <a:gd name="T33" fmla="*/ 0 h 12"/>
                  <a:gd name="T34" fmla="*/ 0 w 13"/>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61" name="Freeform 184"/>
              <p:cNvSpPr/>
              <p:nvPr>
                <p:custDataLst>
                  <p:tags r:id="rId91"/>
                </p:custDataLst>
              </p:nvPr>
            </p:nvSpPr>
            <p:spPr bwMode="auto">
              <a:xfrm>
                <a:off x="8366" y="4704"/>
                <a:ext cx="2" cy="2"/>
              </a:xfrm>
              <a:custGeom>
                <a:avLst/>
                <a:gdLst>
                  <a:gd name="T0" fmla="*/ 0 w 8"/>
                  <a:gd name="T1" fmla="*/ 0 h 7"/>
                  <a:gd name="T2" fmla="*/ 0 w 8"/>
                  <a:gd name="T3" fmla="*/ 0 h 7"/>
                  <a:gd name="T4" fmla="*/ 0 w 8"/>
                  <a:gd name="T5" fmla="*/ 0 h 7"/>
                  <a:gd name="T6" fmla="*/ 0 w 8"/>
                  <a:gd name="T7" fmla="*/ 0 h 7"/>
                  <a:gd name="T8" fmla="*/ 0 w 8"/>
                  <a:gd name="T9" fmla="*/ 0 h 7"/>
                  <a:gd name="T10" fmla="*/ 0 w 8"/>
                  <a:gd name="T11" fmla="*/ 0 h 7"/>
                  <a:gd name="T12" fmla="*/ 0 w 8"/>
                  <a:gd name="T13" fmla="*/ 0 h 7"/>
                  <a:gd name="T14" fmla="*/ 0 w 8"/>
                  <a:gd name="T15" fmla="*/ 0 h 7"/>
                  <a:gd name="T16" fmla="*/ 0 w 8"/>
                  <a:gd name="T17" fmla="*/ 0 h 7"/>
                  <a:gd name="T18" fmla="*/ 0 w 8"/>
                  <a:gd name="T19" fmla="*/ 0 h 7"/>
                  <a:gd name="T20" fmla="*/ 0 w 8"/>
                  <a:gd name="T21" fmla="*/ 0 h 7"/>
                  <a:gd name="T22" fmla="*/ 0 w 8"/>
                  <a:gd name="T23" fmla="*/ 0 h 7"/>
                  <a:gd name="T24" fmla="*/ 0 w 8"/>
                  <a:gd name="T25" fmla="*/ 0 h 7"/>
                  <a:gd name="T26" fmla="*/ 0 w 8"/>
                  <a:gd name="T27" fmla="*/ 0 h 7"/>
                  <a:gd name="T28" fmla="*/ 0 w 8"/>
                  <a:gd name="T29" fmla="*/ 0 h 7"/>
                  <a:gd name="T30" fmla="*/ 0 w 8"/>
                  <a:gd name="T31" fmla="*/ 0 h 7"/>
                  <a:gd name="T32" fmla="*/ 0 w 8"/>
                  <a:gd name="T33" fmla="*/ 0 h 7"/>
                  <a:gd name="T34" fmla="*/ 0 w 8"/>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7"/>
                  <a:gd name="T56" fmla="*/ 8 w 8"/>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7">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62" name="Freeform 185"/>
              <p:cNvSpPr/>
              <p:nvPr>
                <p:custDataLst>
                  <p:tags r:id="rId92"/>
                </p:custDataLst>
              </p:nvPr>
            </p:nvSpPr>
            <p:spPr bwMode="auto">
              <a:xfrm>
                <a:off x="8338" y="4730"/>
                <a:ext cx="2" cy="3"/>
              </a:xfrm>
              <a:custGeom>
                <a:avLst/>
                <a:gdLst>
                  <a:gd name="T0" fmla="*/ 0 w 7"/>
                  <a:gd name="T1" fmla="*/ 0 h 8"/>
                  <a:gd name="T2" fmla="*/ 0 w 7"/>
                  <a:gd name="T3" fmla="*/ 0 h 8"/>
                  <a:gd name="T4" fmla="*/ 0 w 7"/>
                  <a:gd name="T5" fmla="*/ 0 h 8"/>
                  <a:gd name="T6" fmla="*/ 0 w 7"/>
                  <a:gd name="T7" fmla="*/ 0 h 8"/>
                  <a:gd name="T8" fmla="*/ 0 w 7"/>
                  <a:gd name="T9" fmla="*/ 0 h 8"/>
                  <a:gd name="T10" fmla="*/ 0 w 7"/>
                  <a:gd name="T11" fmla="*/ 0 h 8"/>
                  <a:gd name="T12" fmla="*/ 0 w 7"/>
                  <a:gd name="T13" fmla="*/ 0 h 8"/>
                  <a:gd name="T14" fmla="*/ 0 w 7"/>
                  <a:gd name="T15" fmla="*/ 0 h 8"/>
                  <a:gd name="T16" fmla="*/ 0 w 7"/>
                  <a:gd name="T17" fmla="*/ 0 h 8"/>
                  <a:gd name="T18" fmla="*/ 0 w 7"/>
                  <a:gd name="T19" fmla="*/ 0 h 8"/>
                  <a:gd name="T20" fmla="*/ 0 w 7"/>
                  <a:gd name="T21" fmla="*/ 0 h 8"/>
                  <a:gd name="T22" fmla="*/ 0 w 7"/>
                  <a:gd name="T23" fmla="*/ 0 h 8"/>
                  <a:gd name="T24" fmla="*/ 0 w 7"/>
                  <a:gd name="T25" fmla="*/ 0 h 8"/>
                  <a:gd name="T26" fmla="*/ 0 w 7"/>
                  <a:gd name="T27" fmla="*/ 0 h 8"/>
                  <a:gd name="T28" fmla="*/ 0 w 7"/>
                  <a:gd name="T29" fmla="*/ 0 h 8"/>
                  <a:gd name="T30" fmla="*/ 0 w 7"/>
                  <a:gd name="T31" fmla="*/ 0 h 8"/>
                  <a:gd name="T32" fmla="*/ 0 w 7"/>
                  <a:gd name="T33" fmla="*/ 0 h 8"/>
                  <a:gd name="T34" fmla="*/ 0 w 7"/>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8"/>
                  <a:gd name="T56" fmla="*/ 7 w 7"/>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8">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63" name="Freeform 186"/>
              <p:cNvSpPr/>
              <p:nvPr>
                <p:custDataLst>
                  <p:tags r:id="rId93"/>
                </p:custDataLst>
              </p:nvPr>
            </p:nvSpPr>
            <p:spPr bwMode="auto">
              <a:xfrm>
                <a:off x="8370" y="4713"/>
                <a:ext cx="6" cy="6"/>
              </a:xfrm>
              <a:custGeom>
                <a:avLst/>
                <a:gdLst>
                  <a:gd name="T0" fmla="*/ 0 w 16"/>
                  <a:gd name="T1" fmla="*/ 0 h 17"/>
                  <a:gd name="T2" fmla="*/ 0 w 16"/>
                  <a:gd name="T3" fmla="*/ 0 h 17"/>
                  <a:gd name="T4" fmla="*/ 0 w 16"/>
                  <a:gd name="T5" fmla="*/ 0 h 17"/>
                  <a:gd name="T6" fmla="*/ 0 w 16"/>
                  <a:gd name="T7" fmla="*/ 0 h 17"/>
                  <a:gd name="T8" fmla="*/ 0 w 16"/>
                  <a:gd name="T9" fmla="*/ 0 h 17"/>
                  <a:gd name="T10" fmla="*/ 0 w 16"/>
                  <a:gd name="T11" fmla="*/ 0 h 17"/>
                  <a:gd name="T12" fmla="*/ 0 w 16"/>
                  <a:gd name="T13" fmla="*/ 0 h 17"/>
                  <a:gd name="T14" fmla="*/ 0 w 16"/>
                  <a:gd name="T15" fmla="*/ 0 h 17"/>
                  <a:gd name="T16" fmla="*/ 0 w 16"/>
                  <a:gd name="T17" fmla="*/ 0 h 17"/>
                  <a:gd name="T18" fmla="*/ 0 w 16"/>
                  <a:gd name="T19" fmla="*/ 0 h 17"/>
                  <a:gd name="T20" fmla="*/ 0 w 16"/>
                  <a:gd name="T21" fmla="*/ 0 h 17"/>
                  <a:gd name="T22" fmla="*/ 0 w 16"/>
                  <a:gd name="T23" fmla="*/ 0 h 17"/>
                  <a:gd name="T24" fmla="*/ 0 w 16"/>
                  <a:gd name="T25" fmla="*/ 0 h 17"/>
                  <a:gd name="T26" fmla="*/ 0 w 16"/>
                  <a:gd name="T27" fmla="*/ 0 h 17"/>
                  <a:gd name="T28" fmla="*/ 0 w 16"/>
                  <a:gd name="T29" fmla="*/ 0 h 17"/>
                  <a:gd name="T30" fmla="*/ 0 w 16"/>
                  <a:gd name="T31" fmla="*/ 0 h 17"/>
                  <a:gd name="T32" fmla="*/ 0 w 16"/>
                  <a:gd name="T33" fmla="*/ 0 h 17"/>
                  <a:gd name="T34" fmla="*/ 0 w 16"/>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64" name="Freeform 187"/>
              <p:cNvSpPr/>
              <p:nvPr>
                <p:custDataLst>
                  <p:tags r:id="rId94"/>
                </p:custDataLst>
              </p:nvPr>
            </p:nvSpPr>
            <p:spPr bwMode="auto">
              <a:xfrm>
                <a:off x="8353" y="4721"/>
                <a:ext cx="4" cy="4"/>
              </a:xfrm>
              <a:custGeom>
                <a:avLst/>
                <a:gdLst>
                  <a:gd name="T0" fmla="*/ 0 w 12"/>
                  <a:gd name="T1" fmla="*/ 0 h 12"/>
                  <a:gd name="T2" fmla="*/ 0 w 12"/>
                  <a:gd name="T3" fmla="*/ 0 h 12"/>
                  <a:gd name="T4" fmla="*/ 0 w 12"/>
                  <a:gd name="T5" fmla="*/ 0 h 12"/>
                  <a:gd name="T6" fmla="*/ 0 w 12"/>
                  <a:gd name="T7" fmla="*/ 0 h 12"/>
                  <a:gd name="T8" fmla="*/ 0 w 12"/>
                  <a:gd name="T9" fmla="*/ 0 h 12"/>
                  <a:gd name="T10" fmla="*/ 0 w 12"/>
                  <a:gd name="T11" fmla="*/ 0 h 12"/>
                  <a:gd name="T12" fmla="*/ 0 w 12"/>
                  <a:gd name="T13" fmla="*/ 0 h 12"/>
                  <a:gd name="T14" fmla="*/ 0 w 12"/>
                  <a:gd name="T15" fmla="*/ 0 h 12"/>
                  <a:gd name="T16" fmla="*/ 0 w 12"/>
                  <a:gd name="T17" fmla="*/ 0 h 12"/>
                  <a:gd name="T18" fmla="*/ 0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65" name="Freeform 188"/>
              <p:cNvSpPr/>
              <p:nvPr>
                <p:custDataLst>
                  <p:tags r:id="rId95"/>
                </p:custDataLst>
              </p:nvPr>
            </p:nvSpPr>
            <p:spPr bwMode="auto">
              <a:xfrm>
                <a:off x="8343" y="4794"/>
                <a:ext cx="25" cy="25"/>
              </a:xfrm>
              <a:custGeom>
                <a:avLst/>
                <a:gdLst>
                  <a:gd name="T0" fmla="*/ 0 w 74"/>
                  <a:gd name="T1" fmla="*/ 0 h 75"/>
                  <a:gd name="T2" fmla="*/ 0 w 74"/>
                  <a:gd name="T3" fmla="*/ 0 h 75"/>
                  <a:gd name="T4" fmla="*/ 0 w 74"/>
                  <a:gd name="T5" fmla="*/ 0 h 75"/>
                  <a:gd name="T6" fmla="*/ 0 w 74"/>
                  <a:gd name="T7" fmla="*/ 0 h 75"/>
                  <a:gd name="T8" fmla="*/ 0 w 74"/>
                  <a:gd name="T9" fmla="*/ 0 h 75"/>
                  <a:gd name="T10" fmla="*/ 0 w 74"/>
                  <a:gd name="T11" fmla="*/ 0 h 75"/>
                  <a:gd name="T12" fmla="*/ 0 w 74"/>
                  <a:gd name="T13" fmla="*/ 0 h 75"/>
                  <a:gd name="T14" fmla="*/ 0 w 74"/>
                  <a:gd name="T15" fmla="*/ 0 h 75"/>
                  <a:gd name="T16" fmla="*/ 0 w 74"/>
                  <a:gd name="T17" fmla="*/ 0 h 75"/>
                  <a:gd name="T18" fmla="*/ 0 w 74"/>
                  <a:gd name="T19" fmla="*/ 0 h 75"/>
                  <a:gd name="T20" fmla="*/ 0 w 74"/>
                  <a:gd name="T21" fmla="*/ 0 h 75"/>
                  <a:gd name="T22" fmla="*/ 0 w 74"/>
                  <a:gd name="T23" fmla="*/ 0 h 75"/>
                  <a:gd name="T24" fmla="*/ 0 w 74"/>
                  <a:gd name="T25" fmla="*/ 0 h 75"/>
                  <a:gd name="T26" fmla="*/ 0 w 74"/>
                  <a:gd name="T27" fmla="*/ 0 h 75"/>
                  <a:gd name="T28" fmla="*/ 0 w 74"/>
                  <a:gd name="T29" fmla="*/ 0 h 75"/>
                  <a:gd name="T30" fmla="*/ 0 w 74"/>
                  <a:gd name="T31" fmla="*/ 0 h 75"/>
                  <a:gd name="T32" fmla="*/ 0 w 74"/>
                  <a:gd name="T33" fmla="*/ 0 h 75"/>
                  <a:gd name="T34" fmla="*/ 0 w 74"/>
                  <a:gd name="T35" fmla="*/ 0 h 75"/>
                  <a:gd name="T36" fmla="*/ 0 w 74"/>
                  <a:gd name="T37" fmla="*/ 0 h 75"/>
                  <a:gd name="T38" fmla="*/ 0 w 74"/>
                  <a:gd name="T39" fmla="*/ 0 h 75"/>
                  <a:gd name="T40" fmla="*/ 0 w 74"/>
                  <a:gd name="T41" fmla="*/ 0 h 75"/>
                  <a:gd name="T42" fmla="*/ 0 w 74"/>
                  <a:gd name="T43" fmla="*/ 0 h 75"/>
                  <a:gd name="T44" fmla="*/ 0 w 74"/>
                  <a:gd name="T45" fmla="*/ 0 h 75"/>
                  <a:gd name="T46" fmla="*/ 0 w 74"/>
                  <a:gd name="T47" fmla="*/ 0 h 75"/>
                  <a:gd name="T48" fmla="*/ 0 w 74"/>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66" name="Freeform 189"/>
              <p:cNvSpPr/>
              <p:nvPr>
                <p:custDataLst>
                  <p:tags r:id="rId96"/>
                </p:custDataLst>
              </p:nvPr>
            </p:nvSpPr>
            <p:spPr bwMode="auto">
              <a:xfrm>
                <a:off x="8367" y="4788"/>
                <a:ext cx="23" cy="20"/>
              </a:xfrm>
              <a:custGeom>
                <a:avLst/>
                <a:gdLst>
                  <a:gd name="T0" fmla="*/ 0 w 69"/>
                  <a:gd name="T1" fmla="*/ 0 h 59"/>
                  <a:gd name="T2" fmla="*/ 0 w 69"/>
                  <a:gd name="T3" fmla="*/ 0 h 59"/>
                  <a:gd name="T4" fmla="*/ 0 w 69"/>
                  <a:gd name="T5" fmla="*/ 0 h 59"/>
                  <a:gd name="T6" fmla="*/ 0 w 69"/>
                  <a:gd name="T7" fmla="*/ 0 h 59"/>
                  <a:gd name="T8" fmla="*/ 0 w 69"/>
                  <a:gd name="T9" fmla="*/ 0 h 59"/>
                  <a:gd name="T10" fmla="*/ 0 w 69"/>
                  <a:gd name="T11" fmla="*/ 0 h 59"/>
                  <a:gd name="T12" fmla="*/ 0 w 69"/>
                  <a:gd name="T13" fmla="*/ 0 h 59"/>
                  <a:gd name="T14" fmla="*/ 0 w 69"/>
                  <a:gd name="T15" fmla="*/ 0 h 59"/>
                  <a:gd name="T16" fmla="*/ 0 w 69"/>
                  <a:gd name="T17" fmla="*/ 0 h 59"/>
                  <a:gd name="T18" fmla="*/ 0 w 69"/>
                  <a:gd name="T19" fmla="*/ 0 h 59"/>
                  <a:gd name="T20" fmla="*/ 0 w 69"/>
                  <a:gd name="T21" fmla="*/ 0 h 59"/>
                  <a:gd name="T22" fmla="*/ 0 w 69"/>
                  <a:gd name="T23" fmla="*/ 0 h 59"/>
                  <a:gd name="T24" fmla="*/ 0 w 69"/>
                  <a:gd name="T25" fmla="*/ 0 h 59"/>
                  <a:gd name="T26" fmla="*/ 0 w 69"/>
                  <a:gd name="T27" fmla="*/ 0 h 59"/>
                  <a:gd name="T28" fmla="*/ 0 w 69"/>
                  <a:gd name="T29" fmla="*/ 0 h 59"/>
                  <a:gd name="T30" fmla="*/ 0 w 69"/>
                  <a:gd name="T31" fmla="*/ 0 h 59"/>
                  <a:gd name="T32" fmla="*/ 0 w 69"/>
                  <a:gd name="T33" fmla="*/ 0 h 59"/>
                  <a:gd name="T34" fmla="*/ 0 w 69"/>
                  <a:gd name="T35" fmla="*/ 0 h 59"/>
                  <a:gd name="T36" fmla="*/ 0 w 69"/>
                  <a:gd name="T37" fmla="*/ 0 h 59"/>
                  <a:gd name="T38" fmla="*/ 0 w 69"/>
                  <a:gd name="T39" fmla="*/ 0 h 59"/>
                  <a:gd name="T40" fmla="*/ 0 w 69"/>
                  <a:gd name="T41" fmla="*/ 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59"/>
                  <a:gd name="T65" fmla="*/ 69 w 69"/>
                  <a:gd name="T66" fmla="*/ 59 h 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59">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67" name="Freeform 190"/>
              <p:cNvSpPr/>
              <p:nvPr>
                <p:custDataLst>
                  <p:tags r:id="rId97"/>
                </p:custDataLst>
              </p:nvPr>
            </p:nvSpPr>
            <p:spPr bwMode="auto">
              <a:xfrm>
                <a:off x="8386" y="4779"/>
                <a:ext cx="23" cy="20"/>
              </a:xfrm>
              <a:custGeom>
                <a:avLst/>
                <a:gdLst>
                  <a:gd name="T0" fmla="*/ 0 w 69"/>
                  <a:gd name="T1" fmla="*/ 0 h 60"/>
                  <a:gd name="T2" fmla="*/ 0 w 69"/>
                  <a:gd name="T3" fmla="*/ 0 h 60"/>
                  <a:gd name="T4" fmla="*/ 0 w 69"/>
                  <a:gd name="T5" fmla="*/ 0 h 60"/>
                  <a:gd name="T6" fmla="*/ 0 w 69"/>
                  <a:gd name="T7" fmla="*/ 0 h 60"/>
                  <a:gd name="T8" fmla="*/ 0 w 69"/>
                  <a:gd name="T9" fmla="*/ 0 h 60"/>
                  <a:gd name="T10" fmla="*/ 0 w 69"/>
                  <a:gd name="T11" fmla="*/ 0 h 60"/>
                  <a:gd name="T12" fmla="*/ 0 w 69"/>
                  <a:gd name="T13" fmla="*/ 0 h 60"/>
                  <a:gd name="T14" fmla="*/ 0 w 69"/>
                  <a:gd name="T15" fmla="*/ 0 h 60"/>
                  <a:gd name="T16" fmla="*/ 0 w 69"/>
                  <a:gd name="T17" fmla="*/ 0 h 60"/>
                  <a:gd name="T18" fmla="*/ 0 w 69"/>
                  <a:gd name="T19" fmla="*/ 0 h 60"/>
                  <a:gd name="T20" fmla="*/ 0 w 69"/>
                  <a:gd name="T21" fmla="*/ 0 h 60"/>
                  <a:gd name="T22" fmla="*/ 0 w 69"/>
                  <a:gd name="T23" fmla="*/ 0 h 60"/>
                  <a:gd name="T24" fmla="*/ 0 w 69"/>
                  <a:gd name="T25" fmla="*/ 0 h 60"/>
                  <a:gd name="T26" fmla="*/ 0 w 69"/>
                  <a:gd name="T27" fmla="*/ 0 h 60"/>
                  <a:gd name="T28" fmla="*/ 0 w 69"/>
                  <a:gd name="T29" fmla="*/ 0 h 60"/>
                  <a:gd name="T30" fmla="*/ 0 w 69"/>
                  <a:gd name="T31" fmla="*/ 0 h 60"/>
                  <a:gd name="T32" fmla="*/ 0 w 69"/>
                  <a:gd name="T33" fmla="*/ 0 h 60"/>
                  <a:gd name="T34" fmla="*/ 0 w 69"/>
                  <a:gd name="T35" fmla="*/ 0 h 60"/>
                  <a:gd name="T36" fmla="*/ 0 w 69"/>
                  <a:gd name="T37" fmla="*/ 0 h 60"/>
                  <a:gd name="T38" fmla="*/ 0 w 69"/>
                  <a:gd name="T39" fmla="*/ 0 h 60"/>
                  <a:gd name="T40" fmla="*/ 0 w 69"/>
                  <a:gd name="T41" fmla="*/ 0 h 60"/>
                  <a:gd name="T42" fmla="*/ 0 w 69"/>
                  <a:gd name="T43" fmla="*/ 0 h 60"/>
                  <a:gd name="T44" fmla="*/ 0 w 69"/>
                  <a:gd name="T45" fmla="*/ 0 h 60"/>
                  <a:gd name="T46" fmla="*/ 0 w 69"/>
                  <a:gd name="T47" fmla="*/ 0 h 60"/>
                  <a:gd name="T48" fmla="*/ 0 w 69"/>
                  <a:gd name="T49" fmla="*/ 0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60"/>
                  <a:gd name="T77" fmla="*/ 69 w 69"/>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6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68" name="Freeform 191"/>
              <p:cNvSpPr/>
              <p:nvPr>
                <p:custDataLst>
                  <p:tags r:id="rId98"/>
                </p:custDataLst>
              </p:nvPr>
            </p:nvSpPr>
            <p:spPr bwMode="auto">
              <a:xfrm>
                <a:off x="8357" y="4833"/>
                <a:ext cx="25" cy="16"/>
              </a:xfrm>
              <a:custGeom>
                <a:avLst/>
                <a:gdLst>
                  <a:gd name="T0" fmla="*/ 0 w 75"/>
                  <a:gd name="T1" fmla="*/ 0 h 48"/>
                  <a:gd name="T2" fmla="*/ 0 w 75"/>
                  <a:gd name="T3" fmla="*/ 0 h 48"/>
                  <a:gd name="T4" fmla="*/ 0 w 75"/>
                  <a:gd name="T5" fmla="*/ 0 h 48"/>
                  <a:gd name="T6" fmla="*/ 0 w 75"/>
                  <a:gd name="T7" fmla="*/ 0 h 48"/>
                  <a:gd name="T8" fmla="*/ 0 w 75"/>
                  <a:gd name="T9" fmla="*/ 0 h 48"/>
                  <a:gd name="T10" fmla="*/ 0 w 75"/>
                  <a:gd name="T11" fmla="*/ 0 h 48"/>
                  <a:gd name="T12" fmla="*/ 0 w 75"/>
                  <a:gd name="T13" fmla="*/ 0 h 48"/>
                  <a:gd name="T14" fmla="*/ 0 w 75"/>
                  <a:gd name="T15" fmla="*/ 0 h 48"/>
                  <a:gd name="T16" fmla="*/ 0 w 75"/>
                  <a:gd name="T17" fmla="*/ 0 h 48"/>
                  <a:gd name="T18" fmla="*/ 0 w 75"/>
                  <a:gd name="T19" fmla="*/ 0 h 48"/>
                  <a:gd name="T20" fmla="*/ 0 w 75"/>
                  <a:gd name="T21" fmla="*/ 0 h 48"/>
                  <a:gd name="T22" fmla="*/ 0 w 75"/>
                  <a:gd name="T23" fmla="*/ 0 h 48"/>
                  <a:gd name="T24" fmla="*/ 0 w 75"/>
                  <a:gd name="T25" fmla="*/ 0 h 48"/>
                  <a:gd name="T26" fmla="*/ 0 w 75"/>
                  <a:gd name="T27" fmla="*/ 0 h 48"/>
                  <a:gd name="T28" fmla="*/ 0 w 75"/>
                  <a:gd name="T29" fmla="*/ 0 h 48"/>
                  <a:gd name="T30" fmla="*/ 0 w 75"/>
                  <a:gd name="T31" fmla="*/ 0 h 48"/>
                  <a:gd name="T32" fmla="*/ 0 w 75"/>
                  <a:gd name="T33" fmla="*/ 0 h 48"/>
                  <a:gd name="T34" fmla="*/ 0 w 75"/>
                  <a:gd name="T35" fmla="*/ 0 h 48"/>
                  <a:gd name="T36" fmla="*/ 0 w 75"/>
                  <a:gd name="T37" fmla="*/ 0 h 48"/>
                  <a:gd name="T38" fmla="*/ 0 w 75"/>
                  <a:gd name="T39" fmla="*/ 0 h 48"/>
                  <a:gd name="T40" fmla="*/ 0 w 75"/>
                  <a:gd name="T41" fmla="*/ 0 h 48"/>
                  <a:gd name="T42" fmla="*/ 0 w 75"/>
                  <a:gd name="T43" fmla="*/ 0 h 48"/>
                  <a:gd name="T44" fmla="*/ 0 w 75"/>
                  <a:gd name="T45" fmla="*/ 0 h 48"/>
                  <a:gd name="T46" fmla="*/ 0 w 75"/>
                  <a:gd name="T47" fmla="*/ 0 h 48"/>
                  <a:gd name="T48" fmla="*/ 0 w 75"/>
                  <a:gd name="T49" fmla="*/ 0 h 48"/>
                  <a:gd name="T50" fmla="*/ 0 w 75"/>
                  <a:gd name="T51" fmla="*/ 0 h 48"/>
                  <a:gd name="T52" fmla="*/ 0 w 75"/>
                  <a:gd name="T53" fmla="*/ 0 h 48"/>
                  <a:gd name="T54" fmla="*/ 0 w 75"/>
                  <a:gd name="T55" fmla="*/ 0 h 48"/>
                  <a:gd name="T56" fmla="*/ 0 w 75"/>
                  <a:gd name="T57" fmla="*/ 0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5"/>
                  <a:gd name="T88" fmla="*/ 0 h 48"/>
                  <a:gd name="T89" fmla="*/ 75 w 75"/>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5" h="48">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69" name="Freeform 192"/>
              <p:cNvSpPr/>
              <p:nvPr>
                <p:custDataLst>
                  <p:tags r:id="rId99"/>
                </p:custDataLst>
              </p:nvPr>
            </p:nvSpPr>
            <p:spPr bwMode="auto">
              <a:xfrm>
                <a:off x="8385" y="4821"/>
                <a:ext cx="21" cy="19"/>
              </a:xfrm>
              <a:custGeom>
                <a:avLst/>
                <a:gdLst>
                  <a:gd name="T0" fmla="*/ 0 w 63"/>
                  <a:gd name="T1" fmla="*/ 0 h 57"/>
                  <a:gd name="T2" fmla="*/ 0 w 63"/>
                  <a:gd name="T3" fmla="*/ 0 h 57"/>
                  <a:gd name="T4" fmla="*/ 0 w 63"/>
                  <a:gd name="T5" fmla="*/ 0 h 57"/>
                  <a:gd name="T6" fmla="*/ 0 w 63"/>
                  <a:gd name="T7" fmla="*/ 0 h 57"/>
                  <a:gd name="T8" fmla="*/ 0 w 63"/>
                  <a:gd name="T9" fmla="*/ 0 h 57"/>
                  <a:gd name="T10" fmla="*/ 0 w 63"/>
                  <a:gd name="T11" fmla="*/ 0 h 57"/>
                  <a:gd name="T12" fmla="*/ 0 w 63"/>
                  <a:gd name="T13" fmla="*/ 0 h 57"/>
                  <a:gd name="T14" fmla="*/ 0 w 63"/>
                  <a:gd name="T15" fmla="*/ 0 h 57"/>
                  <a:gd name="T16" fmla="*/ 0 w 63"/>
                  <a:gd name="T17" fmla="*/ 0 h 57"/>
                  <a:gd name="T18" fmla="*/ 0 w 63"/>
                  <a:gd name="T19" fmla="*/ 0 h 57"/>
                  <a:gd name="T20" fmla="*/ 0 w 63"/>
                  <a:gd name="T21" fmla="*/ 0 h 57"/>
                  <a:gd name="T22" fmla="*/ 0 w 63"/>
                  <a:gd name="T23" fmla="*/ 0 h 57"/>
                  <a:gd name="T24" fmla="*/ 0 w 63"/>
                  <a:gd name="T25" fmla="*/ 0 h 57"/>
                  <a:gd name="T26" fmla="*/ 0 w 63"/>
                  <a:gd name="T27" fmla="*/ 0 h 57"/>
                  <a:gd name="T28" fmla="*/ 0 w 63"/>
                  <a:gd name="T29" fmla="*/ 0 h 57"/>
                  <a:gd name="T30" fmla="*/ 0 w 63"/>
                  <a:gd name="T31" fmla="*/ 0 h 57"/>
                  <a:gd name="T32" fmla="*/ 0 w 63"/>
                  <a:gd name="T33" fmla="*/ 0 h 57"/>
                  <a:gd name="T34" fmla="*/ 0 w 63"/>
                  <a:gd name="T35" fmla="*/ 0 h 57"/>
                  <a:gd name="T36" fmla="*/ 0 w 63"/>
                  <a:gd name="T37" fmla="*/ 0 h 57"/>
                  <a:gd name="T38" fmla="*/ 0 w 63"/>
                  <a:gd name="T39" fmla="*/ 0 h 57"/>
                  <a:gd name="T40" fmla="*/ 0 w 63"/>
                  <a:gd name="T41" fmla="*/ 0 h 57"/>
                  <a:gd name="T42" fmla="*/ 0 w 63"/>
                  <a:gd name="T43" fmla="*/ 0 h 57"/>
                  <a:gd name="T44" fmla="*/ 0 w 63"/>
                  <a:gd name="T45" fmla="*/ 0 h 57"/>
                  <a:gd name="T46" fmla="*/ 0 w 63"/>
                  <a:gd name="T47" fmla="*/ 0 h 57"/>
                  <a:gd name="T48" fmla="*/ 0 w 63"/>
                  <a:gd name="T49" fmla="*/ 0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7"/>
                  <a:gd name="T77" fmla="*/ 63 w 63"/>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7">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70" name="Freeform 193"/>
              <p:cNvSpPr/>
              <p:nvPr>
                <p:custDataLst>
                  <p:tags r:id="rId100"/>
                </p:custDataLst>
              </p:nvPr>
            </p:nvSpPr>
            <p:spPr bwMode="auto">
              <a:xfrm>
                <a:off x="8406" y="4814"/>
                <a:ext cx="21" cy="19"/>
              </a:xfrm>
              <a:custGeom>
                <a:avLst/>
                <a:gdLst>
                  <a:gd name="T0" fmla="*/ 0 w 65"/>
                  <a:gd name="T1" fmla="*/ 0 h 57"/>
                  <a:gd name="T2" fmla="*/ 0 w 65"/>
                  <a:gd name="T3" fmla="*/ 0 h 57"/>
                  <a:gd name="T4" fmla="*/ 0 w 65"/>
                  <a:gd name="T5" fmla="*/ 0 h 57"/>
                  <a:gd name="T6" fmla="*/ 0 w 65"/>
                  <a:gd name="T7" fmla="*/ 0 h 57"/>
                  <a:gd name="T8" fmla="*/ 0 w 65"/>
                  <a:gd name="T9" fmla="*/ 0 h 57"/>
                  <a:gd name="T10" fmla="*/ 0 w 65"/>
                  <a:gd name="T11" fmla="*/ 0 h 57"/>
                  <a:gd name="T12" fmla="*/ 0 w 65"/>
                  <a:gd name="T13" fmla="*/ 0 h 57"/>
                  <a:gd name="T14" fmla="*/ 0 w 65"/>
                  <a:gd name="T15" fmla="*/ 0 h 57"/>
                  <a:gd name="T16" fmla="*/ 0 w 65"/>
                  <a:gd name="T17" fmla="*/ 0 h 57"/>
                  <a:gd name="T18" fmla="*/ 0 w 65"/>
                  <a:gd name="T19" fmla="*/ 0 h 57"/>
                  <a:gd name="T20" fmla="*/ 0 w 65"/>
                  <a:gd name="T21" fmla="*/ 0 h 57"/>
                  <a:gd name="T22" fmla="*/ 0 w 65"/>
                  <a:gd name="T23" fmla="*/ 0 h 57"/>
                  <a:gd name="T24" fmla="*/ 0 w 65"/>
                  <a:gd name="T25" fmla="*/ 0 h 57"/>
                  <a:gd name="T26" fmla="*/ 0 w 65"/>
                  <a:gd name="T27" fmla="*/ 0 h 57"/>
                  <a:gd name="T28" fmla="*/ 0 w 65"/>
                  <a:gd name="T29" fmla="*/ 0 h 57"/>
                  <a:gd name="T30" fmla="*/ 0 w 65"/>
                  <a:gd name="T31" fmla="*/ 0 h 57"/>
                  <a:gd name="T32" fmla="*/ 0 w 65"/>
                  <a:gd name="T33" fmla="*/ 0 h 57"/>
                  <a:gd name="T34" fmla="*/ 0 w 65"/>
                  <a:gd name="T35" fmla="*/ 0 h 57"/>
                  <a:gd name="T36" fmla="*/ 0 w 65"/>
                  <a:gd name="T37" fmla="*/ 0 h 57"/>
                  <a:gd name="T38" fmla="*/ 0 w 65"/>
                  <a:gd name="T39" fmla="*/ 0 h 57"/>
                  <a:gd name="T40" fmla="*/ 0 w 65"/>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57"/>
                  <a:gd name="T65" fmla="*/ 65 w 65"/>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57">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71" name="Freeform 194"/>
              <p:cNvSpPr/>
              <p:nvPr>
                <p:custDataLst>
                  <p:tags r:id="rId101"/>
                </p:custDataLst>
              </p:nvPr>
            </p:nvSpPr>
            <p:spPr bwMode="auto">
              <a:xfrm>
                <a:off x="8371" y="4865"/>
                <a:ext cx="26" cy="26"/>
              </a:xfrm>
              <a:custGeom>
                <a:avLst/>
                <a:gdLst>
                  <a:gd name="T0" fmla="*/ 0 w 79"/>
                  <a:gd name="T1" fmla="*/ 0 h 80"/>
                  <a:gd name="T2" fmla="*/ 0 w 79"/>
                  <a:gd name="T3" fmla="*/ 0 h 80"/>
                  <a:gd name="T4" fmla="*/ 0 w 79"/>
                  <a:gd name="T5" fmla="*/ 0 h 80"/>
                  <a:gd name="T6" fmla="*/ 0 w 79"/>
                  <a:gd name="T7" fmla="*/ 0 h 80"/>
                  <a:gd name="T8" fmla="*/ 0 w 79"/>
                  <a:gd name="T9" fmla="*/ 0 h 80"/>
                  <a:gd name="T10" fmla="*/ 0 w 79"/>
                  <a:gd name="T11" fmla="*/ 0 h 80"/>
                  <a:gd name="T12" fmla="*/ 0 w 79"/>
                  <a:gd name="T13" fmla="*/ 0 h 80"/>
                  <a:gd name="T14" fmla="*/ 0 w 79"/>
                  <a:gd name="T15" fmla="*/ 0 h 80"/>
                  <a:gd name="T16" fmla="*/ 0 w 79"/>
                  <a:gd name="T17" fmla="*/ 0 h 80"/>
                  <a:gd name="T18" fmla="*/ 0 w 79"/>
                  <a:gd name="T19" fmla="*/ 0 h 80"/>
                  <a:gd name="T20" fmla="*/ 0 w 79"/>
                  <a:gd name="T21" fmla="*/ 0 h 80"/>
                  <a:gd name="T22" fmla="*/ 0 w 79"/>
                  <a:gd name="T23" fmla="*/ 0 h 80"/>
                  <a:gd name="T24" fmla="*/ 0 w 79"/>
                  <a:gd name="T25" fmla="*/ 0 h 80"/>
                  <a:gd name="T26" fmla="*/ 0 w 79"/>
                  <a:gd name="T27" fmla="*/ 0 h 80"/>
                  <a:gd name="T28" fmla="*/ 0 w 79"/>
                  <a:gd name="T29" fmla="*/ 0 h 80"/>
                  <a:gd name="T30" fmla="*/ 0 w 79"/>
                  <a:gd name="T31" fmla="*/ 0 h 80"/>
                  <a:gd name="T32" fmla="*/ 0 w 79"/>
                  <a:gd name="T33" fmla="*/ 0 h 80"/>
                  <a:gd name="T34" fmla="*/ 0 w 79"/>
                  <a:gd name="T35" fmla="*/ 0 h 80"/>
                  <a:gd name="T36" fmla="*/ 0 w 79"/>
                  <a:gd name="T37" fmla="*/ 0 h 80"/>
                  <a:gd name="T38" fmla="*/ 0 w 79"/>
                  <a:gd name="T39" fmla="*/ 0 h 80"/>
                  <a:gd name="T40" fmla="*/ 0 w 79"/>
                  <a:gd name="T41" fmla="*/ 0 h 80"/>
                  <a:gd name="T42" fmla="*/ 0 w 79"/>
                  <a:gd name="T43" fmla="*/ 0 h 80"/>
                  <a:gd name="T44" fmla="*/ 0 w 79"/>
                  <a:gd name="T45" fmla="*/ 0 h 80"/>
                  <a:gd name="T46" fmla="*/ 0 w 79"/>
                  <a:gd name="T47" fmla="*/ 0 h 80"/>
                  <a:gd name="T48" fmla="*/ 0 w 79"/>
                  <a:gd name="T49" fmla="*/ 0 h 80"/>
                  <a:gd name="T50" fmla="*/ 0 w 79"/>
                  <a:gd name="T51" fmla="*/ 0 h 80"/>
                  <a:gd name="T52" fmla="*/ 0 w 79"/>
                  <a:gd name="T53" fmla="*/ 0 h 80"/>
                  <a:gd name="T54" fmla="*/ 0 w 79"/>
                  <a:gd name="T55" fmla="*/ 0 h 80"/>
                  <a:gd name="T56" fmla="*/ 0 w 79"/>
                  <a:gd name="T57" fmla="*/ 0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80"/>
                  <a:gd name="T89" fmla="*/ 79 w 79"/>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8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72" name="Freeform 195"/>
              <p:cNvSpPr/>
              <p:nvPr>
                <p:custDataLst>
                  <p:tags r:id="rId102"/>
                </p:custDataLst>
              </p:nvPr>
            </p:nvSpPr>
            <p:spPr bwMode="auto">
              <a:xfrm>
                <a:off x="8399" y="4855"/>
                <a:ext cx="27" cy="22"/>
              </a:xfrm>
              <a:custGeom>
                <a:avLst/>
                <a:gdLst>
                  <a:gd name="T0" fmla="*/ 0 w 79"/>
                  <a:gd name="T1" fmla="*/ 0 h 67"/>
                  <a:gd name="T2" fmla="*/ 0 w 79"/>
                  <a:gd name="T3" fmla="*/ 0 h 67"/>
                  <a:gd name="T4" fmla="*/ 0 w 79"/>
                  <a:gd name="T5" fmla="*/ 0 h 67"/>
                  <a:gd name="T6" fmla="*/ 0 w 79"/>
                  <a:gd name="T7" fmla="*/ 0 h 67"/>
                  <a:gd name="T8" fmla="*/ 0 w 79"/>
                  <a:gd name="T9" fmla="*/ 0 h 67"/>
                  <a:gd name="T10" fmla="*/ 0 w 79"/>
                  <a:gd name="T11" fmla="*/ 0 h 67"/>
                  <a:gd name="T12" fmla="*/ 0 w 79"/>
                  <a:gd name="T13" fmla="*/ 0 h 67"/>
                  <a:gd name="T14" fmla="*/ 0 w 79"/>
                  <a:gd name="T15" fmla="*/ 0 h 67"/>
                  <a:gd name="T16" fmla="*/ 0 w 79"/>
                  <a:gd name="T17" fmla="*/ 0 h 67"/>
                  <a:gd name="T18" fmla="*/ 0 w 79"/>
                  <a:gd name="T19" fmla="*/ 0 h 67"/>
                  <a:gd name="T20" fmla="*/ 0 w 79"/>
                  <a:gd name="T21" fmla="*/ 0 h 67"/>
                  <a:gd name="T22" fmla="*/ 0 w 79"/>
                  <a:gd name="T23" fmla="*/ 0 h 67"/>
                  <a:gd name="T24" fmla="*/ 0 w 79"/>
                  <a:gd name="T25" fmla="*/ 0 h 67"/>
                  <a:gd name="T26" fmla="*/ 0 w 79"/>
                  <a:gd name="T27" fmla="*/ 0 h 67"/>
                  <a:gd name="T28" fmla="*/ 0 w 79"/>
                  <a:gd name="T29" fmla="*/ 0 h 67"/>
                  <a:gd name="T30" fmla="*/ 0 w 79"/>
                  <a:gd name="T31" fmla="*/ 0 h 67"/>
                  <a:gd name="T32" fmla="*/ 0 w 79"/>
                  <a:gd name="T33" fmla="*/ 0 h 67"/>
                  <a:gd name="T34" fmla="*/ 0 w 79"/>
                  <a:gd name="T35" fmla="*/ 0 h 67"/>
                  <a:gd name="T36" fmla="*/ 0 w 79"/>
                  <a:gd name="T37" fmla="*/ 0 h 67"/>
                  <a:gd name="T38" fmla="*/ 0 w 79"/>
                  <a:gd name="T39" fmla="*/ 0 h 67"/>
                  <a:gd name="T40" fmla="*/ 0 w 79"/>
                  <a:gd name="T41" fmla="*/ 0 h 67"/>
                  <a:gd name="T42" fmla="*/ 0 w 79"/>
                  <a:gd name="T43" fmla="*/ 0 h 67"/>
                  <a:gd name="T44" fmla="*/ 0 w 79"/>
                  <a:gd name="T45" fmla="*/ 0 h 67"/>
                  <a:gd name="T46" fmla="*/ 0 w 79"/>
                  <a:gd name="T47" fmla="*/ 0 h 67"/>
                  <a:gd name="T48" fmla="*/ 0 w 79"/>
                  <a:gd name="T49" fmla="*/ 0 h 67"/>
                  <a:gd name="T50" fmla="*/ 0 w 79"/>
                  <a:gd name="T51" fmla="*/ 0 h 67"/>
                  <a:gd name="T52" fmla="*/ 0 w 79"/>
                  <a:gd name="T53" fmla="*/ 0 h 67"/>
                  <a:gd name="T54" fmla="*/ 0 w 79"/>
                  <a:gd name="T55" fmla="*/ 0 h 67"/>
                  <a:gd name="T56" fmla="*/ 0 w 79"/>
                  <a:gd name="T57" fmla="*/ 0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67"/>
                  <a:gd name="T89" fmla="*/ 79 w 79"/>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67">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73" name="Freeform 196"/>
              <p:cNvSpPr/>
              <p:nvPr>
                <p:custDataLst>
                  <p:tags r:id="rId103"/>
                </p:custDataLst>
              </p:nvPr>
            </p:nvSpPr>
            <p:spPr bwMode="auto">
              <a:xfrm>
                <a:off x="8429" y="4851"/>
                <a:ext cx="26" cy="20"/>
              </a:xfrm>
              <a:custGeom>
                <a:avLst/>
                <a:gdLst>
                  <a:gd name="T0" fmla="*/ 0 w 77"/>
                  <a:gd name="T1" fmla="*/ 0 h 62"/>
                  <a:gd name="T2" fmla="*/ 0 w 77"/>
                  <a:gd name="T3" fmla="*/ 0 h 62"/>
                  <a:gd name="T4" fmla="*/ 0 w 77"/>
                  <a:gd name="T5" fmla="*/ 0 h 62"/>
                  <a:gd name="T6" fmla="*/ 0 w 77"/>
                  <a:gd name="T7" fmla="*/ 0 h 62"/>
                  <a:gd name="T8" fmla="*/ 0 w 77"/>
                  <a:gd name="T9" fmla="*/ 0 h 62"/>
                  <a:gd name="T10" fmla="*/ 0 w 77"/>
                  <a:gd name="T11" fmla="*/ 0 h 62"/>
                  <a:gd name="T12" fmla="*/ 0 w 77"/>
                  <a:gd name="T13" fmla="*/ 0 h 62"/>
                  <a:gd name="T14" fmla="*/ 0 w 77"/>
                  <a:gd name="T15" fmla="*/ 0 h 62"/>
                  <a:gd name="T16" fmla="*/ 0 w 77"/>
                  <a:gd name="T17" fmla="*/ 0 h 62"/>
                  <a:gd name="T18" fmla="*/ 0 w 77"/>
                  <a:gd name="T19" fmla="*/ 0 h 62"/>
                  <a:gd name="T20" fmla="*/ 0 w 77"/>
                  <a:gd name="T21" fmla="*/ 0 h 62"/>
                  <a:gd name="T22" fmla="*/ 0 w 77"/>
                  <a:gd name="T23" fmla="*/ 0 h 62"/>
                  <a:gd name="T24" fmla="*/ 0 w 77"/>
                  <a:gd name="T25" fmla="*/ 0 h 62"/>
                  <a:gd name="T26" fmla="*/ 0 w 77"/>
                  <a:gd name="T27" fmla="*/ 0 h 62"/>
                  <a:gd name="T28" fmla="*/ 0 w 77"/>
                  <a:gd name="T29" fmla="*/ 0 h 62"/>
                  <a:gd name="T30" fmla="*/ 0 w 77"/>
                  <a:gd name="T31" fmla="*/ 0 h 62"/>
                  <a:gd name="T32" fmla="*/ 0 w 77"/>
                  <a:gd name="T33" fmla="*/ 0 h 62"/>
                  <a:gd name="T34" fmla="*/ 0 w 77"/>
                  <a:gd name="T35" fmla="*/ 0 h 62"/>
                  <a:gd name="T36" fmla="*/ 0 w 77"/>
                  <a:gd name="T37" fmla="*/ 0 h 62"/>
                  <a:gd name="T38" fmla="*/ 0 w 77"/>
                  <a:gd name="T39" fmla="*/ 0 h 62"/>
                  <a:gd name="T40" fmla="*/ 0 w 77"/>
                  <a:gd name="T41" fmla="*/ 0 h 62"/>
                  <a:gd name="T42" fmla="*/ 0 w 77"/>
                  <a:gd name="T43" fmla="*/ 0 h 62"/>
                  <a:gd name="T44" fmla="*/ 0 w 77"/>
                  <a:gd name="T45" fmla="*/ 0 h 62"/>
                  <a:gd name="T46" fmla="*/ 0 w 77"/>
                  <a:gd name="T47" fmla="*/ 0 h 62"/>
                  <a:gd name="T48" fmla="*/ 0 w 77"/>
                  <a:gd name="T49" fmla="*/ 0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62"/>
                  <a:gd name="T77" fmla="*/ 77 w 77"/>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62">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74" name="Freeform 197"/>
              <p:cNvSpPr/>
              <p:nvPr>
                <p:custDataLst>
                  <p:tags r:id="rId104"/>
                </p:custDataLst>
              </p:nvPr>
            </p:nvSpPr>
            <p:spPr bwMode="auto">
              <a:xfrm>
                <a:off x="8258" y="4730"/>
                <a:ext cx="122" cy="281"/>
              </a:xfrm>
              <a:custGeom>
                <a:avLst/>
                <a:gdLst>
                  <a:gd name="T0" fmla="*/ 0 w 366"/>
                  <a:gd name="T1" fmla="*/ 0 h 845"/>
                  <a:gd name="T2" fmla="*/ 0 w 366"/>
                  <a:gd name="T3" fmla="*/ 0 h 845"/>
                  <a:gd name="T4" fmla="*/ 0 w 366"/>
                  <a:gd name="T5" fmla="*/ 0 h 845"/>
                  <a:gd name="T6" fmla="*/ 0 w 366"/>
                  <a:gd name="T7" fmla="*/ 0 h 845"/>
                  <a:gd name="T8" fmla="*/ 0 w 366"/>
                  <a:gd name="T9" fmla="*/ 0 h 845"/>
                  <a:gd name="T10" fmla="*/ 0 w 366"/>
                  <a:gd name="T11" fmla="*/ 0 h 845"/>
                  <a:gd name="T12" fmla="*/ 0 w 366"/>
                  <a:gd name="T13" fmla="*/ 0 h 845"/>
                  <a:gd name="T14" fmla="*/ 0 w 366"/>
                  <a:gd name="T15" fmla="*/ 0 h 845"/>
                  <a:gd name="T16" fmla="*/ 0 w 366"/>
                  <a:gd name="T17" fmla="*/ 0 h 845"/>
                  <a:gd name="T18" fmla="*/ 0 w 366"/>
                  <a:gd name="T19" fmla="*/ 0 h 845"/>
                  <a:gd name="T20" fmla="*/ 0 w 366"/>
                  <a:gd name="T21" fmla="*/ 0 h 845"/>
                  <a:gd name="T22" fmla="*/ 0 w 366"/>
                  <a:gd name="T23" fmla="*/ 0 h 845"/>
                  <a:gd name="T24" fmla="*/ 0 w 366"/>
                  <a:gd name="T25" fmla="*/ 0 h 845"/>
                  <a:gd name="T26" fmla="*/ 0 w 366"/>
                  <a:gd name="T27" fmla="*/ 0 h 845"/>
                  <a:gd name="T28" fmla="*/ 0 w 366"/>
                  <a:gd name="T29" fmla="*/ 0 h 845"/>
                  <a:gd name="T30" fmla="*/ 0 w 366"/>
                  <a:gd name="T31" fmla="*/ 0 h 845"/>
                  <a:gd name="T32" fmla="*/ 0 w 366"/>
                  <a:gd name="T33" fmla="*/ 0 h 845"/>
                  <a:gd name="T34" fmla="*/ 0 w 366"/>
                  <a:gd name="T35" fmla="*/ 0 h 845"/>
                  <a:gd name="T36" fmla="*/ 0 w 366"/>
                  <a:gd name="T37" fmla="*/ 0 h 845"/>
                  <a:gd name="T38" fmla="*/ 0 w 366"/>
                  <a:gd name="T39" fmla="*/ 0 h 845"/>
                  <a:gd name="T40" fmla="*/ 0 w 366"/>
                  <a:gd name="T41" fmla="*/ 0 h 845"/>
                  <a:gd name="T42" fmla="*/ 0 w 366"/>
                  <a:gd name="T43" fmla="*/ 0 h 845"/>
                  <a:gd name="T44" fmla="*/ 0 w 366"/>
                  <a:gd name="T45" fmla="*/ 0 h 845"/>
                  <a:gd name="T46" fmla="*/ 0 w 366"/>
                  <a:gd name="T47" fmla="*/ 0 h 845"/>
                  <a:gd name="T48" fmla="*/ 0 w 366"/>
                  <a:gd name="T49" fmla="*/ 0 h 845"/>
                  <a:gd name="T50" fmla="*/ 0 w 366"/>
                  <a:gd name="T51" fmla="*/ 0 h 845"/>
                  <a:gd name="T52" fmla="*/ 0 w 366"/>
                  <a:gd name="T53" fmla="*/ 0 h 845"/>
                  <a:gd name="T54" fmla="*/ 0 w 366"/>
                  <a:gd name="T55" fmla="*/ 0 h 845"/>
                  <a:gd name="T56" fmla="*/ 0 w 366"/>
                  <a:gd name="T57" fmla="*/ 0 h 845"/>
                  <a:gd name="T58" fmla="*/ 0 w 366"/>
                  <a:gd name="T59" fmla="*/ 0 h 845"/>
                  <a:gd name="T60" fmla="*/ 0 w 366"/>
                  <a:gd name="T61" fmla="*/ 0 h 845"/>
                  <a:gd name="T62" fmla="*/ 0 w 366"/>
                  <a:gd name="T63" fmla="*/ 0 h 8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6"/>
                  <a:gd name="T97" fmla="*/ 0 h 845"/>
                  <a:gd name="T98" fmla="*/ 366 w 366"/>
                  <a:gd name="T99" fmla="*/ 845 h 8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6" h="845">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75" name="Freeform 198"/>
              <p:cNvSpPr/>
              <p:nvPr>
                <p:custDataLst>
                  <p:tags r:id="rId105"/>
                </p:custDataLst>
              </p:nvPr>
            </p:nvSpPr>
            <p:spPr bwMode="auto">
              <a:xfrm>
                <a:off x="8517" y="4850"/>
                <a:ext cx="29" cy="29"/>
              </a:xfrm>
              <a:custGeom>
                <a:avLst/>
                <a:gdLst>
                  <a:gd name="T0" fmla="*/ 0 w 88"/>
                  <a:gd name="T1" fmla="*/ 0 h 87"/>
                  <a:gd name="T2" fmla="*/ 0 w 88"/>
                  <a:gd name="T3" fmla="*/ 0 h 87"/>
                  <a:gd name="T4" fmla="*/ 0 w 88"/>
                  <a:gd name="T5" fmla="*/ 0 h 87"/>
                  <a:gd name="T6" fmla="*/ 0 w 88"/>
                  <a:gd name="T7" fmla="*/ 0 h 87"/>
                  <a:gd name="T8" fmla="*/ 0 w 88"/>
                  <a:gd name="T9" fmla="*/ 0 h 87"/>
                  <a:gd name="T10" fmla="*/ 0 w 88"/>
                  <a:gd name="T11" fmla="*/ 0 h 87"/>
                  <a:gd name="T12" fmla="*/ 0 w 88"/>
                  <a:gd name="T13" fmla="*/ 0 h 87"/>
                  <a:gd name="T14" fmla="*/ 0 w 88"/>
                  <a:gd name="T15" fmla="*/ 0 h 87"/>
                  <a:gd name="T16" fmla="*/ 0 w 88"/>
                  <a:gd name="T17" fmla="*/ 0 h 87"/>
                  <a:gd name="T18" fmla="*/ 0 w 88"/>
                  <a:gd name="T19" fmla="*/ 0 h 87"/>
                  <a:gd name="T20" fmla="*/ 0 w 88"/>
                  <a:gd name="T21" fmla="*/ 0 h 87"/>
                  <a:gd name="T22" fmla="*/ 0 w 88"/>
                  <a:gd name="T23" fmla="*/ 0 h 87"/>
                  <a:gd name="T24" fmla="*/ 0 w 88"/>
                  <a:gd name="T25" fmla="*/ 0 h 87"/>
                  <a:gd name="T26" fmla="*/ 0 w 88"/>
                  <a:gd name="T27" fmla="*/ 0 h 87"/>
                  <a:gd name="T28" fmla="*/ 0 w 88"/>
                  <a:gd name="T29" fmla="*/ 0 h 87"/>
                  <a:gd name="T30" fmla="*/ 0 w 88"/>
                  <a:gd name="T31" fmla="*/ 0 h 87"/>
                  <a:gd name="T32" fmla="*/ 0 w 88"/>
                  <a:gd name="T33" fmla="*/ 0 h 87"/>
                  <a:gd name="T34" fmla="*/ 0 w 88"/>
                  <a:gd name="T35" fmla="*/ 0 h 87"/>
                  <a:gd name="T36" fmla="*/ 0 w 88"/>
                  <a:gd name="T37" fmla="*/ 0 h 87"/>
                  <a:gd name="T38" fmla="*/ 0 w 88"/>
                  <a:gd name="T39" fmla="*/ 0 h 87"/>
                  <a:gd name="T40" fmla="*/ 0 w 88"/>
                  <a:gd name="T41" fmla="*/ 0 h 87"/>
                  <a:gd name="T42" fmla="*/ 0 w 88"/>
                  <a:gd name="T43" fmla="*/ 0 h 87"/>
                  <a:gd name="T44" fmla="*/ 0 w 88"/>
                  <a:gd name="T45" fmla="*/ 0 h 87"/>
                  <a:gd name="T46" fmla="*/ 0 w 88"/>
                  <a:gd name="T47" fmla="*/ 0 h 87"/>
                  <a:gd name="T48" fmla="*/ 0 w 88"/>
                  <a:gd name="T49" fmla="*/ 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87"/>
                  <a:gd name="T77" fmla="*/ 88 w 88"/>
                  <a:gd name="T78" fmla="*/ 87 h 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87">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76" name="Freeform 199"/>
              <p:cNvSpPr/>
              <p:nvPr>
                <p:custDataLst>
                  <p:tags r:id="rId106"/>
                </p:custDataLst>
              </p:nvPr>
            </p:nvSpPr>
            <p:spPr bwMode="auto">
              <a:xfrm>
                <a:off x="8536" y="4890"/>
                <a:ext cx="34" cy="9"/>
              </a:xfrm>
              <a:custGeom>
                <a:avLst/>
                <a:gdLst>
                  <a:gd name="T0" fmla="*/ 0 w 102"/>
                  <a:gd name="T1" fmla="*/ 0 h 28"/>
                  <a:gd name="T2" fmla="*/ 0 w 102"/>
                  <a:gd name="T3" fmla="*/ 0 h 28"/>
                  <a:gd name="T4" fmla="*/ 0 w 102"/>
                  <a:gd name="T5" fmla="*/ 0 h 28"/>
                  <a:gd name="T6" fmla="*/ 0 w 102"/>
                  <a:gd name="T7" fmla="*/ 0 h 28"/>
                  <a:gd name="T8" fmla="*/ 0 w 102"/>
                  <a:gd name="T9" fmla="*/ 0 h 28"/>
                  <a:gd name="T10" fmla="*/ 0 w 102"/>
                  <a:gd name="T11" fmla="*/ 0 h 28"/>
                  <a:gd name="T12" fmla="*/ 0 w 102"/>
                  <a:gd name="T13" fmla="*/ 0 h 28"/>
                  <a:gd name="T14" fmla="*/ 0 w 102"/>
                  <a:gd name="T15" fmla="*/ 0 h 28"/>
                  <a:gd name="T16" fmla="*/ 0 w 102"/>
                  <a:gd name="T17" fmla="*/ 0 h 28"/>
                  <a:gd name="T18" fmla="*/ 0 w 102"/>
                  <a:gd name="T19" fmla="*/ 0 h 28"/>
                  <a:gd name="T20" fmla="*/ 0 w 102"/>
                  <a:gd name="T21" fmla="*/ 0 h 28"/>
                  <a:gd name="T22" fmla="*/ 0 w 102"/>
                  <a:gd name="T23" fmla="*/ 0 h 28"/>
                  <a:gd name="T24" fmla="*/ 0 w 102"/>
                  <a:gd name="T25" fmla="*/ 0 h 28"/>
                  <a:gd name="T26" fmla="*/ 0 w 102"/>
                  <a:gd name="T27" fmla="*/ 0 h 28"/>
                  <a:gd name="T28" fmla="*/ 0 w 102"/>
                  <a:gd name="T29" fmla="*/ 0 h 28"/>
                  <a:gd name="T30" fmla="*/ 0 w 102"/>
                  <a:gd name="T31" fmla="*/ 0 h 28"/>
                  <a:gd name="T32" fmla="*/ 0 w 102"/>
                  <a:gd name="T33" fmla="*/ 0 h 28"/>
                  <a:gd name="T34" fmla="*/ 0 w 102"/>
                  <a:gd name="T35" fmla="*/ 0 h 28"/>
                  <a:gd name="T36" fmla="*/ 0 w 102"/>
                  <a:gd name="T37" fmla="*/ 0 h 28"/>
                  <a:gd name="T38" fmla="*/ 0 w 102"/>
                  <a:gd name="T39" fmla="*/ 0 h 28"/>
                  <a:gd name="T40" fmla="*/ 0 w 102"/>
                  <a:gd name="T41" fmla="*/ 0 h 28"/>
                  <a:gd name="T42" fmla="*/ 0 w 102"/>
                  <a:gd name="T43" fmla="*/ 0 h 28"/>
                  <a:gd name="T44" fmla="*/ 0 w 102"/>
                  <a:gd name="T45" fmla="*/ 0 h 28"/>
                  <a:gd name="T46" fmla="*/ 0 w 102"/>
                  <a:gd name="T47" fmla="*/ 0 h 28"/>
                  <a:gd name="T48" fmla="*/ 0 w 102"/>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28"/>
                  <a:gd name="T77" fmla="*/ 102 w 10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28">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77" name="Freeform 200"/>
              <p:cNvSpPr/>
              <p:nvPr>
                <p:custDataLst>
                  <p:tags r:id="rId107"/>
                </p:custDataLst>
              </p:nvPr>
            </p:nvSpPr>
            <p:spPr bwMode="auto">
              <a:xfrm>
                <a:off x="8550" y="4921"/>
                <a:ext cx="47" cy="12"/>
              </a:xfrm>
              <a:custGeom>
                <a:avLst/>
                <a:gdLst>
                  <a:gd name="T0" fmla="*/ 0 w 142"/>
                  <a:gd name="T1" fmla="*/ 0 h 36"/>
                  <a:gd name="T2" fmla="*/ 0 w 142"/>
                  <a:gd name="T3" fmla="*/ 0 h 36"/>
                  <a:gd name="T4" fmla="*/ 0 w 142"/>
                  <a:gd name="T5" fmla="*/ 0 h 36"/>
                  <a:gd name="T6" fmla="*/ 0 w 142"/>
                  <a:gd name="T7" fmla="*/ 0 h 36"/>
                  <a:gd name="T8" fmla="*/ 0 w 142"/>
                  <a:gd name="T9" fmla="*/ 0 h 36"/>
                  <a:gd name="T10" fmla="*/ 0 w 142"/>
                  <a:gd name="T11" fmla="*/ 0 h 36"/>
                  <a:gd name="T12" fmla="*/ 0 w 142"/>
                  <a:gd name="T13" fmla="*/ 0 h 36"/>
                  <a:gd name="T14" fmla="*/ 0 w 142"/>
                  <a:gd name="T15" fmla="*/ 0 h 36"/>
                  <a:gd name="T16" fmla="*/ 0 w 142"/>
                  <a:gd name="T17" fmla="*/ 0 h 36"/>
                  <a:gd name="T18" fmla="*/ 0 w 142"/>
                  <a:gd name="T19" fmla="*/ 0 h 36"/>
                  <a:gd name="T20" fmla="*/ 0 w 142"/>
                  <a:gd name="T21" fmla="*/ 0 h 36"/>
                  <a:gd name="T22" fmla="*/ 0 w 142"/>
                  <a:gd name="T23" fmla="*/ 0 h 36"/>
                  <a:gd name="T24" fmla="*/ 0 w 142"/>
                  <a:gd name="T25" fmla="*/ 0 h 36"/>
                  <a:gd name="T26" fmla="*/ 0 w 142"/>
                  <a:gd name="T27" fmla="*/ 0 h 36"/>
                  <a:gd name="T28" fmla="*/ 0 w 142"/>
                  <a:gd name="T29" fmla="*/ 0 h 36"/>
                  <a:gd name="T30" fmla="*/ 0 w 142"/>
                  <a:gd name="T31" fmla="*/ 0 h 36"/>
                  <a:gd name="T32" fmla="*/ 0 w 142"/>
                  <a:gd name="T33" fmla="*/ 0 h 36"/>
                  <a:gd name="T34" fmla="*/ 0 w 142"/>
                  <a:gd name="T35" fmla="*/ 0 h 36"/>
                  <a:gd name="T36" fmla="*/ 0 w 142"/>
                  <a:gd name="T37" fmla="*/ 0 h 36"/>
                  <a:gd name="T38" fmla="*/ 0 w 142"/>
                  <a:gd name="T39" fmla="*/ 0 h 36"/>
                  <a:gd name="T40" fmla="*/ 0 w 142"/>
                  <a:gd name="T41" fmla="*/ 0 h 36"/>
                  <a:gd name="T42" fmla="*/ 0 w 142"/>
                  <a:gd name="T43" fmla="*/ 0 h 36"/>
                  <a:gd name="T44" fmla="*/ 0 w 142"/>
                  <a:gd name="T45" fmla="*/ 0 h 36"/>
                  <a:gd name="T46" fmla="*/ 0 w 142"/>
                  <a:gd name="T47" fmla="*/ 0 h 36"/>
                  <a:gd name="T48" fmla="*/ 0 w 14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2"/>
                  <a:gd name="T76" fmla="*/ 0 h 36"/>
                  <a:gd name="T77" fmla="*/ 142 w 14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2" h="36">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78" name="Freeform 201"/>
              <p:cNvSpPr/>
              <p:nvPr>
                <p:custDataLst>
                  <p:tags r:id="rId108"/>
                </p:custDataLst>
              </p:nvPr>
            </p:nvSpPr>
            <p:spPr bwMode="auto">
              <a:xfrm>
                <a:off x="8416" y="4751"/>
                <a:ext cx="117" cy="200"/>
              </a:xfrm>
              <a:custGeom>
                <a:avLst/>
                <a:gdLst>
                  <a:gd name="T0" fmla="*/ 0 w 351"/>
                  <a:gd name="T1" fmla="*/ 0 h 601"/>
                  <a:gd name="T2" fmla="*/ 0 w 351"/>
                  <a:gd name="T3" fmla="*/ 0 h 601"/>
                  <a:gd name="T4" fmla="*/ 0 w 351"/>
                  <a:gd name="T5" fmla="*/ 0 h 601"/>
                  <a:gd name="T6" fmla="*/ 0 w 351"/>
                  <a:gd name="T7" fmla="*/ 0 h 601"/>
                  <a:gd name="T8" fmla="*/ 0 w 351"/>
                  <a:gd name="T9" fmla="*/ 0 h 601"/>
                  <a:gd name="T10" fmla="*/ 0 w 351"/>
                  <a:gd name="T11" fmla="*/ 0 h 601"/>
                  <a:gd name="T12" fmla="*/ 0 w 351"/>
                  <a:gd name="T13" fmla="*/ 0 h 601"/>
                  <a:gd name="T14" fmla="*/ 0 w 351"/>
                  <a:gd name="T15" fmla="*/ 0 h 601"/>
                  <a:gd name="T16" fmla="*/ 0 w 351"/>
                  <a:gd name="T17" fmla="*/ 0 h 601"/>
                  <a:gd name="T18" fmla="*/ 0 w 351"/>
                  <a:gd name="T19" fmla="*/ 0 h 601"/>
                  <a:gd name="T20" fmla="*/ 0 w 351"/>
                  <a:gd name="T21" fmla="*/ 0 h 601"/>
                  <a:gd name="T22" fmla="*/ 0 w 351"/>
                  <a:gd name="T23" fmla="*/ 0 h 601"/>
                  <a:gd name="T24" fmla="*/ 0 w 351"/>
                  <a:gd name="T25" fmla="*/ 0 h 601"/>
                  <a:gd name="T26" fmla="*/ 0 w 351"/>
                  <a:gd name="T27" fmla="*/ 0 h 601"/>
                  <a:gd name="T28" fmla="*/ 0 w 351"/>
                  <a:gd name="T29" fmla="*/ 0 h 601"/>
                  <a:gd name="T30" fmla="*/ 0 w 351"/>
                  <a:gd name="T31" fmla="*/ 0 h 601"/>
                  <a:gd name="T32" fmla="*/ 0 w 351"/>
                  <a:gd name="T33" fmla="*/ 0 h 601"/>
                  <a:gd name="T34" fmla="*/ 0 w 351"/>
                  <a:gd name="T35" fmla="*/ 0 h 601"/>
                  <a:gd name="T36" fmla="*/ 0 w 351"/>
                  <a:gd name="T37" fmla="*/ 0 h 601"/>
                  <a:gd name="T38" fmla="*/ 0 w 351"/>
                  <a:gd name="T39" fmla="*/ 0 h 601"/>
                  <a:gd name="T40" fmla="*/ 0 w 351"/>
                  <a:gd name="T41" fmla="*/ 0 h 601"/>
                  <a:gd name="T42" fmla="*/ 0 w 351"/>
                  <a:gd name="T43" fmla="*/ 0 h 601"/>
                  <a:gd name="T44" fmla="*/ 0 w 351"/>
                  <a:gd name="T45" fmla="*/ 0 h 601"/>
                  <a:gd name="T46" fmla="*/ 0 w 351"/>
                  <a:gd name="T47" fmla="*/ 0 h 601"/>
                  <a:gd name="T48" fmla="*/ 0 w 351"/>
                  <a:gd name="T49" fmla="*/ 0 h 601"/>
                  <a:gd name="T50" fmla="*/ 0 w 351"/>
                  <a:gd name="T51" fmla="*/ 0 h 601"/>
                  <a:gd name="T52" fmla="*/ 0 w 351"/>
                  <a:gd name="T53" fmla="*/ 0 h 601"/>
                  <a:gd name="T54" fmla="*/ 0 w 351"/>
                  <a:gd name="T55" fmla="*/ 0 h 601"/>
                  <a:gd name="T56" fmla="*/ 0 w 351"/>
                  <a:gd name="T57" fmla="*/ 0 h 601"/>
                  <a:gd name="T58" fmla="*/ 0 w 351"/>
                  <a:gd name="T59" fmla="*/ 0 h 601"/>
                  <a:gd name="T60" fmla="*/ 0 w 351"/>
                  <a:gd name="T61" fmla="*/ 0 h 601"/>
                  <a:gd name="T62" fmla="*/ 0 w 351"/>
                  <a:gd name="T63" fmla="*/ 0 h 601"/>
                  <a:gd name="T64" fmla="*/ 0 w 351"/>
                  <a:gd name="T65" fmla="*/ 0 h 601"/>
                  <a:gd name="T66" fmla="*/ 0 w 351"/>
                  <a:gd name="T67" fmla="*/ 0 h 601"/>
                  <a:gd name="T68" fmla="*/ 0 w 351"/>
                  <a:gd name="T69" fmla="*/ 0 h 601"/>
                  <a:gd name="T70" fmla="*/ 0 w 351"/>
                  <a:gd name="T71" fmla="*/ 0 h 601"/>
                  <a:gd name="T72" fmla="*/ 0 w 351"/>
                  <a:gd name="T73" fmla="*/ 0 h 601"/>
                  <a:gd name="T74" fmla="*/ 0 w 351"/>
                  <a:gd name="T75" fmla="*/ 0 h 601"/>
                  <a:gd name="T76" fmla="*/ 0 w 351"/>
                  <a:gd name="T77" fmla="*/ 0 h 601"/>
                  <a:gd name="T78" fmla="*/ 0 w 351"/>
                  <a:gd name="T79" fmla="*/ 0 h 601"/>
                  <a:gd name="T80" fmla="*/ 0 w 351"/>
                  <a:gd name="T81" fmla="*/ 0 h 6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1"/>
                  <a:gd name="T124" fmla="*/ 0 h 601"/>
                  <a:gd name="T125" fmla="*/ 351 w 351"/>
                  <a:gd name="T126" fmla="*/ 601 h 6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1" h="601">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a:solidFill>
                  <a:srgbClr val="969696"/>
                </a:solidFill>
                <a:round/>
              </a:ln>
            </p:spPr>
            <p:txBody>
              <a:bodyPr/>
              <a:lstStyle/>
              <a:p>
                <a:pPr eaLnBrk="0" hangingPunct="0"/>
                <a:endParaRPr lang="zh-CN" altLang="en-US">
                  <a:solidFill>
                    <a:srgbClr val="000000"/>
                  </a:solidFill>
                </a:endParaRPr>
              </a:p>
            </p:txBody>
          </p:sp>
          <p:sp>
            <p:nvSpPr>
              <p:cNvPr id="41079" name="Freeform 202"/>
              <p:cNvSpPr/>
              <p:nvPr>
                <p:custDataLst>
                  <p:tags r:id="rId109"/>
                </p:custDataLst>
              </p:nvPr>
            </p:nvSpPr>
            <p:spPr bwMode="auto">
              <a:xfrm>
                <a:off x="8100" y="4623"/>
                <a:ext cx="541" cy="495"/>
              </a:xfrm>
              <a:custGeom>
                <a:avLst/>
                <a:gdLst>
                  <a:gd name="T0" fmla="*/ 0 w 2164"/>
                  <a:gd name="T1" fmla="*/ 0 h 1979"/>
                  <a:gd name="T2" fmla="*/ 0 w 2164"/>
                  <a:gd name="T3" fmla="*/ 0 h 1979"/>
                  <a:gd name="T4" fmla="*/ 0 w 2164"/>
                  <a:gd name="T5" fmla="*/ 0 h 1979"/>
                  <a:gd name="T6" fmla="*/ 0 w 2164"/>
                  <a:gd name="T7" fmla="*/ 0 h 1979"/>
                  <a:gd name="T8" fmla="*/ 0 w 2164"/>
                  <a:gd name="T9" fmla="*/ 0 h 1979"/>
                  <a:gd name="T10" fmla="*/ 0 w 2164"/>
                  <a:gd name="T11" fmla="*/ 0 h 1979"/>
                  <a:gd name="T12" fmla="*/ 0 w 2164"/>
                  <a:gd name="T13" fmla="*/ 0 h 1979"/>
                  <a:gd name="T14" fmla="*/ 0 w 2164"/>
                  <a:gd name="T15" fmla="*/ 0 h 1979"/>
                  <a:gd name="T16" fmla="*/ 0 w 2164"/>
                  <a:gd name="T17" fmla="*/ 0 h 1979"/>
                  <a:gd name="T18" fmla="*/ 0 w 2164"/>
                  <a:gd name="T19" fmla="*/ 0 h 1979"/>
                  <a:gd name="T20" fmla="*/ 0 w 2164"/>
                  <a:gd name="T21" fmla="*/ 0 h 1979"/>
                  <a:gd name="T22" fmla="*/ 0 w 2164"/>
                  <a:gd name="T23" fmla="*/ 0 h 1979"/>
                  <a:gd name="T24" fmla="*/ 0 w 2164"/>
                  <a:gd name="T25" fmla="*/ 0 h 1979"/>
                  <a:gd name="T26" fmla="*/ 0 w 2164"/>
                  <a:gd name="T27" fmla="*/ 0 h 1979"/>
                  <a:gd name="T28" fmla="*/ 0 w 2164"/>
                  <a:gd name="T29" fmla="*/ 0 h 1979"/>
                  <a:gd name="T30" fmla="*/ 0 w 2164"/>
                  <a:gd name="T31" fmla="*/ 0 h 1979"/>
                  <a:gd name="T32" fmla="*/ 0 w 2164"/>
                  <a:gd name="T33" fmla="*/ 0 h 1979"/>
                  <a:gd name="T34" fmla="*/ 0 w 2164"/>
                  <a:gd name="T35" fmla="*/ 0 h 1979"/>
                  <a:gd name="T36" fmla="*/ 0 w 2164"/>
                  <a:gd name="T37" fmla="*/ 0 h 1979"/>
                  <a:gd name="T38" fmla="*/ 0 w 2164"/>
                  <a:gd name="T39" fmla="*/ 0 h 1979"/>
                  <a:gd name="T40" fmla="*/ 0 w 2164"/>
                  <a:gd name="T41" fmla="*/ 0 h 1979"/>
                  <a:gd name="T42" fmla="*/ 0 w 2164"/>
                  <a:gd name="T43" fmla="*/ 0 h 1979"/>
                  <a:gd name="T44" fmla="*/ 0 w 2164"/>
                  <a:gd name="T45" fmla="*/ 0 h 1979"/>
                  <a:gd name="T46" fmla="*/ 0 w 2164"/>
                  <a:gd name="T47" fmla="*/ 0 h 1979"/>
                  <a:gd name="T48" fmla="*/ 0 w 2164"/>
                  <a:gd name="T49" fmla="*/ 0 h 1979"/>
                  <a:gd name="T50" fmla="*/ 0 w 2164"/>
                  <a:gd name="T51" fmla="*/ 0 h 1979"/>
                  <a:gd name="T52" fmla="*/ 0 w 2164"/>
                  <a:gd name="T53" fmla="*/ 0 h 1979"/>
                  <a:gd name="T54" fmla="*/ 0 w 2164"/>
                  <a:gd name="T55" fmla="*/ 0 h 1979"/>
                  <a:gd name="T56" fmla="*/ 0 w 2164"/>
                  <a:gd name="T57" fmla="*/ 0 h 1979"/>
                  <a:gd name="T58" fmla="*/ 0 w 2164"/>
                  <a:gd name="T59" fmla="*/ 0 h 1979"/>
                  <a:gd name="T60" fmla="*/ 0 w 2164"/>
                  <a:gd name="T61" fmla="*/ 0 h 1979"/>
                  <a:gd name="T62" fmla="*/ 0 w 2164"/>
                  <a:gd name="T63" fmla="*/ 0 h 1979"/>
                  <a:gd name="T64" fmla="*/ 0 w 2164"/>
                  <a:gd name="T65" fmla="*/ 0 h 1979"/>
                  <a:gd name="T66" fmla="*/ 0 w 2164"/>
                  <a:gd name="T67" fmla="*/ 0 h 1979"/>
                  <a:gd name="T68" fmla="*/ 0 w 2164"/>
                  <a:gd name="T69" fmla="*/ 0 h 1979"/>
                  <a:gd name="T70" fmla="*/ 0 w 2164"/>
                  <a:gd name="T71" fmla="*/ 0 h 1979"/>
                  <a:gd name="T72" fmla="*/ 0 w 2164"/>
                  <a:gd name="T73" fmla="*/ 0 h 1979"/>
                  <a:gd name="T74" fmla="*/ 0 w 2164"/>
                  <a:gd name="T75" fmla="*/ 0 h 1979"/>
                  <a:gd name="T76" fmla="*/ 0 w 2164"/>
                  <a:gd name="T77" fmla="*/ 0 h 1979"/>
                  <a:gd name="T78" fmla="*/ 0 w 2164"/>
                  <a:gd name="T79" fmla="*/ 0 h 1979"/>
                  <a:gd name="T80" fmla="*/ 0 w 2164"/>
                  <a:gd name="T81" fmla="*/ 0 h 1979"/>
                  <a:gd name="T82" fmla="*/ 0 w 2164"/>
                  <a:gd name="T83" fmla="*/ 0 h 1979"/>
                  <a:gd name="T84" fmla="*/ 0 w 2164"/>
                  <a:gd name="T85" fmla="*/ 0 h 1979"/>
                  <a:gd name="T86" fmla="*/ 0 w 2164"/>
                  <a:gd name="T87" fmla="*/ 0 h 1979"/>
                  <a:gd name="T88" fmla="*/ 0 w 2164"/>
                  <a:gd name="T89" fmla="*/ 0 h 1979"/>
                  <a:gd name="T90" fmla="*/ 0 w 2164"/>
                  <a:gd name="T91" fmla="*/ 0 h 1979"/>
                  <a:gd name="T92" fmla="*/ 0 w 2164"/>
                  <a:gd name="T93" fmla="*/ 0 h 19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64"/>
                  <a:gd name="T142" fmla="*/ 0 h 1979"/>
                  <a:gd name="T143" fmla="*/ 2164 w 2164"/>
                  <a:gd name="T144" fmla="*/ 1979 h 19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64" h="1979">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80" name="Freeform 203"/>
              <p:cNvSpPr/>
              <p:nvPr>
                <p:custDataLst>
                  <p:tags r:id="rId110"/>
                </p:custDataLst>
              </p:nvPr>
            </p:nvSpPr>
            <p:spPr bwMode="auto">
              <a:xfrm>
                <a:off x="8279" y="4656"/>
                <a:ext cx="311" cy="233"/>
              </a:xfrm>
              <a:custGeom>
                <a:avLst/>
                <a:gdLst>
                  <a:gd name="T0" fmla="*/ 0 w 1244"/>
                  <a:gd name="T1" fmla="*/ 0 h 930"/>
                  <a:gd name="T2" fmla="*/ 0 w 1244"/>
                  <a:gd name="T3" fmla="*/ 0 h 930"/>
                  <a:gd name="T4" fmla="*/ 0 w 1244"/>
                  <a:gd name="T5" fmla="*/ 0 h 930"/>
                  <a:gd name="T6" fmla="*/ 0 w 1244"/>
                  <a:gd name="T7" fmla="*/ 0 h 930"/>
                  <a:gd name="T8" fmla="*/ 0 w 1244"/>
                  <a:gd name="T9" fmla="*/ 0 h 930"/>
                  <a:gd name="T10" fmla="*/ 0 60000 65536"/>
                  <a:gd name="T11" fmla="*/ 0 60000 65536"/>
                  <a:gd name="T12" fmla="*/ 0 60000 65536"/>
                  <a:gd name="T13" fmla="*/ 0 60000 65536"/>
                  <a:gd name="T14" fmla="*/ 0 60000 65536"/>
                  <a:gd name="T15" fmla="*/ 0 w 1244"/>
                  <a:gd name="T16" fmla="*/ 0 h 930"/>
                  <a:gd name="T17" fmla="*/ 1244 w 1244"/>
                  <a:gd name="T18" fmla="*/ 930 h 930"/>
                </a:gdLst>
                <a:ahLst/>
                <a:cxnLst>
                  <a:cxn ang="T10">
                    <a:pos x="T0" y="T1"/>
                  </a:cxn>
                  <a:cxn ang="T11">
                    <a:pos x="T2" y="T3"/>
                  </a:cxn>
                  <a:cxn ang="T12">
                    <a:pos x="T4" y="T5"/>
                  </a:cxn>
                  <a:cxn ang="T13">
                    <a:pos x="T6" y="T7"/>
                  </a:cxn>
                  <a:cxn ang="T14">
                    <a:pos x="T8" y="T9"/>
                  </a:cxn>
                </a:cxnLst>
                <a:rect l="T15" t="T16" r="T17" b="T18"/>
                <a:pathLst>
                  <a:path w="1244" h="930">
                    <a:moveTo>
                      <a:pt x="164" y="0"/>
                    </a:moveTo>
                    <a:lnTo>
                      <a:pt x="1244" y="214"/>
                    </a:lnTo>
                    <a:lnTo>
                      <a:pt x="1067" y="930"/>
                    </a:lnTo>
                    <a:lnTo>
                      <a:pt x="0" y="688"/>
                    </a:lnTo>
                    <a:lnTo>
                      <a:pt x="164"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81" name="Freeform 204"/>
              <p:cNvSpPr/>
              <p:nvPr>
                <p:custDataLst>
                  <p:tags r:id="rId111"/>
                </p:custDataLst>
              </p:nvPr>
            </p:nvSpPr>
            <p:spPr bwMode="auto">
              <a:xfrm>
                <a:off x="8300" y="4672"/>
                <a:ext cx="237" cy="91"/>
              </a:xfrm>
              <a:custGeom>
                <a:avLst/>
                <a:gdLst>
                  <a:gd name="T0" fmla="*/ 0 w 952"/>
                  <a:gd name="T1" fmla="*/ 0 h 366"/>
                  <a:gd name="T2" fmla="*/ 0 w 952"/>
                  <a:gd name="T3" fmla="*/ 0 h 366"/>
                  <a:gd name="T4" fmla="*/ 0 w 952"/>
                  <a:gd name="T5" fmla="*/ 0 h 366"/>
                  <a:gd name="T6" fmla="*/ 0 w 952"/>
                  <a:gd name="T7" fmla="*/ 0 h 366"/>
                  <a:gd name="T8" fmla="*/ 0 w 952"/>
                  <a:gd name="T9" fmla="*/ 0 h 366"/>
                  <a:gd name="T10" fmla="*/ 0 60000 65536"/>
                  <a:gd name="T11" fmla="*/ 0 60000 65536"/>
                  <a:gd name="T12" fmla="*/ 0 60000 65536"/>
                  <a:gd name="T13" fmla="*/ 0 60000 65536"/>
                  <a:gd name="T14" fmla="*/ 0 60000 65536"/>
                  <a:gd name="T15" fmla="*/ 0 w 952"/>
                  <a:gd name="T16" fmla="*/ 0 h 366"/>
                  <a:gd name="T17" fmla="*/ 952 w 952"/>
                  <a:gd name="T18" fmla="*/ 366 h 366"/>
                </a:gdLst>
                <a:ahLst/>
                <a:cxnLst>
                  <a:cxn ang="T10">
                    <a:pos x="T0" y="T1"/>
                  </a:cxn>
                  <a:cxn ang="T11">
                    <a:pos x="T2" y="T3"/>
                  </a:cxn>
                  <a:cxn ang="T12">
                    <a:pos x="T4" y="T5"/>
                  </a:cxn>
                  <a:cxn ang="T13">
                    <a:pos x="T6" y="T7"/>
                  </a:cxn>
                  <a:cxn ang="T14">
                    <a:pos x="T8" y="T9"/>
                  </a:cxn>
                </a:cxnLst>
                <a:rect l="T15" t="T16" r="T17" b="T18"/>
                <a:pathLst>
                  <a:path w="952" h="366">
                    <a:moveTo>
                      <a:pt x="112" y="0"/>
                    </a:moveTo>
                    <a:lnTo>
                      <a:pt x="952" y="153"/>
                    </a:lnTo>
                    <a:lnTo>
                      <a:pt x="200" y="108"/>
                    </a:lnTo>
                    <a:lnTo>
                      <a:pt x="0" y="3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82" name="Freeform 205"/>
              <p:cNvSpPr/>
              <p:nvPr>
                <p:custDataLst>
                  <p:tags r:id="rId112"/>
                </p:custDataLst>
              </p:nvPr>
            </p:nvSpPr>
            <p:spPr bwMode="auto">
              <a:xfrm>
                <a:off x="8222" y="4885"/>
                <a:ext cx="315" cy="84"/>
              </a:xfrm>
              <a:custGeom>
                <a:avLst/>
                <a:gdLst>
                  <a:gd name="T0" fmla="*/ 0 w 1259"/>
                  <a:gd name="T1" fmla="*/ 0 h 337"/>
                  <a:gd name="T2" fmla="*/ 0 w 1259"/>
                  <a:gd name="T3" fmla="*/ 0 h 337"/>
                  <a:gd name="T4" fmla="*/ 0 w 1259"/>
                  <a:gd name="T5" fmla="*/ 0 h 337"/>
                  <a:gd name="T6" fmla="*/ 0 w 1259"/>
                  <a:gd name="T7" fmla="*/ 0 h 337"/>
                  <a:gd name="T8" fmla="*/ 0 w 1259"/>
                  <a:gd name="T9" fmla="*/ 0 h 337"/>
                  <a:gd name="T10" fmla="*/ 0 60000 65536"/>
                  <a:gd name="T11" fmla="*/ 0 60000 65536"/>
                  <a:gd name="T12" fmla="*/ 0 60000 65536"/>
                  <a:gd name="T13" fmla="*/ 0 60000 65536"/>
                  <a:gd name="T14" fmla="*/ 0 60000 65536"/>
                  <a:gd name="T15" fmla="*/ 0 w 1259"/>
                  <a:gd name="T16" fmla="*/ 0 h 337"/>
                  <a:gd name="T17" fmla="*/ 1259 w 1259"/>
                  <a:gd name="T18" fmla="*/ 337 h 337"/>
                </a:gdLst>
                <a:ahLst/>
                <a:cxnLst>
                  <a:cxn ang="T10">
                    <a:pos x="T0" y="T1"/>
                  </a:cxn>
                  <a:cxn ang="T11">
                    <a:pos x="T2" y="T3"/>
                  </a:cxn>
                  <a:cxn ang="T12">
                    <a:pos x="T4" y="T5"/>
                  </a:cxn>
                  <a:cxn ang="T13">
                    <a:pos x="T6" y="T7"/>
                  </a:cxn>
                  <a:cxn ang="T14">
                    <a:pos x="T8" y="T9"/>
                  </a:cxn>
                </a:cxnLst>
                <a:rect l="T15" t="T16" r="T17" b="T18"/>
                <a:pathLst>
                  <a:path w="1259" h="337">
                    <a:moveTo>
                      <a:pt x="40" y="0"/>
                    </a:moveTo>
                    <a:lnTo>
                      <a:pt x="1259" y="288"/>
                    </a:lnTo>
                    <a:lnTo>
                      <a:pt x="1226" y="337"/>
                    </a:lnTo>
                    <a:lnTo>
                      <a:pt x="0" y="32"/>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83" name="Freeform 206"/>
              <p:cNvSpPr/>
              <p:nvPr>
                <p:custDataLst>
                  <p:tags r:id="rId113"/>
                </p:custDataLst>
              </p:nvPr>
            </p:nvSpPr>
            <p:spPr bwMode="auto">
              <a:xfrm>
                <a:off x="8193" y="4910"/>
                <a:ext cx="316" cy="86"/>
              </a:xfrm>
              <a:custGeom>
                <a:avLst/>
                <a:gdLst>
                  <a:gd name="T0" fmla="*/ 0 w 1265"/>
                  <a:gd name="T1" fmla="*/ 0 h 342"/>
                  <a:gd name="T2" fmla="*/ 0 w 1265"/>
                  <a:gd name="T3" fmla="*/ 0 h 342"/>
                  <a:gd name="T4" fmla="*/ 0 w 1265"/>
                  <a:gd name="T5" fmla="*/ 0 h 342"/>
                  <a:gd name="T6" fmla="*/ 0 w 1265"/>
                  <a:gd name="T7" fmla="*/ 0 h 342"/>
                  <a:gd name="T8" fmla="*/ 0 w 1265"/>
                  <a:gd name="T9" fmla="*/ 0 h 342"/>
                  <a:gd name="T10" fmla="*/ 0 60000 65536"/>
                  <a:gd name="T11" fmla="*/ 0 60000 65536"/>
                  <a:gd name="T12" fmla="*/ 0 60000 65536"/>
                  <a:gd name="T13" fmla="*/ 0 60000 65536"/>
                  <a:gd name="T14" fmla="*/ 0 60000 65536"/>
                  <a:gd name="T15" fmla="*/ 0 w 1265"/>
                  <a:gd name="T16" fmla="*/ 0 h 342"/>
                  <a:gd name="T17" fmla="*/ 1265 w 1265"/>
                  <a:gd name="T18" fmla="*/ 342 h 342"/>
                </a:gdLst>
                <a:ahLst/>
                <a:cxnLst>
                  <a:cxn ang="T10">
                    <a:pos x="T0" y="T1"/>
                  </a:cxn>
                  <a:cxn ang="T11">
                    <a:pos x="T2" y="T3"/>
                  </a:cxn>
                  <a:cxn ang="T12">
                    <a:pos x="T4" y="T5"/>
                  </a:cxn>
                  <a:cxn ang="T13">
                    <a:pos x="T6" y="T7"/>
                  </a:cxn>
                  <a:cxn ang="T14">
                    <a:pos x="T8" y="T9"/>
                  </a:cxn>
                </a:cxnLst>
                <a:rect l="T15" t="T16" r="T17" b="T18"/>
                <a:pathLst>
                  <a:path w="1265" h="342">
                    <a:moveTo>
                      <a:pt x="46" y="0"/>
                    </a:moveTo>
                    <a:lnTo>
                      <a:pt x="1265" y="286"/>
                    </a:lnTo>
                    <a:lnTo>
                      <a:pt x="1226" y="342"/>
                    </a:lnTo>
                    <a:lnTo>
                      <a:pt x="0" y="37"/>
                    </a:lnTo>
                    <a:lnTo>
                      <a:pt x="46"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84" name="Freeform 207"/>
              <p:cNvSpPr/>
              <p:nvPr>
                <p:custDataLst>
                  <p:tags r:id="rId114"/>
                </p:custDataLst>
              </p:nvPr>
            </p:nvSpPr>
            <p:spPr bwMode="auto">
              <a:xfrm>
                <a:off x="8165" y="4936"/>
                <a:ext cx="316" cy="86"/>
              </a:xfrm>
              <a:custGeom>
                <a:avLst/>
                <a:gdLst>
                  <a:gd name="T0" fmla="*/ 0 w 1264"/>
                  <a:gd name="T1" fmla="*/ 0 h 344"/>
                  <a:gd name="T2" fmla="*/ 0 w 1264"/>
                  <a:gd name="T3" fmla="*/ 0 h 344"/>
                  <a:gd name="T4" fmla="*/ 0 w 1264"/>
                  <a:gd name="T5" fmla="*/ 0 h 344"/>
                  <a:gd name="T6" fmla="*/ 0 w 1264"/>
                  <a:gd name="T7" fmla="*/ 0 h 344"/>
                  <a:gd name="T8" fmla="*/ 0 w 1264"/>
                  <a:gd name="T9" fmla="*/ 0 h 344"/>
                  <a:gd name="T10" fmla="*/ 0 60000 65536"/>
                  <a:gd name="T11" fmla="*/ 0 60000 65536"/>
                  <a:gd name="T12" fmla="*/ 0 60000 65536"/>
                  <a:gd name="T13" fmla="*/ 0 60000 65536"/>
                  <a:gd name="T14" fmla="*/ 0 60000 65536"/>
                  <a:gd name="T15" fmla="*/ 0 w 1264"/>
                  <a:gd name="T16" fmla="*/ 0 h 344"/>
                  <a:gd name="T17" fmla="*/ 1264 w 1264"/>
                  <a:gd name="T18" fmla="*/ 344 h 344"/>
                </a:gdLst>
                <a:ahLst/>
                <a:cxnLst>
                  <a:cxn ang="T10">
                    <a:pos x="T0" y="T1"/>
                  </a:cxn>
                  <a:cxn ang="T11">
                    <a:pos x="T2" y="T3"/>
                  </a:cxn>
                  <a:cxn ang="T12">
                    <a:pos x="T4" y="T5"/>
                  </a:cxn>
                  <a:cxn ang="T13">
                    <a:pos x="T6" y="T7"/>
                  </a:cxn>
                  <a:cxn ang="T14">
                    <a:pos x="T8" y="T9"/>
                  </a:cxn>
                </a:cxnLst>
                <a:rect l="T15" t="T16" r="T17" b="T18"/>
                <a:pathLst>
                  <a:path w="1264" h="344">
                    <a:moveTo>
                      <a:pt x="45" y="0"/>
                    </a:moveTo>
                    <a:lnTo>
                      <a:pt x="1264" y="287"/>
                    </a:lnTo>
                    <a:lnTo>
                      <a:pt x="1224" y="344"/>
                    </a:lnTo>
                    <a:lnTo>
                      <a:pt x="0" y="37"/>
                    </a:lnTo>
                    <a:lnTo>
                      <a:pt x="45"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85" name="Freeform 208"/>
              <p:cNvSpPr/>
              <p:nvPr>
                <p:custDataLst>
                  <p:tags r:id="rId115"/>
                </p:custDataLst>
              </p:nvPr>
            </p:nvSpPr>
            <p:spPr bwMode="auto">
              <a:xfrm>
                <a:off x="8243" y="4989"/>
                <a:ext cx="48" cy="19"/>
              </a:xfrm>
              <a:custGeom>
                <a:avLst/>
                <a:gdLst>
                  <a:gd name="T0" fmla="*/ 0 w 190"/>
                  <a:gd name="T1" fmla="*/ 0 h 79"/>
                  <a:gd name="T2" fmla="*/ 0 w 190"/>
                  <a:gd name="T3" fmla="*/ 0 h 79"/>
                  <a:gd name="T4" fmla="*/ 0 w 190"/>
                  <a:gd name="T5" fmla="*/ 0 h 79"/>
                  <a:gd name="T6" fmla="*/ 0 w 190"/>
                  <a:gd name="T7" fmla="*/ 0 h 79"/>
                  <a:gd name="T8" fmla="*/ 0 w 190"/>
                  <a:gd name="T9" fmla="*/ 0 h 79"/>
                  <a:gd name="T10" fmla="*/ 0 w 190"/>
                  <a:gd name="T11" fmla="*/ 0 h 79"/>
                  <a:gd name="T12" fmla="*/ 0 w 190"/>
                  <a:gd name="T13" fmla="*/ 0 h 79"/>
                  <a:gd name="T14" fmla="*/ 0 w 190"/>
                  <a:gd name="T15" fmla="*/ 0 h 79"/>
                  <a:gd name="T16" fmla="*/ 0 w 190"/>
                  <a:gd name="T17" fmla="*/ 0 h 79"/>
                  <a:gd name="T18" fmla="*/ 0 w 190"/>
                  <a:gd name="T19" fmla="*/ 0 h 79"/>
                  <a:gd name="T20" fmla="*/ 0 w 190"/>
                  <a:gd name="T21" fmla="*/ 0 h 79"/>
                  <a:gd name="T22" fmla="*/ 0 w 190"/>
                  <a:gd name="T23" fmla="*/ 0 h 79"/>
                  <a:gd name="T24" fmla="*/ 0 w 190"/>
                  <a:gd name="T25" fmla="*/ 0 h 79"/>
                  <a:gd name="T26" fmla="*/ 0 w 190"/>
                  <a:gd name="T27" fmla="*/ 0 h 79"/>
                  <a:gd name="T28" fmla="*/ 0 w 190"/>
                  <a:gd name="T29" fmla="*/ 0 h 79"/>
                  <a:gd name="T30" fmla="*/ 0 w 190"/>
                  <a:gd name="T31" fmla="*/ 0 h 79"/>
                  <a:gd name="T32" fmla="*/ 0 w 190"/>
                  <a:gd name="T33" fmla="*/ 0 h 79"/>
                  <a:gd name="T34" fmla="*/ 0 w 190"/>
                  <a:gd name="T35" fmla="*/ 0 h 79"/>
                  <a:gd name="T36" fmla="*/ 0 w 190"/>
                  <a:gd name="T37" fmla="*/ 0 h 79"/>
                  <a:gd name="T38" fmla="*/ 0 w 190"/>
                  <a:gd name="T39" fmla="*/ 0 h 79"/>
                  <a:gd name="T40" fmla="*/ 0 w 190"/>
                  <a:gd name="T41" fmla="*/ 0 h 79"/>
                  <a:gd name="T42" fmla="*/ 0 w 190"/>
                  <a:gd name="T43" fmla="*/ 0 h 79"/>
                  <a:gd name="T44" fmla="*/ 0 w 190"/>
                  <a:gd name="T45" fmla="*/ 0 h 79"/>
                  <a:gd name="T46" fmla="*/ 0 w 190"/>
                  <a:gd name="T47" fmla="*/ 0 h 79"/>
                  <a:gd name="T48" fmla="*/ 0 w 190"/>
                  <a:gd name="T49" fmla="*/ 0 h 79"/>
                  <a:gd name="T50" fmla="*/ 0 w 190"/>
                  <a:gd name="T51" fmla="*/ 0 h 79"/>
                  <a:gd name="T52" fmla="*/ 0 w 190"/>
                  <a:gd name="T53" fmla="*/ 0 h 79"/>
                  <a:gd name="T54" fmla="*/ 0 w 190"/>
                  <a:gd name="T55" fmla="*/ 0 h 79"/>
                  <a:gd name="T56" fmla="*/ 0 w 190"/>
                  <a:gd name="T57" fmla="*/ 0 h 79"/>
                  <a:gd name="T58" fmla="*/ 0 w 190"/>
                  <a:gd name="T59" fmla="*/ 0 h 79"/>
                  <a:gd name="T60" fmla="*/ 0 w 190"/>
                  <a:gd name="T61" fmla="*/ 0 h 79"/>
                  <a:gd name="T62" fmla="*/ 0 w 190"/>
                  <a:gd name="T63" fmla="*/ 0 h 79"/>
                  <a:gd name="T64" fmla="*/ 0 w 190"/>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
                  <a:gd name="T100" fmla="*/ 0 h 79"/>
                  <a:gd name="T101" fmla="*/ 190 w 19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 h="79">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86" name="Freeform 209"/>
              <p:cNvSpPr/>
              <p:nvPr>
                <p:custDataLst>
                  <p:tags r:id="rId116"/>
                </p:custDataLst>
              </p:nvPr>
            </p:nvSpPr>
            <p:spPr bwMode="auto">
              <a:xfrm>
                <a:off x="8246" y="5003"/>
                <a:ext cx="27" cy="15"/>
              </a:xfrm>
              <a:custGeom>
                <a:avLst/>
                <a:gdLst>
                  <a:gd name="T0" fmla="*/ 0 w 107"/>
                  <a:gd name="T1" fmla="*/ 0 h 63"/>
                  <a:gd name="T2" fmla="*/ 0 w 107"/>
                  <a:gd name="T3" fmla="*/ 0 h 63"/>
                  <a:gd name="T4" fmla="*/ 0 w 107"/>
                  <a:gd name="T5" fmla="*/ 0 h 63"/>
                  <a:gd name="T6" fmla="*/ 0 w 107"/>
                  <a:gd name="T7" fmla="*/ 0 h 63"/>
                  <a:gd name="T8" fmla="*/ 0 w 107"/>
                  <a:gd name="T9" fmla="*/ 0 h 63"/>
                  <a:gd name="T10" fmla="*/ 0 w 107"/>
                  <a:gd name="T11" fmla="*/ 0 h 63"/>
                  <a:gd name="T12" fmla="*/ 0 w 107"/>
                  <a:gd name="T13" fmla="*/ 0 h 63"/>
                  <a:gd name="T14" fmla="*/ 0 w 107"/>
                  <a:gd name="T15" fmla="*/ 0 h 63"/>
                  <a:gd name="T16" fmla="*/ 0 w 107"/>
                  <a:gd name="T17" fmla="*/ 0 h 63"/>
                  <a:gd name="T18" fmla="*/ 0 w 107"/>
                  <a:gd name="T19" fmla="*/ 0 h 63"/>
                  <a:gd name="T20" fmla="*/ 0 w 107"/>
                  <a:gd name="T21" fmla="*/ 0 h 63"/>
                  <a:gd name="T22" fmla="*/ 0 w 107"/>
                  <a:gd name="T23" fmla="*/ 0 h 63"/>
                  <a:gd name="T24" fmla="*/ 0 w 107"/>
                  <a:gd name="T25" fmla="*/ 0 h 63"/>
                  <a:gd name="T26" fmla="*/ 0 w 107"/>
                  <a:gd name="T27" fmla="*/ 0 h 63"/>
                  <a:gd name="T28" fmla="*/ 0 w 107"/>
                  <a:gd name="T29" fmla="*/ 0 h 63"/>
                  <a:gd name="T30" fmla="*/ 0 w 107"/>
                  <a:gd name="T31" fmla="*/ 0 h 63"/>
                  <a:gd name="T32" fmla="*/ 0 w 107"/>
                  <a:gd name="T33" fmla="*/ 0 h 63"/>
                  <a:gd name="T34" fmla="*/ 0 w 107"/>
                  <a:gd name="T35" fmla="*/ 0 h 63"/>
                  <a:gd name="T36" fmla="*/ 0 w 107"/>
                  <a:gd name="T37" fmla="*/ 0 h 63"/>
                  <a:gd name="T38" fmla="*/ 0 w 107"/>
                  <a:gd name="T39" fmla="*/ 0 h 63"/>
                  <a:gd name="T40" fmla="*/ 0 w 107"/>
                  <a:gd name="T41" fmla="*/ 0 h 63"/>
                  <a:gd name="T42" fmla="*/ 0 w 107"/>
                  <a:gd name="T43" fmla="*/ 0 h 63"/>
                  <a:gd name="T44" fmla="*/ 0 w 107"/>
                  <a:gd name="T45" fmla="*/ 0 h 63"/>
                  <a:gd name="T46" fmla="*/ 0 w 107"/>
                  <a:gd name="T47" fmla="*/ 0 h 63"/>
                  <a:gd name="T48" fmla="*/ 0 w 107"/>
                  <a:gd name="T49" fmla="*/ 0 h 63"/>
                  <a:gd name="T50" fmla="*/ 0 w 107"/>
                  <a:gd name="T51" fmla="*/ 0 h 63"/>
                  <a:gd name="T52" fmla="*/ 0 w 107"/>
                  <a:gd name="T53" fmla="*/ 0 h 63"/>
                  <a:gd name="T54" fmla="*/ 0 w 107"/>
                  <a:gd name="T55" fmla="*/ 0 h 63"/>
                  <a:gd name="T56" fmla="*/ 0 w 107"/>
                  <a:gd name="T57" fmla="*/ 0 h 63"/>
                  <a:gd name="T58" fmla="*/ 0 w 107"/>
                  <a:gd name="T59" fmla="*/ 0 h 63"/>
                  <a:gd name="T60" fmla="*/ 0 w 107"/>
                  <a:gd name="T61" fmla="*/ 0 h 63"/>
                  <a:gd name="T62" fmla="*/ 0 w 107"/>
                  <a:gd name="T63" fmla="*/ 0 h 63"/>
                  <a:gd name="T64" fmla="*/ 0 w 107"/>
                  <a:gd name="T65" fmla="*/ 0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63"/>
                  <a:gd name="T101" fmla="*/ 107 w 107"/>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63">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87" name="Freeform 210"/>
              <p:cNvSpPr/>
              <p:nvPr>
                <p:custDataLst>
                  <p:tags r:id="rId117"/>
                </p:custDataLst>
              </p:nvPr>
            </p:nvSpPr>
            <p:spPr bwMode="auto">
              <a:xfrm>
                <a:off x="8113" y="4974"/>
                <a:ext cx="367" cy="131"/>
              </a:xfrm>
              <a:custGeom>
                <a:avLst/>
                <a:gdLst>
                  <a:gd name="T0" fmla="*/ 0 w 1469"/>
                  <a:gd name="T1" fmla="*/ 0 h 525"/>
                  <a:gd name="T2" fmla="*/ 0 w 1469"/>
                  <a:gd name="T3" fmla="*/ 0 h 525"/>
                  <a:gd name="T4" fmla="*/ 0 w 1469"/>
                  <a:gd name="T5" fmla="*/ 0 h 525"/>
                  <a:gd name="T6" fmla="*/ 0 w 1469"/>
                  <a:gd name="T7" fmla="*/ 0 h 525"/>
                  <a:gd name="T8" fmla="*/ 0 w 1469"/>
                  <a:gd name="T9" fmla="*/ 0 h 525"/>
                  <a:gd name="T10" fmla="*/ 0 w 1469"/>
                  <a:gd name="T11" fmla="*/ 0 h 525"/>
                  <a:gd name="T12" fmla="*/ 0 w 1469"/>
                  <a:gd name="T13" fmla="*/ 0 h 525"/>
                  <a:gd name="T14" fmla="*/ 0 w 1469"/>
                  <a:gd name="T15" fmla="*/ 0 h 525"/>
                  <a:gd name="T16" fmla="*/ 0 w 1469"/>
                  <a:gd name="T17" fmla="*/ 0 h 525"/>
                  <a:gd name="T18" fmla="*/ 0 w 1469"/>
                  <a:gd name="T19" fmla="*/ 0 h 525"/>
                  <a:gd name="T20" fmla="*/ 0 w 1469"/>
                  <a:gd name="T21" fmla="*/ 0 h 525"/>
                  <a:gd name="T22" fmla="*/ 0 w 1469"/>
                  <a:gd name="T23" fmla="*/ 0 h 525"/>
                  <a:gd name="T24" fmla="*/ 0 w 1469"/>
                  <a:gd name="T25" fmla="*/ 0 h 525"/>
                  <a:gd name="T26" fmla="*/ 0 w 1469"/>
                  <a:gd name="T27" fmla="*/ 0 h 525"/>
                  <a:gd name="T28" fmla="*/ 0 w 1469"/>
                  <a:gd name="T29" fmla="*/ 0 h 525"/>
                  <a:gd name="T30" fmla="*/ 0 w 1469"/>
                  <a:gd name="T31" fmla="*/ 0 h 525"/>
                  <a:gd name="T32" fmla="*/ 0 w 1469"/>
                  <a:gd name="T33" fmla="*/ 0 h 525"/>
                  <a:gd name="T34" fmla="*/ 0 w 1469"/>
                  <a:gd name="T35" fmla="*/ 0 h 525"/>
                  <a:gd name="T36" fmla="*/ 0 w 1469"/>
                  <a:gd name="T37" fmla="*/ 0 h 525"/>
                  <a:gd name="T38" fmla="*/ 0 w 1469"/>
                  <a:gd name="T39" fmla="*/ 0 h 525"/>
                  <a:gd name="T40" fmla="*/ 0 w 1469"/>
                  <a:gd name="T41" fmla="*/ 0 h 525"/>
                  <a:gd name="T42" fmla="*/ 0 w 1469"/>
                  <a:gd name="T43" fmla="*/ 0 h 525"/>
                  <a:gd name="T44" fmla="*/ 0 w 1469"/>
                  <a:gd name="T45" fmla="*/ 0 h 525"/>
                  <a:gd name="T46" fmla="*/ 0 w 1469"/>
                  <a:gd name="T47" fmla="*/ 0 h 525"/>
                  <a:gd name="T48" fmla="*/ 0 w 1469"/>
                  <a:gd name="T49" fmla="*/ 0 h 525"/>
                  <a:gd name="T50" fmla="*/ 0 w 1469"/>
                  <a:gd name="T51" fmla="*/ 0 h 525"/>
                  <a:gd name="T52" fmla="*/ 0 w 1469"/>
                  <a:gd name="T53" fmla="*/ 0 h 525"/>
                  <a:gd name="T54" fmla="*/ 0 w 1469"/>
                  <a:gd name="T55" fmla="*/ 0 h 525"/>
                  <a:gd name="T56" fmla="*/ 0 w 1469"/>
                  <a:gd name="T57" fmla="*/ 0 h 525"/>
                  <a:gd name="T58" fmla="*/ 0 w 1469"/>
                  <a:gd name="T59" fmla="*/ 0 h 525"/>
                  <a:gd name="T60" fmla="*/ 0 w 1469"/>
                  <a:gd name="T61" fmla="*/ 0 h 525"/>
                  <a:gd name="T62" fmla="*/ 0 w 1469"/>
                  <a:gd name="T63" fmla="*/ 0 h 525"/>
                  <a:gd name="T64" fmla="*/ 0 w 1469"/>
                  <a:gd name="T65" fmla="*/ 0 h 525"/>
                  <a:gd name="T66" fmla="*/ 0 w 1469"/>
                  <a:gd name="T67" fmla="*/ 0 h 525"/>
                  <a:gd name="T68" fmla="*/ 0 w 1469"/>
                  <a:gd name="T69" fmla="*/ 0 h 525"/>
                  <a:gd name="T70" fmla="*/ 0 w 1469"/>
                  <a:gd name="T71" fmla="*/ 0 h 525"/>
                  <a:gd name="T72" fmla="*/ 0 w 1469"/>
                  <a:gd name="T73" fmla="*/ 0 h 525"/>
                  <a:gd name="T74" fmla="*/ 0 w 1469"/>
                  <a:gd name="T75" fmla="*/ 0 h 525"/>
                  <a:gd name="T76" fmla="*/ 0 w 1469"/>
                  <a:gd name="T77" fmla="*/ 0 h 525"/>
                  <a:gd name="T78" fmla="*/ 0 w 1469"/>
                  <a:gd name="T79" fmla="*/ 0 h 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9"/>
                  <a:gd name="T121" fmla="*/ 0 h 525"/>
                  <a:gd name="T122" fmla="*/ 1469 w 1469"/>
                  <a:gd name="T123" fmla="*/ 525 h 5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9" h="525">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88" name="Freeform 211"/>
              <p:cNvSpPr/>
              <p:nvPr>
                <p:custDataLst>
                  <p:tags r:id="rId118"/>
                </p:custDataLst>
              </p:nvPr>
            </p:nvSpPr>
            <p:spPr bwMode="auto">
              <a:xfrm>
                <a:off x="8253" y="4846"/>
                <a:ext cx="42" cy="29"/>
              </a:xfrm>
              <a:custGeom>
                <a:avLst/>
                <a:gdLst>
                  <a:gd name="T0" fmla="*/ 0 w 170"/>
                  <a:gd name="T1" fmla="*/ 0 h 120"/>
                  <a:gd name="T2" fmla="*/ 0 w 170"/>
                  <a:gd name="T3" fmla="*/ 0 h 120"/>
                  <a:gd name="T4" fmla="*/ 0 w 170"/>
                  <a:gd name="T5" fmla="*/ 0 h 120"/>
                  <a:gd name="T6" fmla="*/ 0 w 170"/>
                  <a:gd name="T7" fmla="*/ 0 h 120"/>
                  <a:gd name="T8" fmla="*/ 0 w 170"/>
                  <a:gd name="T9" fmla="*/ 0 h 120"/>
                  <a:gd name="T10" fmla="*/ 0 w 170"/>
                  <a:gd name="T11" fmla="*/ 0 h 120"/>
                  <a:gd name="T12" fmla="*/ 0 w 170"/>
                  <a:gd name="T13" fmla="*/ 0 h 120"/>
                  <a:gd name="T14" fmla="*/ 0 w 170"/>
                  <a:gd name="T15" fmla="*/ 0 h 120"/>
                  <a:gd name="T16" fmla="*/ 0 w 170"/>
                  <a:gd name="T17" fmla="*/ 0 h 120"/>
                  <a:gd name="T18" fmla="*/ 0 w 170"/>
                  <a:gd name="T19" fmla="*/ 0 h 120"/>
                  <a:gd name="T20" fmla="*/ 0 w 170"/>
                  <a:gd name="T21" fmla="*/ 0 h 120"/>
                  <a:gd name="T22" fmla="*/ 0 w 170"/>
                  <a:gd name="T23" fmla="*/ 0 h 120"/>
                  <a:gd name="T24" fmla="*/ 0 w 170"/>
                  <a:gd name="T25" fmla="*/ 0 h 120"/>
                  <a:gd name="T26" fmla="*/ 0 w 170"/>
                  <a:gd name="T27" fmla="*/ 0 h 120"/>
                  <a:gd name="T28" fmla="*/ 0 w 170"/>
                  <a:gd name="T29" fmla="*/ 0 h 120"/>
                  <a:gd name="T30" fmla="*/ 0 w 170"/>
                  <a:gd name="T31" fmla="*/ 0 h 120"/>
                  <a:gd name="T32" fmla="*/ 0 w 170"/>
                  <a:gd name="T33" fmla="*/ 0 h 120"/>
                  <a:gd name="T34" fmla="*/ 0 w 170"/>
                  <a:gd name="T35" fmla="*/ 0 h 120"/>
                  <a:gd name="T36" fmla="*/ 0 w 17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20"/>
                  <a:gd name="T59" fmla="*/ 170 w 170"/>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2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89" name="Freeform 212"/>
              <p:cNvSpPr/>
              <p:nvPr>
                <p:custDataLst>
                  <p:tags r:id="rId119"/>
                </p:custDataLst>
              </p:nvPr>
            </p:nvSpPr>
            <p:spPr bwMode="auto">
              <a:xfrm>
                <a:off x="8494" y="4901"/>
                <a:ext cx="43" cy="29"/>
              </a:xfrm>
              <a:custGeom>
                <a:avLst/>
                <a:gdLst>
                  <a:gd name="T0" fmla="*/ 0 w 170"/>
                  <a:gd name="T1" fmla="*/ 0 h 119"/>
                  <a:gd name="T2" fmla="*/ 0 w 170"/>
                  <a:gd name="T3" fmla="*/ 0 h 119"/>
                  <a:gd name="T4" fmla="*/ 0 w 170"/>
                  <a:gd name="T5" fmla="*/ 0 h 119"/>
                  <a:gd name="T6" fmla="*/ 0 w 170"/>
                  <a:gd name="T7" fmla="*/ 0 h 119"/>
                  <a:gd name="T8" fmla="*/ 0 w 170"/>
                  <a:gd name="T9" fmla="*/ 0 h 119"/>
                  <a:gd name="T10" fmla="*/ 0 w 170"/>
                  <a:gd name="T11" fmla="*/ 0 h 119"/>
                  <a:gd name="T12" fmla="*/ 0 w 170"/>
                  <a:gd name="T13" fmla="*/ 0 h 119"/>
                  <a:gd name="T14" fmla="*/ 0 w 170"/>
                  <a:gd name="T15" fmla="*/ 0 h 119"/>
                  <a:gd name="T16" fmla="*/ 0 w 170"/>
                  <a:gd name="T17" fmla="*/ 0 h 119"/>
                  <a:gd name="T18" fmla="*/ 0 w 170"/>
                  <a:gd name="T19" fmla="*/ 0 h 119"/>
                  <a:gd name="T20" fmla="*/ 0 w 170"/>
                  <a:gd name="T21" fmla="*/ 0 h 119"/>
                  <a:gd name="T22" fmla="*/ 0 w 170"/>
                  <a:gd name="T23" fmla="*/ 0 h 119"/>
                  <a:gd name="T24" fmla="*/ 0 w 170"/>
                  <a:gd name="T25" fmla="*/ 0 h 119"/>
                  <a:gd name="T26" fmla="*/ 0 w 170"/>
                  <a:gd name="T27" fmla="*/ 0 h 119"/>
                  <a:gd name="T28" fmla="*/ 0 w 170"/>
                  <a:gd name="T29" fmla="*/ 0 h 119"/>
                  <a:gd name="T30" fmla="*/ 0 w 170"/>
                  <a:gd name="T31" fmla="*/ 0 h 119"/>
                  <a:gd name="T32" fmla="*/ 0 w 170"/>
                  <a:gd name="T33" fmla="*/ 0 h 119"/>
                  <a:gd name="T34" fmla="*/ 0 w 170"/>
                  <a:gd name="T35" fmla="*/ 0 h 119"/>
                  <a:gd name="T36" fmla="*/ 0 w 170"/>
                  <a:gd name="T37" fmla="*/ 0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9"/>
                  <a:gd name="T59" fmla="*/ 170 w 170"/>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9">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90" name="Freeform 213"/>
              <p:cNvSpPr/>
              <p:nvPr>
                <p:custDataLst>
                  <p:tags r:id="rId120"/>
                </p:custDataLst>
              </p:nvPr>
            </p:nvSpPr>
            <p:spPr bwMode="auto">
              <a:xfrm>
                <a:off x="8299" y="4855"/>
                <a:ext cx="182" cy="50"/>
              </a:xfrm>
              <a:custGeom>
                <a:avLst/>
                <a:gdLst>
                  <a:gd name="T0" fmla="*/ 0 w 730"/>
                  <a:gd name="T1" fmla="*/ 0 h 200"/>
                  <a:gd name="T2" fmla="*/ 0 w 730"/>
                  <a:gd name="T3" fmla="*/ 0 h 200"/>
                  <a:gd name="T4" fmla="*/ 0 w 730"/>
                  <a:gd name="T5" fmla="*/ 0 h 200"/>
                  <a:gd name="T6" fmla="*/ 0 w 730"/>
                  <a:gd name="T7" fmla="*/ 0 h 200"/>
                  <a:gd name="T8" fmla="*/ 0 w 730"/>
                  <a:gd name="T9" fmla="*/ 0 h 200"/>
                  <a:gd name="T10" fmla="*/ 0 60000 65536"/>
                  <a:gd name="T11" fmla="*/ 0 60000 65536"/>
                  <a:gd name="T12" fmla="*/ 0 60000 65536"/>
                  <a:gd name="T13" fmla="*/ 0 60000 65536"/>
                  <a:gd name="T14" fmla="*/ 0 60000 65536"/>
                  <a:gd name="T15" fmla="*/ 0 w 730"/>
                  <a:gd name="T16" fmla="*/ 0 h 200"/>
                  <a:gd name="T17" fmla="*/ 730 w 730"/>
                  <a:gd name="T18" fmla="*/ 200 h 200"/>
                </a:gdLst>
                <a:ahLst/>
                <a:cxnLst>
                  <a:cxn ang="T10">
                    <a:pos x="T0" y="T1"/>
                  </a:cxn>
                  <a:cxn ang="T11">
                    <a:pos x="T2" y="T3"/>
                  </a:cxn>
                  <a:cxn ang="T12">
                    <a:pos x="T4" y="T5"/>
                  </a:cxn>
                  <a:cxn ang="T13">
                    <a:pos x="T6" y="T7"/>
                  </a:cxn>
                  <a:cxn ang="T14">
                    <a:pos x="T8" y="T9"/>
                  </a:cxn>
                </a:cxnLst>
                <a:rect l="T15" t="T16" r="T17" b="T18"/>
                <a:pathLst>
                  <a:path w="730" h="200">
                    <a:moveTo>
                      <a:pt x="0" y="44"/>
                    </a:moveTo>
                    <a:lnTo>
                      <a:pt x="697" y="200"/>
                    </a:lnTo>
                    <a:lnTo>
                      <a:pt x="730" y="156"/>
                    </a:lnTo>
                    <a:lnTo>
                      <a:pt x="33" y="0"/>
                    </a:lnTo>
                    <a:lnTo>
                      <a:pt x="0" y="44"/>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91" name="Freeform 214"/>
              <p:cNvSpPr/>
              <p:nvPr>
                <p:custDataLst>
                  <p:tags r:id="rId121"/>
                </p:custDataLst>
              </p:nvPr>
            </p:nvSpPr>
            <p:spPr bwMode="auto">
              <a:xfrm>
                <a:off x="8297" y="4875"/>
                <a:ext cx="176" cy="47"/>
              </a:xfrm>
              <a:custGeom>
                <a:avLst/>
                <a:gdLst>
                  <a:gd name="T0" fmla="*/ 0 w 703"/>
                  <a:gd name="T1" fmla="*/ 0 h 187"/>
                  <a:gd name="T2" fmla="*/ 0 w 703"/>
                  <a:gd name="T3" fmla="*/ 0 h 187"/>
                  <a:gd name="T4" fmla="*/ 0 w 703"/>
                  <a:gd name="T5" fmla="*/ 0 h 187"/>
                  <a:gd name="T6" fmla="*/ 0 w 703"/>
                  <a:gd name="T7" fmla="*/ 0 h 187"/>
                  <a:gd name="T8" fmla="*/ 0 w 703"/>
                  <a:gd name="T9" fmla="*/ 0 h 187"/>
                  <a:gd name="T10" fmla="*/ 0 60000 65536"/>
                  <a:gd name="T11" fmla="*/ 0 60000 65536"/>
                  <a:gd name="T12" fmla="*/ 0 60000 65536"/>
                  <a:gd name="T13" fmla="*/ 0 60000 65536"/>
                  <a:gd name="T14" fmla="*/ 0 60000 65536"/>
                  <a:gd name="T15" fmla="*/ 0 w 703"/>
                  <a:gd name="T16" fmla="*/ 0 h 187"/>
                  <a:gd name="T17" fmla="*/ 703 w 703"/>
                  <a:gd name="T18" fmla="*/ 187 h 187"/>
                </a:gdLst>
                <a:ahLst/>
                <a:cxnLst>
                  <a:cxn ang="T10">
                    <a:pos x="T0" y="T1"/>
                  </a:cxn>
                  <a:cxn ang="T11">
                    <a:pos x="T2" y="T3"/>
                  </a:cxn>
                  <a:cxn ang="T12">
                    <a:pos x="T4" y="T5"/>
                  </a:cxn>
                  <a:cxn ang="T13">
                    <a:pos x="T6" y="T7"/>
                  </a:cxn>
                  <a:cxn ang="T14">
                    <a:pos x="T8" y="T9"/>
                  </a:cxn>
                </a:cxnLst>
                <a:rect l="T15" t="T16" r="T17" b="T18"/>
                <a:pathLst>
                  <a:path w="703" h="187">
                    <a:moveTo>
                      <a:pt x="0" y="30"/>
                    </a:moveTo>
                    <a:lnTo>
                      <a:pt x="696" y="187"/>
                    </a:lnTo>
                    <a:lnTo>
                      <a:pt x="703" y="157"/>
                    </a:lnTo>
                    <a:lnTo>
                      <a:pt x="6" y="0"/>
                    </a:lnTo>
                    <a:lnTo>
                      <a:pt x="0" y="3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92" name="Freeform 215"/>
              <p:cNvSpPr/>
              <p:nvPr>
                <p:custDataLst>
                  <p:tags r:id="rId122"/>
                </p:custDataLst>
              </p:nvPr>
            </p:nvSpPr>
            <p:spPr bwMode="auto">
              <a:xfrm>
                <a:off x="8486" y="4969"/>
                <a:ext cx="106" cy="127"/>
              </a:xfrm>
              <a:custGeom>
                <a:avLst/>
                <a:gdLst>
                  <a:gd name="T0" fmla="*/ 0 w 424"/>
                  <a:gd name="T1" fmla="*/ 0 h 508"/>
                  <a:gd name="T2" fmla="*/ 0 w 424"/>
                  <a:gd name="T3" fmla="*/ 0 h 508"/>
                  <a:gd name="T4" fmla="*/ 0 w 424"/>
                  <a:gd name="T5" fmla="*/ 0 h 508"/>
                  <a:gd name="T6" fmla="*/ 0 w 424"/>
                  <a:gd name="T7" fmla="*/ 0 h 508"/>
                  <a:gd name="T8" fmla="*/ 0 w 424"/>
                  <a:gd name="T9" fmla="*/ 0 h 508"/>
                  <a:gd name="T10" fmla="*/ 0 w 424"/>
                  <a:gd name="T11" fmla="*/ 0 h 508"/>
                  <a:gd name="T12" fmla="*/ 0 w 424"/>
                  <a:gd name="T13" fmla="*/ 0 h 508"/>
                  <a:gd name="T14" fmla="*/ 0 w 424"/>
                  <a:gd name="T15" fmla="*/ 0 h 508"/>
                  <a:gd name="T16" fmla="*/ 0 60000 65536"/>
                  <a:gd name="T17" fmla="*/ 0 60000 65536"/>
                  <a:gd name="T18" fmla="*/ 0 60000 65536"/>
                  <a:gd name="T19" fmla="*/ 0 60000 65536"/>
                  <a:gd name="T20" fmla="*/ 0 60000 65536"/>
                  <a:gd name="T21" fmla="*/ 0 60000 65536"/>
                  <a:gd name="T22" fmla="*/ 0 60000 65536"/>
                  <a:gd name="T23" fmla="*/ 0 60000 65536"/>
                  <a:gd name="T24" fmla="*/ 0 w 424"/>
                  <a:gd name="T25" fmla="*/ 0 h 508"/>
                  <a:gd name="T26" fmla="*/ 424 w 424"/>
                  <a:gd name="T27" fmla="*/ 508 h 5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4" h="508">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93" name="Freeform 216"/>
              <p:cNvSpPr/>
              <p:nvPr>
                <p:custDataLst>
                  <p:tags r:id="rId123"/>
                </p:custDataLst>
              </p:nvPr>
            </p:nvSpPr>
            <p:spPr bwMode="auto">
              <a:xfrm>
                <a:off x="8312" y="4637"/>
                <a:ext cx="296" cy="61"/>
              </a:xfrm>
              <a:custGeom>
                <a:avLst/>
                <a:gdLst>
                  <a:gd name="T0" fmla="*/ 0 w 1186"/>
                  <a:gd name="T1" fmla="*/ 0 h 245"/>
                  <a:gd name="T2" fmla="*/ 0 w 1186"/>
                  <a:gd name="T3" fmla="*/ 0 h 245"/>
                  <a:gd name="T4" fmla="*/ 0 w 1186"/>
                  <a:gd name="T5" fmla="*/ 0 h 245"/>
                  <a:gd name="T6" fmla="*/ 0 w 1186"/>
                  <a:gd name="T7" fmla="*/ 0 h 245"/>
                  <a:gd name="T8" fmla="*/ 0 w 1186"/>
                  <a:gd name="T9" fmla="*/ 0 h 245"/>
                  <a:gd name="T10" fmla="*/ 0 w 1186"/>
                  <a:gd name="T11" fmla="*/ 0 h 245"/>
                  <a:gd name="T12" fmla="*/ 0 w 1186"/>
                  <a:gd name="T13" fmla="*/ 0 h 245"/>
                  <a:gd name="T14" fmla="*/ 0 w 1186"/>
                  <a:gd name="T15" fmla="*/ 0 h 245"/>
                  <a:gd name="T16" fmla="*/ 0 w 1186"/>
                  <a:gd name="T17" fmla="*/ 0 h 245"/>
                  <a:gd name="T18" fmla="*/ 0 w 1186"/>
                  <a:gd name="T19" fmla="*/ 0 h 245"/>
                  <a:gd name="T20" fmla="*/ 0 w 1186"/>
                  <a:gd name="T21" fmla="*/ 0 h 245"/>
                  <a:gd name="T22" fmla="*/ 0 w 1186"/>
                  <a:gd name="T23" fmla="*/ 0 h 245"/>
                  <a:gd name="T24" fmla="*/ 0 w 1186"/>
                  <a:gd name="T25" fmla="*/ 0 h 245"/>
                  <a:gd name="T26" fmla="*/ 0 w 1186"/>
                  <a:gd name="T27" fmla="*/ 0 h 245"/>
                  <a:gd name="T28" fmla="*/ 0 w 1186"/>
                  <a:gd name="T29" fmla="*/ 0 h 245"/>
                  <a:gd name="T30" fmla="*/ 0 w 1186"/>
                  <a:gd name="T31" fmla="*/ 0 h 245"/>
                  <a:gd name="T32" fmla="*/ 0 w 1186"/>
                  <a:gd name="T33" fmla="*/ 0 h 245"/>
                  <a:gd name="T34" fmla="*/ 0 w 1186"/>
                  <a:gd name="T35" fmla="*/ 0 h 245"/>
                  <a:gd name="T36" fmla="*/ 0 w 1186"/>
                  <a:gd name="T37" fmla="*/ 0 h 245"/>
                  <a:gd name="T38" fmla="*/ 0 w 1186"/>
                  <a:gd name="T39" fmla="*/ 0 h 245"/>
                  <a:gd name="T40" fmla="*/ 0 w 1186"/>
                  <a:gd name="T41" fmla="*/ 0 h 245"/>
                  <a:gd name="T42" fmla="*/ 0 w 1186"/>
                  <a:gd name="T43" fmla="*/ 0 h 245"/>
                  <a:gd name="T44" fmla="*/ 0 w 1186"/>
                  <a:gd name="T45" fmla="*/ 0 h 245"/>
                  <a:gd name="T46" fmla="*/ 0 w 1186"/>
                  <a:gd name="T47" fmla="*/ 0 h 245"/>
                  <a:gd name="T48" fmla="*/ 0 w 1186"/>
                  <a:gd name="T49" fmla="*/ 0 h 245"/>
                  <a:gd name="T50" fmla="*/ 0 w 1186"/>
                  <a:gd name="T51" fmla="*/ 0 h 245"/>
                  <a:gd name="T52" fmla="*/ 0 w 1186"/>
                  <a:gd name="T53" fmla="*/ 0 h 245"/>
                  <a:gd name="T54" fmla="*/ 0 w 1186"/>
                  <a:gd name="T55" fmla="*/ 0 h 245"/>
                  <a:gd name="T56" fmla="*/ 0 w 1186"/>
                  <a:gd name="T57" fmla="*/ 0 h 245"/>
                  <a:gd name="T58" fmla="*/ 0 w 1186"/>
                  <a:gd name="T59" fmla="*/ 0 h 245"/>
                  <a:gd name="T60" fmla="*/ 0 w 1186"/>
                  <a:gd name="T61" fmla="*/ 0 h 245"/>
                  <a:gd name="T62" fmla="*/ 0 w 1186"/>
                  <a:gd name="T63" fmla="*/ 0 h 245"/>
                  <a:gd name="T64" fmla="*/ 0 w 1186"/>
                  <a:gd name="T65" fmla="*/ 0 h 245"/>
                  <a:gd name="T66" fmla="*/ 0 w 1186"/>
                  <a:gd name="T67" fmla="*/ 0 h 2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6"/>
                  <a:gd name="T103" fmla="*/ 0 h 245"/>
                  <a:gd name="T104" fmla="*/ 1186 w 1186"/>
                  <a:gd name="T105" fmla="*/ 245 h 2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6" h="245">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sp>
            <p:nvSpPr>
              <p:cNvPr id="41094" name="Freeform 217"/>
              <p:cNvSpPr/>
              <p:nvPr>
                <p:custDataLst>
                  <p:tags r:id="rId124"/>
                </p:custDataLst>
              </p:nvPr>
            </p:nvSpPr>
            <p:spPr bwMode="auto">
              <a:xfrm>
                <a:off x="8250" y="4639"/>
                <a:ext cx="60" cy="185"/>
              </a:xfrm>
              <a:custGeom>
                <a:avLst/>
                <a:gdLst>
                  <a:gd name="T0" fmla="*/ 0 w 241"/>
                  <a:gd name="T1" fmla="*/ 0 h 738"/>
                  <a:gd name="T2" fmla="*/ 0 w 241"/>
                  <a:gd name="T3" fmla="*/ 0 h 738"/>
                  <a:gd name="T4" fmla="*/ 0 w 241"/>
                  <a:gd name="T5" fmla="*/ 0 h 738"/>
                  <a:gd name="T6" fmla="*/ 0 w 241"/>
                  <a:gd name="T7" fmla="*/ 0 h 738"/>
                  <a:gd name="T8" fmla="*/ 0 w 241"/>
                  <a:gd name="T9" fmla="*/ 0 h 738"/>
                  <a:gd name="T10" fmla="*/ 0 60000 65536"/>
                  <a:gd name="T11" fmla="*/ 0 60000 65536"/>
                  <a:gd name="T12" fmla="*/ 0 60000 65536"/>
                  <a:gd name="T13" fmla="*/ 0 60000 65536"/>
                  <a:gd name="T14" fmla="*/ 0 60000 65536"/>
                  <a:gd name="T15" fmla="*/ 0 w 241"/>
                  <a:gd name="T16" fmla="*/ 0 h 738"/>
                  <a:gd name="T17" fmla="*/ 241 w 241"/>
                  <a:gd name="T18" fmla="*/ 738 h 738"/>
                </a:gdLst>
                <a:ahLst/>
                <a:cxnLst>
                  <a:cxn ang="T10">
                    <a:pos x="T0" y="T1"/>
                  </a:cxn>
                  <a:cxn ang="T11">
                    <a:pos x="T2" y="T3"/>
                  </a:cxn>
                  <a:cxn ang="T12">
                    <a:pos x="T4" y="T5"/>
                  </a:cxn>
                  <a:cxn ang="T13">
                    <a:pos x="T6" y="T7"/>
                  </a:cxn>
                  <a:cxn ang="T14">
                    <a:pos x="T8" y="T9"/>
                  </a:cxn>
                </a:cxnLst>
                <a:rect l="T15" t="T16" r="T17" b="T18"/>
                <a:pathLst>
                  <a:path w="241" h="738">
                    <a:moveTo>
                      <a:pt x="241" y="0"/>
                    </a:moveTo>
                    <a:lnTo>
                      <a:pt x="52" y="738"/>
                    </a:lnTo>
                    <a:lnTo>
                      <a:pt x="0" y="726"/>
                    </a:lnTo>
                    <a:lnTo>
                      <a:pt x="169" y="0"/>
                    </a:lnTo>
                    <a:lnTo>
                      <a:pt x="241" y="0"/>
                    </a:lnTo>
                    <a:close/>
                  </a:path>
                </a:pathLst>
              </a:custGeom>
              <a:solidFill>
                <a:srgbClr val="F2E5B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solidFill>
                    <a:srgbClr val="000000"/>
                  </a:solidFill>
                </a:endParaRPr>
              </a:p>
            </p:txBody>
          </p:sp>
        </p:grpSp>
      </p:grpSp>
      <p:grpSp>
        <p:nvGrpSpPr>
          <p:cNvPr id="40984" name="Group 218"/>
          <p:cNvGrpSpPr/>
          <p:nvPr>
            <p:custDataLst>
              <p:tags r:id="rId125"/>
            </p:custDataLst>
          </p:nvPr>
        </p:nvGrpSpPr>
        <p:grpSpPr bwMode="auto">
          <a:xfrm>
            <a:off x="5743575" y="3506788"/>
            <a:ext cx="203200" cy="330200"/>
            <a:chOff x="4544" y="808"/>
            <a:chExt cx="128" cy="208"/>
          </a:xfrm>
        </p:grpSpPr>
        <p:sp>
          <p:nvSpPr>
            <p:cNvPr id="41022" name="Line 219"/>
            <p:cNvSpPr>
              <a:spLocks noChangeShapeType="1"/>
            </p:cNvSpPr>
            <p:nvPr>
              <p:custDataLst>
                <p:tags r:id="rId126"/>
              </p:custDataLst>
            </p:nvPr>
          </p:nvSpPr>
          <p:spPr bwMode="auto">
            <a:xfrm flipH="1" flipV="1">
              <a:off x="4624" y="808"/>
              <a:ext cx="48" cy="128"/>
            </a:xfrm>
            <a:prstGeom prst="line">
              <a:avLst/>
            </a:prstGeom>
            <a:noFill/>
            <a:ln w="28575">
              <a:solidFill>
                <a:schemeClr val="bg2"/>
              </a:solidFill>
              <a:prstDash val="sysDot"/>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41023" name="Line 220"/>
            <p:cNvSpPr>
              <a:spLocks noChangeShapeType="1"/>
            </p:cNvSpPr>
            <p:nvPr>
              <p:custDataLst>
                <p:tags r:id="rId127"/>
              </p:custDataLst>
            </p:nvPr>
          </p:nvSpPr>
          <p:spPr bwMode="auto">
            <a:xfrm flipH="1" flipV="1">
              <a:off x="4584" y="848"/>
              <a:ext cx="48" cy="128"/>
            </a:xfrm>
            <a:prstGeom prst="line">
              <a:avLst/>
            </a:prstGeom>
            <a:noFill/>
            <a:ln w="28575">
              <a:solidFill>
                <a:schemeClr val="bg2"/>
              </a:solidFill>
              <a:prstDash val="sysDot"/>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41024" name="Line 221"/>
            <p:cNvSpPr>
              <a:spLocks noChangeShapeType="1"/>
            </p:cNvSpPr>
            <p:nvPr>
              <p:custDataLst>
                <p:tags r:id="rId128"/>
              </p:custDataLst>
            </p:nvPr>
          </p:nvSpPr>
          <p:spPr bwMode="auto">
            <a:xfrm flipH="1" flipV="1">
              <a:off x="4544" y="888"/>
              <a:ext cx="48" cy="128"/>
            </a:xfrm>
            <a:prstGeom prst="line">
              <a:avLst/>
            </a:prstGeom>
            <a:noFill/>
            <a:ln w="28575">
              <a:solidFill>
                <a:schemeClr val="bg2"/>
              </a:solidFill>
              <a:prstDash val="sysDot"/>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sp>
        <p:nvSpPr>
          <p:cNvPr id="40985" name="Line 222"/>
          <p:cNvSpPr>
            <a:spLocks noChangeShapeType="1"/>
          </p:cNvSpPr>
          <p:nvPr>
            <p:custDataLst>
              <p:tags r:id="rId129"/>
            </p:custDataLst>
          </p:nvPr>
        </p:nvSpPr>
        <p:spPr bwMode="auto">
          <a:xfrm>
            <a:off x="6022975" y="4027488"/>
            <a:ext cx="317500" cy="673100"/>
          </a:xfrm>
          <a:prstGeom prst="line">
            <a:avLst/>
          </a:prstGeom>
          <a:noFill/>
          <a:ln w="28575">
            <a:solidFill>
              <a:schemeClr val="bg2"/>
            </a:solidFill>
            <a:prstDash val="sysDot"/>
            <a:rou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40986" name="Group 223"/>
          <p:cNvGrpSpPr/>
          <p:nvPr>
            <p:custDataLst>
              <p:tags r:id="rId130"/>
            </p:custDataLst>
          </p:nvPr>
        </p:nvGrpSpPr>
        <p:grpSpPr bwMode="auto">
          <a:xfrm>
            <a:off x="6194425" y="4152900"/>
            <a:ext cx="357188" cy="366713"/>
            <a:chOff x="618" y="3500"/>
            <a:chExt cx="202" cy="231"/>
          </a:xfrm>
        </p:grpSpPr>
        <p:sp>
          <p:nvSpPr>
            <p:cNvPr id="41020" name="Oval 224"/>
            <p:cNvSpPr>
              <a:spLocks noChangeArrowheads="1"/>
            </p:cNvSpPr>
            <p:nvPr>
              <p:custDataLst>
                <p:tags r:id="rId131"/>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41021" name="Text Box 225"/>
            <p:cNvSpPr txBox="1">
              <a:spLocks noChangeArrowheads="1"/>
            </p:cNvSpPr>
            <p:nvPr>
              <p:custDataLst>
                <p:tags r:id="rId132"/>
              </p:custDataLst>
            </p:nvPr>
          </p:nvSpPr>
          <p:spPr bwMode="auto">
            <a:xfrm>
              <a:off x="628" y="3500"/>
              <a:ext cx="1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2</a:t>
              </a:r>
              <a:endParaRPr lang="en-US" altLang="zh-CN" sz="1800">
                <a:solidFill>
                  <a:srgbClr val="FF0000"/>
                </a:solidFill>
                <a:latin typeface="Arial" panose="020B0604020202020204" pitchFamily="34" charset="0"/>
              </a:endParaRPr>
            </a:p>
          </p:txBody>
        </p:sp>
      </p:grpSp>
      <p:sp>
        <p:nvSpPr>
          <p:cNvPr id="40987" name="Freeform 226"/>
          <p:cNvSpPr/>
          <p:nvPr>
            <p:custDataLst>
              <p:tags r:id="rId133"/>
            </p:custDataLst>
          </p:nvPr>
        </p:nvSpPr>
        <p:spPr bwMode="auto">
          <a:xfrm>
            <a:off x="4587875" y="4408488"/>
            <a:ext cx="1828800" cy="1392237"/>
          </a:xfrm>
          <a:custGeom>
            <a:avLst/>
            <a:gdLst>
              <a:gd name="T0" fmla="*/ 0 w 1152"/>
              <a:gd name="T1" fmla="*/ 0 h 877"/>
              <a:gd name="T2" fmla="*/ 2147483646 w 1152"/>
              <a:gd name="T3" fmla="*/ 2147483646 h 877"/>
              <a:gd name="T4" fmla="*/ 2147483646 w 1152"/>
              <a:gd name="T5" fmla="*/ 2147483646 h 877"/>
              <a:gd name="T6" fmla="*/ 2147483646 w 1152"/>
              <a:gd name="T7" fmla="*/ 2147483646 h 877"/>
              <a:gd name="T8" fmla="*/ 0 60000 65536"/>
              <a:gd name="T9" fmla="*/ 0 60000 65536"/>
              <a:gd name="T10" fmla="*/ 0 60000 65536"/>
              <a:gd name="T11" fmla="*/ 0 60000 65536"/>
              <a:gd name="T12" fmla="*/ 0 w 1152"/>
              <a:gd name="T13" fmla="*/ 0 h 877"/>
              <a:gd name="T14" fmla="*/ 1152 w 1152"/>
              <a:gd name="T15" fmla="*/ 877 h 877"/>
            </a:gdLst>
            <a:ahLst/>
            <a:cxnLst>
              <a:cxn ang="T8">
                <a:pos x="T0" y="T1"/>
              </a:cxn>
              <a:cxn ang="T9">
                <a:pos x="T2" y="T3"/>
              </a:cxn>
              <a:cxn ang="T10">
                <a:pos x="T4" y="T5"/>
              </a:cxn>
              <a:cxn ang="T11">
                <a:pos x="T6" y="T7"/>
              </a:cxn>
            </a:cxnLst>
            <a:rect l="T12" t="T13" r="T14" b="T15"/>
            <a:pathLst>
              <a:path w="1152" h="877">
                <a:moveTo>
                  <a:pt x="0" y="0"/>
                </a:moveTo>
                <a:cubicBezTo>
                  <a:pt x="75" y="129"/>
                  <a:pt x="291" y="675"/>
                  <a:pt x="448" y="776"/>
                </a:cubicBezTo>
                <a:cubicBezTo>
                  <a:pt x="605" y="877"/>
                  <a:pt x="840" y="665"/>
                  <a:pt x="944" y="608"/>
                </a:cubicBezTo>
                <a:lnTo>
                  <a:pt x="1152" y="456"/>
                </a:ln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grpSp>
        <p:nvGrpSpPr>
          <p:cNvPr id="40988" name="Group 227"/>
          <p:cNvGrpSpPr/>
          <p:nvPr>
            <p:custDataLst>
              <p:tags r:id="rId134"/>
            </p:custDataLst>
          </p:nvPr>
        </p:nvGrpSpPr>
        <p:grpSpPr bwMode="auto">
          <a:xfrm>
            <a:off x="4978400" y="4565650"/>
            <a:ext cx="339725" cy="366713"/>
            <a:chOff x="618" y="3500"/>
            <a:chExt cx="214" cy="231"/>
          </a:xfrm>
        </p:grpSpPr>
        <p:sp>
          <p:nvSpPr>
            <p:cNvPr id="41018" name="Oval 228"/>
            <p:cNvSpPr>
              <a:spLocks noChangeArrowheads="1"/>
            </p:cNvSpPr>
            <p:nvPr>
              <p:custDataLst>
                <p:tags r:id="rId135"/>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41019" name="Text Box 229"/>
            <p:cNvSpPr txBox="1">
              <a:spLocks noChangeArrowheads="1"/>
            </p:cNvSpPr>
            <p:nvPr>
              <p:custDataLst>
                <p:tags r:id="rId136"/>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4</a:t>
              </a:r>
              <a:endParaRPr lang="en-US" altLang="zh-CN" sz="1800">
                <a:solidFill>
                  <a:srgbClr val="FF0000"/>
                </a:solidFill>
                <a:latin typeface="Arial" panose="020B0604020202020204" pitchFamily="34" charset="0"/>
              </a:endParaRPr>
            </a:p>
          </p:txBody>
        </p:sp>
      </p:grpSp>
      <p:sp>
        <p:nvSpPr>
          <p:cNvPr id="40989" name="Text Box 230"/>
          <p:cNvSpPr txBox="1">
            <a:spLocks noChangeArrowheads="1"/>
          </p:cNvSpPr>
          <p:nvPr>
            <p:custDataLst>
              <p:tags r:id="rId137"/>
            </p:custDataLst>
          </p:nvPr>
        </p:nvSpPr>
        <p:spPr bwMode="auto">
          <a:xfrm>
            <a:off x="5035550" y="5686425"/>
            <a:ext cx="15700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new foreign</a:t>
            </a:r>
            <a:endParaRPr lang="en-US" altLang="zh-CN" sz="1400">
              <a:solidFill>
                <a:srgbClr val="000000"/>
              </a:solidFill>
              <a:latin typeface="Arial" panose="020B0604020202020204" pitchFamily="34" charset="0"/>
            </a:endParaRPr>
          </a:p>
          <a:p>
            <a:pPr>
              <a:spcBef>
                <a:spcPct val="0"/>
              </a:spcBef>
              <a:buClrTx/>
              <a:buSzTx/>
              <a:buFontTx/>
              <a:buNone/>
            </a:pPr>
            <a:r>
              <a:rPr lang="en-US" altLang="zh-CN" sz="1400">
                <a:solidFill>
                  <a:srgbClr val="000000"/>
                </a:solidFill>
                <a:latin typeface="Arial" panose="020B0604020202020204" pitchFamily="34" charset="0"/>
              </a:rPr>
              <a:t>agent</a:t>
            </a:r>
            <a:endParaRPr lang="en-US" altLang="zh-CN" sz="1400">
              <a:solidFill>
                <a:srgbClr val="000000"/>
              </a:solidFill>
              <a:latin typeface="Arial" panose="020B0604020202020204" pitchFamily="34" charset="0"/>
            </a:endParaRPr>
          </a:p>
        </p:txBody>
      </p:sp>
      <p:sp>
        <p:nvSpPr>
          <p:cNvPr id="40990" name="Freeform 231"/>
          <p:cNvSpPr/>
          <p:nvPr>
            <p:custDataLst>
              <p:tags r:id="rId138"/>
            </p:custDataLst>
          </p:nvPr>
        </p:nvSpPr>
        <p:spPr bwMode="auto">
          <a:xfrm flipH="1">
            <a:off x="5768975" y="4929188"/>
            <a:ext cx="546100" cy="419100"/>
          </a:xfrm>
          <a:custGeom>
            <a:avLst/>
            <a:gdLst>
              <a:gd name="T0" fmla="*/ 2147483646 w 376"/>
              <a:gd name="T1" fmla="*/ 2147483646 h 664"/>
              <a:gd name="T2" fmla="*/ 0 w 376"/>
              <a:gd name="T3" fmla="*/ 0 h 664"/>
              <a:gd name="T4" fmla="*/ 0 60000 65536"/>
              <a:gd name="T5" fmla="*/ 0 60000 65536"/>
              <a:gd name="T6" fmla="*/ 0 w 376"/>
              <a:gd name="T7" fmla="*/ 0 h 664"/>
              <a:gd name="T8" fmla="*/ 376 w 376"/>
              <a:gd name="T9" fmla="*/ 664 h 664"/>
            </a:gdLst>
            <a:ahLst/>
            <a:cxnLst>
              <a:cxn ang="T4">
                <a:pos x="T0" y="T1"/>
              </a:cxn>
              <a:cxn ang="T5">
                <a:pos x="T2" y="T3"/>
              </a:cxn>
            </a:cxnLst>
            <a:rect l="T6" t="T7" r="T8" b="T9"/>
            <a:pathLst>
              <a:path w="376" h="664">
                <a:moveTo>
                  <a:pt x="376" y="664"/>
                </a:moveTo>
                <a:lnTo>
                  <a:pt x="0" y="0"/>
                </a:lnTo>
              </a:path>
            </a:pathLst>
          </a:custGeom>
          <a:noFill/>
          <a:ln w="28575">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eaLnBrk="0" hangingPunct="0"/>
            <a:endParaRPr lang="zh-CN" altLang="en-US">
              <a:solidFill>
                <a:srgbClr val="000000"/>
              </a:solidFill>
            </a:endParaRPr>
          </a:p>
        </p:txBody>
      </p:sp>
      <p:grpSp>
        <p:nvGrpSpPr>
          <p:cNvPr id="40991" name="Group 232"/>
          <p:cNvGrpSpPr/>
          <p:nvPr>
            <p:custDataLst>
              <p:tags r:id="rId139"/>
            </p:custDataLst>
          </p:nvPr>
        </p:nvGrpSpPr>
        <p:grpSpPr bwMode="auto">
          <a:xfrm>
            <a:off x="5867400" y="4938713"/>
            <a:ext cx="339725" cy="366712"/>
            <a:chOff x="618" y="3500"/>
            <a:chExt cx="214" cy="231"/>
          </a:xfrm>
        </p:grpSpPr>
        <p:sp>
          <p:nvSpPr>
            <p:cNvPr id="41016" name="Oval 233"/>
            <p:cNvSpPr>
              <a:spLocks noChangeArrowheads="1"/>
            </p:cNvSpPr>
            <p:nvPr>
              <p:custDataLst>
                <p:tags r:id="rId140"/>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41017" name="Text Box 234"/>
            <p:cNvSpPr txBox="1">
              <a:spLocks noChangeArrowheads="1"/>
            </p:cNvSpPr>
            <p:nvPr>
              <p:custDataLst>
                <p:tags r:id="rId141"/>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3</a:t>
              </a:r>
              <a:endParaRPr lang="en-US" altLang="zh-CN" sz="1800">
                <a:solidFill>
                  <a:srgbClr val="FF0000"/>
                </a:solidFill>
                <a:latin typeface="Arial" panose="020B0604020202020204" pitchFamily="34" charset="0"/>
              </a:endParaRPr>
            </a:p>
          </p:txBody>
        </p:sp>
      </p:grpSp>
      <p:grpSp>
        <p:nvGrpSpPr>
          <p:cNvPr id="40992" name="Group 235"/>
          <p:cNvGrpSpPr/>
          <p:nvPr>
            <p:custDataLst>
              <p:tags r:id="rId142"/>
            </p:custDataLst>
          </p:nvPr>
        </p:nvGrpSpPr>
        <p:grpSpPr bwMode="auto">
          <a:xfrm>
            <a:off x="4851400" y="5073650"/>
            <a:ext cx="339725" cy="366713"/>
            <a:chOff x="618" y="3500"/>
            <a:chExt cx="214" cy="231"/>
          </a:xfrm>
        </p:grpSpPr>
        <p:sp>
          <p:nvSpPr>
            <p:cNvPr id="41014" name="Oval 236"/>
            <p:cNvSpPr>
              <a:spLocks noChangeArrowheads="1"/>
            </p:cNvSpPr>
            <p:nvPr>
              <p:custDataLst>
                <p:tags r:id="rId143"/>
              </p:custDataLst>
            </p:nvPr>
          </p:nvSpPr>
          <p:spPr bwMode="auto">
            <a:xfrm>
              <a:off x="618" y="3520"/>
              <a:ext cx="202" cy="201"/>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41015" name="Text Box 237"/>
            <p:cNvSpPr txBox="1">
              <a:spLocks noChangeArrowheads="1"/>
            </p:cNvSpPr>
            <p:nvPr>
              <p:custDataLst>
                <p:tags r:id="rId144"/>
              </p:custDataLst>
            </p:nvPr>
          </p:nvSpPr>
          <p:spPr bwMode="auto">
            <a:xfrm>
              <a:off x="628" y="35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FF0000"/>
                  </a:solidFill>
                  <a:latin typeface="Arial" panose="020B0604020202020204" pitchFamily="34" charset="0"/>
                </a:rPr>
                <a:t>5</a:t>
              </a:r>
              <a:endParaRPr lang="en-US" altLang="zh-CN" sz="1800">
                <a:solidFill>
                  <a:srgbClr val="FF0000"/>
                </a:solidFill>
                <a:latin typeface="Arial" panose="020B0604020202020204" pitchFamily="34" charset="0"/>
              </a:endParaRPr>
            </a:p>
          </p:txBody>
        </p:sp>
      </p:grpSp>
      <p:grpSp>
        <p:nvGrpSpPr>
          <p:cNvPr id="40993" name="Group 238"/>
          <p:cNvGrpSpPr/>
          <p:nvPr>
            <p:custDataLst>
              <p:tags r:id="rId145"/>
            </p:custDataLst>
          </p:nvPr>
        </p:nvGrpSpPr>
        <p:grpSpPr bwMode="auto">
          <a:xfrm>
            <a:off x="2227263" y="5605463"/>
            <a:ext cx="501650" cy="233362"/>
            <a:chOff x="3600" y="219"/>
            <a:chExt cx="360" cy="175"/>
          </a:xfrm>
        </p:grpSpPr>
        <p:sp>
          <p:nvSpPr>
            <p:cNvPr id="41001" name="Oval 239"/>
            <p:cNvSpPr>
              <a:spLocks noChangeArrowheads="1"/>
            </p:cNvSpPr>
            <p:nvPr>
              <p:custDataLst>
                <p:tags r:id="rId146"/>
              </p:custDataLst>
            </p:nvPr>
          </p:nvSpPr>
          <p:spPr bwMode="auto">
            <a:xfrm>
              <a:off x="3603" y="297"/>
              <a:ext cx="357" cy="97"/>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41002" name="Line 240"/>
            <p:cNvSpPr>
              <a:spLocks noChangeShapeType="1"/>
            </p:cNvSpPr>
            <p:nvPr>
              <p:custDataLst>
                <p:tags r:id="rId147"/>
              </p:custDataLst>
            </p:nvPr>
          </p:nvSpPr>
          <p:spPr bwMode="auto">
            <a:xfrm>
              <a:off x="3603"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003" name="Line 241"/>
            <p:cNvSpPr>
              <a:spLocks noChangeShapeType="1"/>
            </p:cNvSpPr>
            <p:nvPr>
              <p:custDataLst>
                <p:tags r:id="rId148"/>
              </p:custDataLst>
            </p:nvPr>
          </p:nvSpPr>
          <p:spPr bwMode="auto">
            <a:xfrm>
              <a:off x="3960" y="289"/>
              <a:ext cx="0" cy="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004" name="Rectangle 242"/>
            <p:cNvSpPr>
              <a:spLocks noChangeArrowheads="1"/>
            </p:cNvSpPr>
            <p:nvPr>
              <p:custDataLst>
                <p:tags r:id="rId149"/>
              </p:custDataLst>
            </p:nvPr>
          </p:nvSpPr>
          <p:spPr bwMode="auto">
            <a:xfrm>
              <a:off x="3603" y="284"/>
              <a:ext cx="231" cy="6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zh-CN" altLang="zh-CN">
                <a:solidFill>
                  <a:srgbClr val="000000"/>
                </a:solidFill>
              </a:endParaRPr>
            </a:p>
          </p:txBody>
        </p:sp>
        <p:sp>
          <p:nvSpPr>
            <p:cNvPr id="41005" name="Oval 243"/>
            <p:cNvSpPr>
              <a:spLocks noChangeArrowheads="1"/>
            </p:cNvSpPr>
            <p:nvPr>
              <p:custDataLst>
                <p:tags r:id="rId150"/>
              </p:custDataLst>
            </p:nvPr>
          </p:nvSpPr>
          <p:spPr bwMode="auto">
            <a:xfrm>
              <a:off x="3600" y="219"/>
              <a:ext cx="357" cy="113"/>
            </a:xfrm>
            <a:prstGeom prst="ellipse">
              <a:avLst/>
            </a:prstGeom>
            <a:solidFill>
              <a:srgbClr val="CCCCFF"/>
            </a:solidFill>
            <a:ln w="12700">
              <a:solidFill>
                <a:srgbClr val="00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41006" name="Group 244"/>
            <p:cNvGrpSpPr/>
            <p:nvPr/>
          </p:nvGrpSpPr>
          <p:grpSpPr bwMode="auto">
            <a:xfrm>
              <a:off x="3686" y="244"/>
              <a:ext cx="177" cy="66"/>
              <a:chOff x="2848" y="848"/>
              <a:chExt cx="140" cy="98"/>
            </a:xfrm>
          </p:grpSpPr>
          <p:sp>
            <p:nvSpPr>
              <p:cNvPr id="41011" name="Line 245"/>
              <p:cNvSpPr>
                <a:spLocks noChangeShapeType="1"/>
              </p:cNvSpPr>
              <p:nvPr>
                <p:custDataLst>
                  <p:tags r:id="rId151"/>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012" name="Line 246"/>
              <p:cNvSpPr>
                <a:spLocks noChangeShapeType="1"/>
              </p:cNvSpPr>
              <p:nvPr>
                <p:custDataLst>
                  <p:tags r:id="rId152"/>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013" name="Line 247"/>
              <p:cNvSpPr>
                <a:spLocks noChangeShapeType="1"/>
              </p:cNvSpPr>
              <p:nvPr>
                <p:custDataLst>
                  <p:tags r:id="rId153"/>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nvGrpSpPr>
            <p:cNvPr id="41007" name="Group 248"/>
            <p:cNvGrpSpPr/>
            <p:nvPr/>
          </p:nvGrpSpPr>
          <p:grpSpPr bwMode="auto">
            <a:xfrm flipV="1">
              <a:off x="3686" y="243"/>
              <a:ext cx="177" cy="66"/>
              <a:chOff x="2848" y="848"/>
              <a:chExt cx="140" cy="98"/>
            </a:xfrm>
          </p:grpSpPr>
          <p:sp>
            <p:nvSpPr>
              <p:cNvPr id="41008" name="Line 249"/>
              <p:cNvSpPr>
                <a:spLocks noChangeShapeType="1"/>
              </p:cNvSpPr>
              <p:nvPr>
                <p:custDataLst>
                  <p:tags r:id="rId154"/>
                </p:custDataLst>
              </p:nvPr>
            </p:nvSpPr>
            <p:spPr bwMode="auto">
              <a:xfrm flipV="1">
                <a:off x="2848" y="848"/>
                <a:ext cx="50" cy="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009" name="Line 250"/>
              <p:cNvSpPr>
                <a:spLocks noChangeShapeType="1"/>
              </p:cNvSpPr>
              <p:nvPr>
                <p:custDataLst>
                  <p:tags r:id="rId155"/>
                </p:custDataLst>
              </p:nvPr>
            </p:nvSpPr>
            <p:spPr bwMode="auto">
              <a:xfrm>
                <a:off x="2944" y="946"/>
                <a:ext cx="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sp>
            <p:nvSpPr>
              <p:cNvPr id="41010" name="Line 251"/>
              <p:cNvSpPr>
                <a:spLocks noChangeShapeType="1"/>
              </p:cNvSpPr>
              <p:nvPr>
                <p:custDataLst>
                  <p:tags r:id="rId156"/>
                </p:custDataLst>
              </p:nvPr>
            </p:nvSpPr>
            <p:spPr bwMode="auto">
              <a:xfrm>
                <a:off x="2894" y="850"/>
                <a:ext cx="52" cy="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eaLnBrk="0" hangingPunct="0"/>
                <a:endParaRPr lang="zh-CN" altLang="en-US">
                  <a:solidFill>
                    <a:srgbClr val="000000"/>
                  </a:solidFill>
                </a:endParaRPr>
              </a:p>
            </p:txBody>
          </p:sp>
        </p:grpSp>
      </p:grpSp>
      <p:sp>
        <p:nvSpPr>
          <p:cNvPr id="40994" name="Text Box 252"/>
          <p:cNvSpPr txBox="1">
            <a:spLocks noChangeArrowheads="1"/>
          </p:cNvSpPr>
          <p:nvPr>
            <p:custDataLst>
              <p:tags r:id="rId157"/>
            </p:custDataLst>
          </p:nvPr>
        </p:nvSpPr>
        <p:spPr bwMode="auto">
          <a:xfrm>
            <a:off x="2686050" y="5572125"/>
            <a:ext cx="14303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correspondent</a:t>
            </a:r>
            <a:endParaRPr lang="en-US" altLang="zh-CN" sz="1400">
              <a:solidFill>
                <a:srgbClr val="000000"/>
              </a:solidFill>
              <a:latin typeface="Arial" panose="020B0604020202020204" pitchFamily="34" charset="0"/>
            </a:endParaRPr>
          </a:p>
          <a:p>
            <a:pPr>
              <a:spcBef>
                <a:spcPct val="0"/>
              </a:spcBef>
              <a:buClrTx/>
              <a:buSzTx/>
              <a:buFontTx/>
              <a:buNone/>
            </a:pPr>
            <a:r>
              <a:rPr lang="en-US" altLang="zh-CN" sz="1400">
                <a:solidFill>
                  <a:srgbClr val="000000"/>
                </a:solidFill>
                <a:latin typeface="Arial" panose="020B0604020202020204" pitchFamily="34" charset="0"/>
              </a:rPr>
              <a:t>agent</a:t>
            </a:r>
            <a:endParaRPr lang="en-US" altLang="zh-CN" sz="1400">
              <a:solidFill>
                <a:srgbClr val="000000"/>
              </a:solidFill>
              <a:latin typeface="Arial" panose="020B0604020202020204" pitchFamily="34" charset="0"/>
            </a:endParaRPr>
          </a:p>
        </p:txBody>
      </p:sp>
      <p:sp>
        <p:nvSpPr>
          <p:cNvPr id="40995" name="Text Box 253"/>
          <p:cNvSpPr txBox="1">
            <a:spLocks noChangeArrowheads="1"/>
          </p:cNvSpPr>
          <p:nvPr>
            <p:custDataLst>
              <p:tags r:id="rId158"/>
            </p:custDataLst>
          </p:nvPr>
        </p:nvSpPr>
        <p:spPr bwMode="auto">
          <a:xfrm>
            <a:off x="1162050" y="5978525"/>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correspondent</a:t>
            </a:r>
            <a:endParaRPr lang="en-US" altLang="zh-CN" sz="1400">
              <a:solidFill>
                <a:srgbClr val="000000"/>
              </a:solidFill>
              <a:latin typeface="Arial" panose="020B0604020202020204" pitchFamily="34" charset="0"/>
            </a:endParaRPr>
          </a:p>
        </p:txBody>
      </p:sp>
      <p:sp>
        <p:nvSpPr>
          <p:cNvPr id="40996" name="Text Box 254"/>
          <p:cNvSpPr txBox="1">
            <a:spLocks noChangeArrowheads="1"/>
          </p:cNvSpPr>
          <p:nvPr>
            <p:custDataLst>
              <p:tags r:id="rId159"/>
            </p:custDataLst>
          </p:nvPr>
        </p:nvSpPr>
        <p:spPr bwMode="auto">
          <a:xfrm>
            <a:off x="6405563" y="5343525"/>
            <a:ext cx="1119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zh-CN" altLang="en-US" sz="1400">
                <a:solidFill>
                  <a:srgbClr val="000000"/>
                </a:solidFill>
                <a:latin typeface="Arial" panose="020B0604020202020204" pitchFamily="34" charset="0"/>
              </a:rPr>
              <a:t>新外部网络</a:t>
            </a:r>
            <a:endParaRPr lang="en-US" altLang="zh-CN" sz="1400">
              <a:solidFill>
                <a:srgbClr val="000000"/>
              </a:solidFill>
              <a:latin typeface="Arial" panose="020B0604020202020204" pitchFamily="34" charset="0"/>
            </a:endParaRPr>
          </a:p>
        </p:txBody>
      </p:sp>
      <p:sp>
        <p:nvSpPr>
          <p:cNvPr id="40997" name="Rectangle 256"/>
          <p:cNvSpPr>
            <a:spLocks noGrp="1" noChangeArrowheads="1"/>
          </p:cNvSpPr>
          <p:nvPr>
            <p:ph type="title"/>
            <p:custDataLst>
              <p:tags r:id="rId160"/>
            </p:custDataLst>
          </p:nvPr>
        </p:nvSpPr>
        <p:spPr>
          <a:xfrm>
            <a:off x="457200" y="274638"/>
            <a:ext cx="8229600" cy="993775"/>
          </a:xfrm>
        </p:spPr>
        <p:txBody>
          <a:bodyPr>
            <a:normAutofit fontScale="90000"/>
          </a:bodyPr>
          <a:lstStyle/>
          <a:p>
            <a:r>
              <a:rPr lang="zh-CN" altLang="en-US" sz="3600" dirty="0"/>
              <a:t>直接选路的移动性的调整：移动节点改变了被访网络，不能及时告知通信者</a:t>
            </a:r>
            <a:endParaRPr lang="en-US" altLang="zh-CN" sz="3600" dirty="0"/>
          </a:p>
        </p:txBody>
      </p:sp>
      <p:sp>
        <p:nvSpPr>
          <p:cNvPr id="40998" name="Rectangle 257"/>
          <p:cNvSpPr>
            <a:spLocks noGrp="1" noChangeArrowheads="1"/>
          </p:cNvSpPr>
          <p:nvPr>
            <p:ph idx="1"/>
            <p:custDataLst>
              <p:tags r:id="rId161"/>
            </p:custDataLst>
          </p:nvPr>
        </p:nvSpPr>
        <p:spPr>
          <a:xfrm>
            <a:off x="457200" y="1412875"/>
            <a:ext cx="8229600" cy="1885950"/>
          </a:xfrm>
        </p:spPr>
        <p:txBody>
          <a:bodyPr/>
          <a:lstStyle/>
          <a:p>
            <a:pPr>
              <a:lnSpc>
                <a:spcPct val="90000"/>
              </a:lnSpc>
            </a:pPr>
            <a:r>
              <a:rPr lang="zh-CN" altLang="en-US" sz="2400" dirty="0">
                <a:solidFill>
                  <a:srgbClr val="FF0000"/>
                </a:solidFill>
              </a:rPr>
              <a:t>锚外部代理</a:t>
            </a:r>
            <a:r>
              <a:rPr lang="zh-CN" altLang="en-US" sz="2400" dirty="0"/>
              <a:t> </a:t>
            </a:r>
            <a:r>
              <a:rPr lang="en-US" altLang="zh-CN" sz="2400" dirty="0"/>
              <a:t>anchor foreign agent: </a:t>
            </a:r>
            <a:r>
              <a:rPr lang="zh-CN" altLang="en-US" sz="2400" dirty="0"/>
              <a:t>首次被访网络中的外部代理  </a:t>
            </a:r>
            <a:r>
              <a:rPr lang="en-US" altLang="zh-CN" sz="2400" dirty="0"/>
              <a:t>(</a:t>
            </a:r>
            <a:r>
              <a:rPr lang="zh-CN" altLang="en-US" sz="2400" dirty="0"/>
              <a:t>相当于归属代理，但可能离最新的外部代理较近</a:t>
            </a:r>
            <a:r>
              <a:rPr lang="en-US" altLang="zh-CN" sz="2400" dirty="0"/>
              <a:t>)</a:t>
            </a:r>
            <a:endParaRPr lang="en-US" altLang="zh-CN" sz="2400" dirty="0"/>
          </a:p>
          <a:p>
            <a:pPr>
              <a:lnSpc>
                <a:spcPct val="90000"/>
              </a:lnSpc>
            </a:pPr>
            <a:r>
              <a:rPr lang="zh-CN" altLang="en-US" sz="2400" dirty="0"/>
              <a:t>数据总是先被路由到锚外部代理 </a:t>
            </a:r>
            <a:r>
              <a:rPr lang="en-US" altLang="zh-CN" sz="2000" dirty="0"/>
              <a:t>(</a:t>
            </a:r>
            <a:r>
              <a:rPr lang="zh-CN" altLang="en-US" sz="2000" dirty="0"/>
              <a:t>锚让外界通信者定位</a:t>
            </a:r>
            <a:r>
              <a:rPr lang="en-US" altLang="zh-CN" sz="2000" dirty="0"/>
              <a:t>)</a:t>
            </a:r>
            <a:endParaRPr lang="en-US" altLang="zh-CN" sz="2400" dirty="0"/>
          </a:p>
          <a:p>
            <a:pPr>
              <a:lnSpc>
                <a:spcPct val="90000"/>
              </a:lnSpc>
            </a:pPr>
            <a:r>
              <a:rPr lang="zh-CN" altLang="en-US" sz="2400" dirty="0"/>
              <a:t>当移动节点转移后：新的</a:t>
            </a:r>
            <a:r>
              <a:rPr lang="en-US" altLang="zh-CN" sz="2400" dirty="0"/>
              <a:t>FA</a:t>
            </a:r>
            <a:r>
              <a:rPr lang="zh-CN" altLang="en-US" sz="2400" dirty="0"/>
              <a:t>安排数据从旧的</a:t>
            </a:r>
            <a:r>
              <a:rPr lang="en-US" altLang="zh-CN" sz="2400" dirty="0"/>
              <a:t>FA</a:t>
            </a:r>
            <a:r>
              <a:rPr lang="zh-CN" altLang="en-US" sz="2400" dirty="0"/>
              <a:t>转发过来</a:t>
            </a:r>
            <a:r>
              <a:rPr lang="en-US" altLang="zh-CN" sz="2400" dirty="0"/>
              <a:t> (chaining)</a:t>
            </a:r>
            <a:endParaRPr lang="en-US" altLang="zh-CN" sz="2400" dirty="0"/>
          </a:p>
        </p:txBody>
      </p:sp>
      <p:sp>
        <p:nvSpPr>
          <p:cNvPr id="2" name="日期占位符 1"/>
          <p:cNvSpPr>
            <a:spLocks noGrp="1"/>
          </p:cNvSpPr>
          <p:nvPr>
            <p:ph type="dt" sz="quarter" idx="10"/>
            <p:custDataLst>
              <p:tags r:id="rId162"/>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a:t>
            </a:r>
            <a:endParaRPr lang="en-US" altLang="zh-CN">
              <a:solidFill>
                <a:srgbClr val="000000">
                  <a:tint val="75000"/>
                </a:srgbClr>
              </a:solidFill>
            </a:endParaRPr>
          </a:p>
        </p:txBody>
      </p:sp>
      <p:sp>
        <p:nvSpPr>
          <p:cNvPr id="41000" name="灯片编号占位符 167"/>
          <p:cNvSpPr>
            <a:spLocks noGrp="1"/>
          </p:cNvSpPr>
          <p:nvPr>
            <p:ph type="sldNum" sz="quarter" idx="12"/>
            <p:custDataLst>
              <p:tags r:id="rId163"/>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fld id="{B3B59EB3-3E3C-4F19-9392-A4A25D2BFDA0}" type="slidenum">
              <a:rPr lang="en-US" altLang="zh-CN" sz="1200">
                <a:solidFill>
                  <a:srgbClr val="000000"/>
                </a:solidFill>
                <a:latin typeface="Arial Black" panose="020B0A04020102020204" pitchFamily="34" charset="0"/>
              </a:rPr>
            </a:fld>
            <a:endParaRPr lang="en-US" altLang="zh-CN" sz="1200">
              <a:solidFill>
                <a:srgbClr val="000000"/>
              </a:solidFill>
              <a:latin typeface="Arial Black" panose="020B0A040201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3"/>
          <p:cNvGrpSpPr/>
          <p:nvPr>
            <p:custDataLst>
              <p:tags r:id="rId1"/>
            </p:custDataLst>
          </p:nvPr>
        </p:nvGrpSpPr>
        <p:grpSpPr bwMode="auto">
          <a:xfrm>
            <a:off x="358775" y="3587750"/>
            <a:ext cx="498475" cy="636588"/>
            <a:chOff x="3796" y="1043"/>
            <a:chExt cx="865" cy="1237"/>
          </a:xfrm>
        </p:grpSpPr>
        <p:sp>
          <p:nvSpPr>
            <p:cNvPr id="59454" name="Line 4"/>
            <p:cNvSpPr>
              <a:spLocks noChangeShapeType="1"/>
            </p:cNvSpPr>
            <p:nvPr>
              <p:custDataLst>
                <p:tags r:id="rId2"/>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55" name="Line 5"/>
            <p:cNvSpPr>
              <a:spLocks noChangeShapeType="1"/>
            </p:cNvSpPr>
            <p:nvPr>
              <p:custDataLst>
                <p:tags r:id="rId3"/>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56" name="Line 6"/>
            <p:cNvSpPr>
              <a:spLocks noChangeShapeType="1"/>
            </p:cNvSpPr>
            <p:nvPr>
              <p:custDataLst>
                <p:tags r:id="rId4"/>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57" name="Line 7"/>
            <p:cNvSpPr>
              <a:spLocks noChangeShapeType="1"/>
            </p:cNvSpPr>
            <p:nvPr>
              <p:custDataLst>
                <p:tags r:id="rId5"/>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58" name="Line 8"/>
            <p:cNvSpPr>
              <a:spLocks noChangeShapeType="1"/>
            </p:cNvSpPr>
            <p:nvPr>
              <p:custDataLst>
                <p:tags r:id="rId6"/>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59" name="Line 9"/>
            <p:cNvSpPr>
              <a:spLocks noChangeShapeType="1"/>
            </p:cNvSpPr>
            <p:nvPr>
              <p:custDataLst>
                <p:tags r:id="rId7"/>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60" name="Line 10"/>
            <p:cNvSpPr>
              <a:spLocks noChangeShapeType="1"/>
            </p:cNvSpPr>
            <p:nvPr>
              <p:custDataLst>
                <p:tags r:id="rId8"/>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61" name="Line 11"/>
            <p:cNvSpPr>
              <a:spLocks noChangeShapeType="1"/>
            </p:cNvSpPr>
            <p:nvPr>
              <p:custDataLst>
                <p:tags r:id="rId9"/>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62" name="Line 12"/>
            <p:cNvSpPr>
              <a:spLocks noChangeShapeType="1"/>
            </p:cNvSpPr>
            <p:nvPr>
              <p:custDataLst>
                <p:tags r:id="rId10"/>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63" name="Line 13"/>
            <p:cNvSpPr>
              <a:spLocks noChangeShapeType="1"/>
            </p:cNvSpPr>
            <p:nvPr>
              <p:custDataLst>
                <p:tags r:id="rId11"/>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64" name="Line 14"/>
            <p:cNvSpPr>
              <a:spLocks noChangeShapeType="1"/>
            </p:cNvSpPr>
            <p:nvPr>
              <p:custDataLst>
                <p:tags r:id="rId12"/>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65" name="Line 15"/>
            <p:cNvSpPr>
              <a:spLocks noChangeShapeType="1"/>
            </p:cNvSpPr>
            <p:nvPr>
              <p:custDataLst>
                <p:tags r:id="rId13"/>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66" name="Line 16"/>
            <p:cNvSpPr>
              <a:spLocks noChangeShapeType="1"/>
            </p:cNvSpPr>
            <p:nvPr>
              <p:custDataLst>
                <p:tags r:id="rId14"/>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67" name="Line 17"/>
            <p:cNvSpPr>
              <a:spLocks noChangeShapeType="1"/>
            </p:cNvSpPr>
            <p:nvPr>
              <p:custDataLst>
                <p:tags r:id="rId15"/>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68" name="Line 18"/>
            <p:cNvSpPr>
              <a:spLocks noChangeShapeType="1"/>
            </p:cNvSpPr>
            <p:nvPr>
              <p:custDataLst>
                <p:tags r:id="rId16"/>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59469" name="Group 19"/>
            <p:cNvGrpSpPr/>
            <p:nvPr/>
          </p:nvGrpSpPr>
          <p:grpSpPr bwMode="auto">
            <a:xfrm>
              <a:off x="4269" y="1415"/>
              <a:ext cx="392" cy="137"/>
              <a:chOff x="4227" y="1360"/>
              <a:chExt cx="863" cy="270"/>
            </a:xfrm>
          </p:grpSpPr>
          <p:sp>
            <p:nvSpPr>
              <p:cNvPr id="59480" name="Line 20"/>
              <p:cNvSpPr>
                <a:spLocks noChangeShapeType="1"/>
              </p:cNvSpPr>
              <p:nvPr>
                <p:custDataLst>
                  <p:tags r:id="rId1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81" name="Line 21"/>
              <p:cNvSpPr>
                <a:spLocks noChangeShapeType="1"/>
              </p:cNvSpPr>
              <p:nvPr>
                <p:custDataLst>
                  <p:tags r:id="rId1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82" name="Line 22"/>
              <p:cNvSpPr>
                <a:spLocks noChangeShapeType="1"/>
              </p:cNvSpPr>
              <p:nvPr>
                <p:custDataLst>
                  <p:tags r:id="rId1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83" name="Line 23"/>
              <p:cNvSpPr>
                <a:spLocks noChangeShapeType="1"/>
              </p:cNvSpPr>
              <p:nvPr>
                <p:custDataLst>
                  <p:tags r:id="rId2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9470" name="Group 24"/>
            <p:cNvGrpSpPr/>
            <p:nvPr/>
          </p:nvGrpSpPr>
          <p:grpSpPr bwMode="auto">
            <a:xfrm rot="5700496">
              <a:off x="4053" y="1170"/>
              <a:ext cx="392" cy="137"/>
              <a:chOff x="4227" y="1360"/>
              <a:chExt cx="863" cy="270"/>
            </a:xfrm>
          </p:grpSpPr>
          <p:sp>
            <p:nvSpPr>
              <p:cNvPr id="59476" name="Line 25"/>
              <p:cNvSpPr>
                <a:spLocks noChangeShapeType="1"/>
              </p:cNvSpPr>
              <p:nvPr>
                <p:custDataLst>
                  <p:tags r:id="rId2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77" name="Line 26"/>
              <p:cNvSpPr>
                <a:spLocks noChangeShapeType="1"/>
              </p:cNvSpPr>
              <p:nvPr>
                <p:custDataLst>
                  <p:tags r:id="rId2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78" name="Line 27"/>
              <p:cNvSpPr>
                <a:spLocks noChangeShapeType="1"/>
              </p:cNvSpPr>
              <p:nvPr>
                <p:custDataLst>
                  <p:tags r:id="rId2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79" name="Line 28"/>
              <p:cNvSpPr>
                <a:spLocks noChangeShapeType="1"/>
              </p:cNvSpPr>
              <p:nvPr>
                <p:custDataLst>
                  <p:tags r:id="rId2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9471" name="Group 29"/>
            <p:cNvGrpSpPr/>
            <p:nvPr/>
          </p:nvGrpSpPr>
          <p:grpSpPr bwMode="auto">
            <a:xfrm rot="10800000">
              <a:off x="3796" y="1402"/>
              <a:ext cx="392" cy="137"/>
              <a:chOff x="4227" y="1360"/>
              <a:chExt cx="863" cy="270"/>
            </a:xfrm>
          </p:grpSpPr>
          <p:sp>
            <p:nvSpPr>
              <p:cNvPr id="59472" name="Line 30"/>
              <p:cNvSpPr>
                <a:spLocks noChangeShapeType="1"/>
              </p:cNvSpPr>
              <p:nvPr>
                <p:custDataLst>
                  <p:tags r:id="rId2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73" name="Line 31"/>
              <p:cNvSpPr>
                <a:spLocks noChangeShapeType="1"/>
              </p:cNvSpPr>
              <p:nvPr>
                <p:custDataLst>
                  <p:tags r:id="rId2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74" name="Line 32"/>
              <p:cNvSpPr>
                <a:spLocks noChangeShapeType="1"/>
              </p:cNvSpPr>
              <p:nvPr>
                <p:custDataLst>
                  <p:tags r:id="rId2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75" name="Line 33"/>
              <p:cNvSpPr>
                <a:spLocks noChangeShapeType="1"/>
              </p:cNvSpPr>
              <p:nvPr>
                <p:custDataLst>
                  <p:tags r:id="rId2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59395" name="Line 34"/>
          <p:cNvSpPr>
            <a:spLocks noChangeShapeType="1"/>
          </p:cNvSpPr>
          <p:nvPr>
            <p:custDataLst>
              <p:tags r:id="rId29"/>
            </p:custDataLst>
          </p:nvPr>
        </p:nvSpPr>
        <p:spPr bwMode="auto">
          <a:xfrm flipV="1">
            <a:off x="598488" y="3432175"/>
            <a:ext cx="1176337" cy="776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59396" name="Group 35"/>
          <p:cNvGrpSpPr/>
          <p:nvPr>
            <p:custDataLst>
              <p:tags r:id="rId30"/>
            </p:custDataLst>
          </p:nvPr>
        </p:nvGrpSpPr>
        <p:grpSpPr bwMode="auto">
          <a:xfrm>
            <a:off x="1157288" y="4425950"/>
            <a:ext cx="1441450" cy="346075"/>
            <a:chOff x="3072" y="739"/>
            <a:chExt cx="652" cy="146"/>
          </a:xfrm>
        </p:grpSpPr>
        <p:pic>
          <p:nvPicPr>
            <p:cNvPr id="59451" name="Picture 36" descr="lgv_fqmg[1]"/>
            <p:cNvPicPr>
              <a:picLocks noChangeAspect="1" noChangeArrowheads="1"/>
            </p:cNvPicPr>
            <p:nvPr>
              <p:custDataLst>
                <p:tags r:id="rId31"/>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2" name="Line 37"/>
            <p:cNvSpPr>
              <a:spLocks noChangeShapeType="1"/>
            </p:cNvSpPr>
            <p:nvPr>
              <p:custDataLst>
                <p:tags r:id="rId33"/>
              </p:custDataLst>
            </p:nvPr>
          </p:nvSpPr>
          <p:spPr bwMode="auto">
            <a:xfrm flipH="1">
              <a:off x="3104" y="784"/>
              <a:ext cx="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9453" name="Line 38"/>
            <p:cNvSpPr>
              <a:spLocks noChangeShapeType="1"/>
            </p:cNvSpPr>
            <p:nvPr>
              <p:custDataLst>
                <p:tags r:id="rId34"/>
              </p:custDataLst>
            </p:nvPr>
          </p:nvSpPr>
          <p:spPr bwMode="auto">
            <a:xfrm flipH="1">
              <a:off x="3072" y="76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grpSp>
        <p:nvGrpSpPr>
          <p:cNvPr id="59397" name="Group 39"/>
          <p:cNvGrpSpPr/>
          <p:nvPr>
            <p:custDataLst>
              <p:tags r:id="rId35"/>
            </p:custDataLst>
          </p:nvPr>
        </p:nvGrpSpPr>
        <p:grpSpPr bwMode="auto">
          <a:xfrm>
            <a:off x="1622425" y="2736850"/>
            <a:ext cx="987425" cy="730250"/>
            <a:chOff x="2197" y="1155"/>
            <a:chExt cx="622" cy="460"/>
          </a:xfrm>
        </p:grpSpPr>
        <p:grpSp>
          <p:nvGrpSpPr>
            <p:cNvPr id="59447" name="Group 40"/>
            <p:cNvGrpSpPr/>
            <p:nvPr/>
          </p:nvGrpSpPr>
          <p:grpSpPr bwMode="auto">
            <a:xfrm>
              <a:off x="2198" y="1176"/>
              <a:ext cx="621" cy="426"/>
              <a:chOff x="3164" y="2556"/>
              <a:chExt cx="901" cy="338"/>
            </a:xfrm>
          </p:grpSpPr>
          <p:sp>
            <p:nvSpPr>
              <p:cNvPr id="59449" name="Rectangle 41"/>
              <p:cNvSpPr>
                <a:spLocks noChangeArrowheads="1"/>
              </p:cNvSpPr>
              <p:nvPr>
                <p:custDataLst>
                  <p:tags r:id="rId36"/>
                </p:custDataLst>
              </p:nvPr>
            </p:nvSpPr>
            <p:spPr bwMode="auto">
              <a:xfrm>
                <a:off x="3164" y="2556"/>
                <a:ext cx="901" cy="338"/>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9450" name="Text Box 42"/>
              <p:cNvSpPr txBox="1">
                <a:spLocks noChangeArrowheads="1"/>
              </p:cNvSpPr>
              <p:nvPr>
                <p:custDataLst>
                  <p:tags r:id="rId37"/>
                </p:custDataLst>
              </p:nvPr>
            </p:nvSpPr>
            <p:spPr bwMode="auto">
              <a:xfrm>
                <a:off x="3212" y="2573"/>
                <a:ext cx="168" cy="18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endParaRPr lang="zh-CN" altLang="zh-CN" sz="1800">
                  <a:solidFill>
                    <a:srgbClr val="000000"/>
                  </a:solidFill>
                  <a:latin typeface="Arial" panose="020B0604020202020204" pitchFamily="34" charset="0"/>
                </a:endParaRPr>
              </a:p>
            </p:txBody>
          </p:sp>
        </p:grpSp>
        <p:sp>
          <p:nvSpPr>
            <p:cNvPr id="59448" name="Text Box 43"/>
            <p:cNvSpPr txBox="1">
              <a:spLocks noChangeArrowheads="1"/>
            </p:cNvSpPr>
            <p:nvPr>
              <p:custDataLst>
                <p:tags r:id="rId38"/>
              </p:custDataLst>
            </p:nvPr>
          </p:nvSpPr>
          <p:spPr bwMode="auto">
            <a:xfrm>
              <a:off x="2197" y="1155"/>
              <a:ext cx="616"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Mobile </a:t>
              </a:r>
              <a:endParaRPr lang="en-US" altLang="zh-CN" sz="1400">
                <a:solidFill>
                  <a:srgbClr val="000000"/>
                </a:solidFill>
                <a:latin typeface="Arial" panose="020B0604020202020204" pitchFamily="34" charset="0"/>
              </a:endParaRPr>
            </a:p>
            <a:p>
              <a:pPr algn="ctr">
                <a:spcBef>
                  <a:spcPct val="0"/>
                </a:spcBef>
                <a:buClrTx/>
                <a:buSzTx/>
                <a:buFontTx/>
                <a:buNone/>
              </a:pPr>
              <a:r>
                <a:rPr lang="en-US" altLang="zh-CN" sz="1400">
                  <a:solidFill>
                    <a:srgbClr val="000000"/>
                  </a:solidFill>
                  <a:latin typeface="Arial" panose="020B0604020202020204" pitchFamily="34" charset="0"/>
                </a:rPr>
                <a:t>Switching </a:t>
              </a:r>
              <a:endParaRPr lang="en-US" altLang="zh-CN" sz="1400">
                <a:solidFill>
                  <a:srgbClr val="000000"/>
                </a:solidFill>
                <a:latin typeface="Arial" panose="020B0604020202020204" pitchFamily="34" charset="0"/>
              </a:endParaRPr>
            </a:p>
            <a:p>
              <a:pPr algn="ctr">
                <a:spcBef>
                  <a:spcPct val="0"/>
                </a:spcBef>
                <a:buClrTx/>
                <a:buSzTx/>
                <a:buFontTx/>
                <a:buNone/>
              </a:pPr>
              <a:r>
                <a:rPr lang="en-US" altLang="zh-CN" sz="1400">
                  <a:solidFill>
                    <a:srgbClr val="000000"/>
                  </a:solidFill>
                  <a:latin typeface="Arial" panose="020B0604020202020204" pitchFamily="34" charset="0"/>
                </a:rPr>
                <a:t>Center</a:t>
              </a:r>
              <a:endParaRPr lang="en-US" altLang="zh-CN" sz="1400">
                <a:solidFill>
                  <a:srgbClr val="000000"/>
                </a:solidFill>
                <a:latin typeface="Arial" panose="020B0604020202020204" pitchFamily="34" charset="0"/>
              </a:endParaRPr>
            </a:p>
          </p:txBody>
        </p:sp>
      </p:grpSp>
      <p:grpSp>
        <p:nvGrpSpPr>
          <p:cNvPr id="59398" name="Group 44"/>
          <p:cNvGrpSpPr/>
          <p:nvPr>
            <p:custDataLst>
              <p:tags r:id="rId39"/>
            </p:custDataLst>
          </p:nvPr>
        </p:nvGrpSpPr>
        <p:grpSpPr bwMode="auto">
          <a:xfrm>
            <a:off x="1135063" y="2528888"/>
            <a:ext cx="636587" cy="493712"/>
            <a:chOff x="3202" y="3056"/>
            <a:chExt cx="401" cy="311"/>
          </a:xfrm>
        </p:grpSpPr>
        <p:sp>
          <p:nvSpPr>
            <p:cNvPr id="59441" name="Oval 45"/>
            <p:cNvSpPr>
              <a:spLocks noChangeArrowheads="1"/>
            </p:cNvSpPr>
            <p:nvPr>
              <p:custDataLst>
                <p:tags r:id="rId40"/>
              </p:custDataLst>
            </p:nvPr>
          </p:nvSpPr>
          <p:spPr bwMode="auto">
            <a:xfrm>
              <a:off x="3203" y="3295"/>
              <a:ext cx="400" cy="72"/>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9442" name="Line 46"/>
            <p:cNvSpPr>
              <a:spLocks noChangeShapeType="1"/>
            </p:cNvSpPr>
            <p:nvPr>
              <p:custDataLst>
                <p:tags r:id="rId41"/>
              </p:custDataLst>
            </p:nvPr>
          </p:nvSpPr>
          <p:spPr bwMode="auto">
            <a:xfrm>
              <a:off x="3204" y="3096"/>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9443" name="Rectangle 47"/>
            <p:cNvSpPr>
              <a:spLocks noChangeArrowheads="1"/>
            </p:cNvSpPr>
            <p:nvPr>
              <p:custDataLst>
                <p:tags r:id="rId42"/>
              </p:custDataLst>
            </p:nvPr>
          </p:nvSpPr>
          <p:spPr bwMode="auto">
            <a:xfrm>
              <a:off x="3210" y="3090"/>
              <a:ext cx="393" cy="23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9444" name="Oval 48"/>
            <p:cNvSpPr>
              <a:spLocks noChangeArrowheads="1"/>
            </p:cNvSpPr>
            <p:nvPr>
              <p:custDataLst>
                <p:tags r:id="rId43"/>
              </p:custDataLst>
            </p:nvPr>
          </p:nvSpPr>
          <p:spPr bwMode="auto">
            <a:xfrm>
              <a:off x="3202" y="3056"/>
              <a:ext cx="400" cy="72"/>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59445" name="Line 49"/>
            <p:cNvSpPr>
              <a:spLocks noChangeShapeType="1"/>
            </p:cNvSpPr>
            <p:nvPr>
              <p:custDataLst>
                <p:tags r:id="rId44"/>
              </p:custDataLst>
            </p:nvPr>
          </p:nvSpPr>
          <p:spPr bwMode="auto">
            <a:xfrm>
              <a:off x="3603" y="3099"/>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9446" name="Text Box 50"/>
            <p:cNvSpPr txBox="1">
              <a:spLocks noChangeArrowheads="1"/>
            </p:cNvSpPr>
            <p:nvPr>
              <p:custDataLst>
                <p:tags r:id="rId45"/>
              </p:custDataLst>
            </p:nvPr>
          </p:nvSpPr>
          <p:spPr bwMode="auto">
            <a:xfrm>
              <a:off x="3218" y="3137"/>
              <a:ext cx="3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000000"/>
                  </a:solidFill>
                  <a:latin typeface="Arial" panose="020B0604020202020204" pitchFamily="34" charset="0"/>
                </a:rPr>
                <a:t>VLR</a:t>
              </a:r>
              <a:endParaRPr lang="en-US" altLang="zh-CN" sz="1600">
                <a:solidFill>
                  <a:srgbClr val="000000"/>
                </a:solidFill>
                <a:latin typeface="Arial" panose="020B0604020202020204" pitchFamily="34" charset="0"/>
              </a:endParaRPr>
            </a:p>
          </p:txBody>
        </p:sp>
      </p:grpSp>
      <p:grpSp>
        <p:nvGrpSpPr>
          <p:cNvPr id="59399" name="Group 51"/>
          <p:cNvGrpSpPr/>
          <p:nvPr>
            <p:custDataLst>
              <p:tags r:id="rId46"/>
            </p:custDataLst>
          </p:nvPr>
        </p:nvGrpSpPr>
        <p:grpSpPr bwMode="auto">
          <a:xfrm>
            <a:off x="3343275" y="3587750"/>
            <a:ext cx="498475" cy="636588"/>
            <a:chOff x="3796" y="1043"/>
            <a:chExt cx="865" cy="1237"/>
          </a:xfrm>
        </p:grpSpPr>
        <p:sp>
          <p:nvSpPr>
            <p:cNvPr id="59411" name="Line 52"/>
            <p:cNvSpPr>
              <a:spLocks noChangeShapeType="1"/>
            </p:cNvSpPr>
            <p:nvPr>
              <p:custDataLst>
                <p:tags r:id="rId47"/>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12" name="Line 53"/>
            <p:cNvSpPr>
              <a:spLocks noChangeShapeType="1"/>
            </p:cNvSpPr>
            <p:nvPr>
              <p:custDataLst>
                <p:tags r:id="rId48"/>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13" name="Line 54"/>
            <p:cNvSpPr>
              <a:spLocks noChangeShapeType="1"/>
            </p:cNvSpPr>
            <p:nvPr>
              <p:custDataLst>
                <p:tags r:id="rId49"/>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14" name="Line 55"/>
            <p:cNvSpPr>
              <a:spLocks noChangeShapeType="1"/>
            </p:cNvSpPr>
            <p:nvPr>
              <p:custDataLst>
                <p:tags r:id="rId50"/>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15" name="Line 56"/>
            <p:cNvSpPr>
              <a:spLocks noChangeShapeType="1"/>
            </p:cNvSpPr>
            <p:nvPr>
              <p:custDataLst>
                <p:tags r:id="rId51"/>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16" name="Line 57"/>
            <p:cNvSpPr>
              <a:spLocks noChangeShapeType="1"/>
            </p:cNvSpPr>
            <p:nvPr>
              <p:custDataLst>
                <p:tags r:id="rId52"/>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17" name="Line 58"/>
            <p:cNvSpPr>
              <a:spLocks noChangeShapeType="1"/>
            </p:cNvSpPr>
            <p:nvPr>
              <p:custDataLst>
                <p:tags r:id="rId53"/>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18" name="Line 59"/>
            <p:cNvSpPr>
              <a:spLocks noChangeShapeType="1"/>
            </p:cNvSpPr>
            <p:nvPr>
              <p:custDataLst>
                <p:tags r:id="rId54"/>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19" name="Line 60"/>
            <p:cNvSpPr>
              <a:spLocks noChangeShapeType="1"/>
            </p:cNvSpPr>
            <p:nvPr>
              <p:custDataLst>
                <p:tags r:id="rId55"/>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20" name="Line 61"/>
            <p:cNvSpPr>
              <a:spLocks noChangeShapeType="1"/>
            </p:cNvSpPr>
            <p:nvPr>
              <p:custDataLst>
                <p:tags r:id="rId56"/>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21" name="Line 62"/>
            <p:cNvSpPr>
              <a:spLocks noChangeShapeType="1"/>
            </p:cNvSpPr>
            <p:nvPr>
              <p:custDataLst>
                <p:tags r:id="rId57"/>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22" name="Line 63"/>
            <p:cNvSpPr>
              <a:spLocks noChangeShapeType="1"/>
            </p:cNvSpPr>
            <p:nvPr>
              <p:custDataLst>
                <p:tags r:id="rId58"/>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23" name="Line 64"/>
            <p:cNvSpPr>
              <a:spLocks noChangeShapeType="1"/>
            </p:cNvSpPr>
            <p:nvPr>
              <p:custDataLst>
                <p:tags r:id="rId59"/>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24" name="Line 65"/>
            <p:cNvSpPr>
              <a:spLocks noChangeShapeType="1"/>
            </p:cNvSpPr>
            <p:nvPr>
              <p:custDataLst>
                <p:tags r:id="rId60"/>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25" name="Line 66"/>
            <p:cNvSpPr>
              <a:spLocks noChangeShapeType="1"/>
            </p:cNvSpPr>
            <p:nvPr>
              <p:custDataLst>
                <p:tags r:id="rId61"/>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59426" name="Group 67"/>
            <p:cNvGrpSpPr/>
            <p:nvPr/>
          </p:nvGrpSpPr>
          <p:grpSpPr bwMode="auto">
            <a:xfrm>
              <a:off x="4269" y="1415"/>
              <a:ext cx="392" cy="137"/>
              <a:chOff x="4227" y="1360"/>
              <a:chExt cx="863" cy="270"/>
            </a:xfrm>
          </p:grpSpPr>
          <p:sp>
            <p:nvSpPr>
              <p:cNvPr id="59437" name="Line 68"/>
              <p:cNvSpPr>
                <a:spLocks noChangeShapeType="1"/>
              </p:cNvSpPr>
              <p:nvPr>
                <p:custDataLst>
                  <p:tags r:id="rId62"/>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38" name="Line 69"/>
              <p:cNvSpPr>
                <a:spLocks noChangeShapeType="1"/>
              </p:cNvSpPr>
              <p:nvPr>
                <p:custDataLst>
                  <p:tags r:id="rId63"/>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39" name="Line 70"/>
              <p:cNvSpPr>
                <a:spLocks noChangeShapeType="1"/>
              </p:cNvSpPr>
              <p:nvPr>
                <p:custDataLst>
                  <p:tags r:id="rId64"/>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40" name="Line 71"/>
              <p:cNvSpPr>
                <a:spLocks noChangeShapeType="1"/>
              </p:cNvSpPr>
              <p:nvPr>
                <p:custDataLst>
                  <p:tags r:id="rId65"/>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9427" name="Group 72"/>
            <p:cNvGrpSpPr/>
            <p:nvPr/>
          </p:nvGrpSpPr>
          <p:grpSpPr bwMode="auto">
            <a:xfrm rot="5700496">
              <a:off x="4053" y="1170"/>
              <a:ext cx="392" cy="137"/>
              <a:chOff x="4227" y="1360"/>
              <a:chExt cx="863" cy="270"/>
            </a:xfrm>
          </p:grpSpPr>
          <p:sp>
            <p:nvSpPr>
              <p:cNvPr id="59433" name="Line 73"/>
              <p:cNvSpPr>
                <a:spLocks noChangeShapeType="1"/>
              </p:cNvSpPr>
              <p:nvPr>
                <p:custDataLst>
                  <p:tags r:id="rId66"/>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34" name="Line 74"/>
              <p:cNvSpPr>
                <a:spLocks noChangeShapeType="1"/>
              </p:cNvSpPr>
              <p:nvPr>
                <p:custDataLst>
                  <p:tags r:id="rId67"/>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35" name="Line 75"/>
              <p:cNvSpPr>
                <a:spLocks noChangeShapeType="1"/>
              </p:cNvSpPr>
              <p:nvPr>
                <p:custDataLst>
                  <p:tags r:id="rId68"/>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36" name="Line 76"/>
              <p:cNvSpPr>
                <a:spLocks noChangeShapeType="1"/>
              </p:cNvSpPr>
              <p:nvPr>
                <p:custDataLst>
                  <p:tags r:id="rId69"/>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59428" name="Group 77"/>
            <p:cNvGrpSpPr/>
            <p:nvPr/>
          </p:nvGrpSpPr>
          <p:grpSpPr bwMode="auto">
            <a:xfrm rot="10800000">
              <a:off x="3796" y="1402"/>
              <a:ext cx="392" cy="137"/>
              <a:chOff x="4227" y="1360"/>
              <a:chExt cx="863" cy="270"/>
            </a:xfrm>
          </p:grpSpPr>
          <p:sp>
            <p:nvSpPr>
              <p:cNvPr id="59429" name="Line 78"/>
              <p:cNvSpPr>
                <a:spLocks noChangeShapeType="1"/>
              </p:cNvSpPr>
              <p:nvPr>
                <p:custDataLst>
                  <p:tags r:id="rId70"/>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30" name="Line 79"/>
              <p:cNvSpPr>
                <a:spLocks noChangeShapeType="1"/>
              </p:cNvSpPr>
              <p:nvPr>
                <p:custDataLst>
                  <p:tags r:id="rId71"/>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31" name="Line 80"/>
              <p:cNvSpPr>
                <a:spLocks noChangeShapeType="1"/>
              </p:cNvSpPr>
              <p:nvPr>
                <p:custDataLst>
                  <p:tags r:id="rId72"/>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59432" name="Line 81"/>
              <p:cNvSpPr>
                <a:spLocks noChangeShapeType="1"/>
              </p:cNvSpPr>
              <p:nvPr>
                <p:custDataLst>
                  <p:tags r:id="rId73"/>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59400" name="Line 82"/>
          <p:cNvSpPr>
            <a:spLocks noChangeShapeType="1"/>
          </p:cNvSpPr>
          <p:nvPr>
            <p:custDataLst>
              <p:tags r:id="rId74"/>
            </p:custDataLst>
          </p:nvPr>
        </p:nvSpPr>
        <p:spPr bwMode="auto">
          <a:xfrm flipH="1" flipV="1">
            <a:off x="2439988" y="3444875"/>
            <a:ext cx="1176337" cy="776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59401" name="Freeform 83"/>
          <p:cNvSpPr/>
          <p:nvPr>
            <p:custDataLst>
              <p:tags r:id="rId75"/>
            </p:custDataLst>
          </p:nvPr>
        </p:nvSpPr>
        <p:spPr bwMode="auto">
          <a:xfrm>
            <a:off x="788988" y="2135188"/>
            <a:ext cx="1328737" cy="2324100"/>
          </a:xfrm>
          <a:custGeom>
            <a:avLst/>
            <a:gdLst>
              <a:gd name="T0" fmla="*/ 2147483646 w 837"/>
              <a:gd name="T1" fmla="*/ 0 h 1464"/>
              <a:gd name="T2" fmla="*/ 2147483646 w 837"/>
              <a:gd name="T3" fmla="*/ 2147483646 h 1464"/>
              <a:gd name="T4" fmla="*/ 2147483646 w 837"/>
              <a:gd name="T5" fmla="*/ 2147483646 h 1464"/>
              <a:gd name="T6" fmla="*/ 2147483646 w 837"/>
              <a:gd name="T7" fmla="*/ 2147483646 h 1464"/>
              <a:gd name="T8" fmla="*/ 0 w 837"/>
              <a:gd name="T9" fmla="*/ 2147483646 h 1464"/>
              <a:gd name="T10" fmla="*/ 2147483646 w 837"/>
              <a:gd name="T11" fmla="*/ 2147483646 h 1464"/>
              <a:gd name="T12" fmla="*/ 0 60000 65536"/>
              <a:gd name="T13" fmla="*/ 0 60000 65536"/>
              <a:gd name="T14" fmla="*/ 0 60000 65536"/>
              <a:gd name="T15" fmla="*/ 0 60000 65536"/>
              <a:gd name="T16" fmla="*/ 0 60000 65536"/>
              <a:gd name="T17" fmla="*/ 0 60000 65536"/>
              <a:gd name="T18" fmla="*/ 0 w 837"/>
              <a:gd name="T19" fmla="*/ 0 h 1464"/>
              <a:gd name="T20" fmla="*/ 837 w 837"/>
              <a:gd name="T21" fmla="*/ 1464 h 1464"/>
            </a:gdLst>
            <a:ahLst/>
            <a:cxnLst>
              <a:cxn ang="T12">
                <a:pos x="T0" y="T1"/>
              </a:cxn>
              <a:cxn ang="T13">
                <a:pos x="T2" y="T3"/>
              </a:cxn>
              <a:cxn ang="T14">
                <a:pos x="T4" y="T5"/>
              </a:cxn>
              <a:cxn ang="T15">
                <a:pos x="T6" y="T7"/>
              </a:cxn>
              <a:cxn ang="T16">
                <a:pos x="T8" y="T9"/>
              </a:cxn>
              <a:cxn ang="T17">
                <a:pos x="T10" y="T11"/>
              </a:cxn>
            </a:cxnLst>
            <a:rect l="T18" t="T19" r="T20" b="T21"/>
            <a:pathLst>
              <a:path w="837" h="1464">
                <a:moveTo>
                  <a:pt x="816" y="0"/>
                </a:moveTo>
                <a:cubicBezTo>
                  <a:pt x="813" y="101"/>
                  <a:pt x="809" y="477"/>
                  <a:pt x="808" y="608"/>
                </a:cubicBezTo>
                <a:cubicBezTo>
                  <a:pt x="807" y="739"/>
                  <a:pt x="837" y="733"/>
                  <a:pt x="808" y="784"/>
                </a:cubicBezTo>
                <a:cubicBezTo>
                  <a:pt x="779" y="835"/>
                  <a:pt x="767" y="824"/>
                  <a:pt x="632" y="912"/>
                </a:cubicBezTo>
                <a:cubicBezTo>
                  <a:pt x="497" y="1000"/>
                  <a:pt x="0" y="1220"/>
                  <a:pt x="0" y="1312"/>
                </a:cubicBezTo>
                <a:cubicBezTo>
                  <a:pt x="0" y="1404"/>
                  <a:pt x="500" y="1432"/>
                  <a:pt x="632" y="1464"/>
                </a:cubicBez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sp>
        <p:nvSpPr>
          <p:cNvPr id="59402" name="Freeform 84"/>
          <p:cNvSpPr/>
          <p:nvPr>
            <p:custDataLst>
              <p:tags r:id="rId76"/>
            </p:custDataLst>
          </p:nvPr>
        </p:nvSpPr>
        <p:spPr bwMode="auto">
          <a:xfrm>
            <a:off x="2093913" y="3367088"/>
            <a:ext cx="1282700" cy="1079500"/>
          </a:xfrm>
          <a:custGeom>
            <a:avLst/>
            <a:gdLst>
              <a:gd name="T0" fmla="*/ 0 w 808"/>
              <a:gd name="T1" fmla="*/ 0 h 680"/>
              <a:gd name="T2" fmla="*/ 2147483646 w 808"/>
              <a:gd name="T3" fmla="*/ 2147483646 h 680"/>
              <a:gd name="T4" fmla="*/ 2147483646 w 808"/>
              <a:gd name="T5" fmla="*/ 2147483646 h 680"/>
              <a:gd name="T6" fmla="*/ 2147483646 w 808"/>
              <a:gd name="T7" fmla="*/ 2147483646 h 680"/>
              <a:gd name="T8" fmla="*/ 0 60000 65536"/>
              <a:gd name="T9" fmla="*/ 0 60000 65536"/>
              <a:gd name="T10" fmla="*/ 0 60000 65536"/>
              <a:gd name="T11" fmla="*/ 0 60000 65536"/>
              <a:gd name="T12" fmla="*/ 0 w 808"/>
              <a:gd name="T13" fmla="*/ 0 h 680"/>
              <a:gd name="T14" fmla="*/ 808 w 808"/>
              <a:gd name="T15" fmla="*/ 680 h 680"/>
            </a:gdLst>
            <a:ahLst/>
            <a:cxnLst>
              <a:cxn ang="T8">
                <a:pos x="T0" y="T1"/>
              </a:cxn>
              <a:cxn ang="T9">
                <a:pos x="T2" y="T3"/>
              </a:cxn>
              <a:cxn ang="T10">
                <a:pos x="T4" y="T5"/>
              </a:cxn>
              <a:cxn ang="T11">
                <a:pos x="T6" y="T7"/>
              </a:cxn>
            </a:cxnLst>
            <a:rect l="T12" t="T13" r="T14" b="T15"/>
            <a:pathLst>
              <a:path w="808" h="680">
                <a:moveTo>
                  <a:pt x="0" y="0"/>
                </a:moveTo>
                <a:cubicBezTo>
                  <a:pt x="29" y="21"/>
                  <a:pt x="41" y="40"/>
                  <a:pt x="176" y="128"/>
                </a:cubicBezTo>
                <a:cubicBezTo>
                  <a:pt x="311" y="216"/>
                  <a:pt x="808" y="436"/>
                  <a:pt x="808" y="528"/>
                </a:cubicBezTo>
                <a:cubicBezTo>
                  <a:pt x="808" y="620"/>
                  <a:pt x="308" y="648"/>
                  <a:pt x="176" y="680"/>
                </a:cubicBezTo>
              </a:path>
            </a:pathLst>
          </a:custGeom>
          <a:noFill/>
          <a:ln w="38100">
            <a:solidFill>
              <a:srgbClr val="FF0000"/>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sp>
        <p:nvSpPr>
          <p:cNvPr id="59403" name="Text Box 85"/>
          <p:cNvSpPr txBox="1">
            <a:spLocks noChangeArrowheads="1"/>
          </p:cNvSpPr>
          <p:nvPr>
            <p:custDataLst>
              <p:tags r:id="rId77"/>
            </p:custDataLst>
          </p:nvPr>
        </p:nvSpPr>
        <p:spPr bwMode="auto">
          <a:xfrm>
            <a:off x="331788" y="4229100"/>
            <a:ext cx="8270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old BSS</a:t>
            </a:r>
            <a:endParaRPr lang="en-US" altLang="zh-CN" sz="1400">
              <a:solidFill>
                <a:srgbClr val="000000"/>
              </a:solidFill>
              <a:latin typeface="Arial" panose="020B0604020202020204" pitchFamily="34" charset="0"/>
            </a:endParaRPr>
          </a:p>
        </p:txBody>
      </p:sp>
      <p:sp>
        <p:nvSpPr>
          <p:cNvPr id="59404" name="Text Box 86"/>
          <p:cNvSpPr txBox="1">
            <a:spLocks noChangeArrowheads="1"/>
          </p:cNvSpPr>
          <p:nvPr>
            <p:custDataLst>
              <p:tags r:id="rId78"/>
            </p:custDataLst>
          </p:nvPr>
        </p:nvSpPr>
        <p:spPr bwMode="auto">
          <a:xfrm>
            <a:off x="3024188" y="4360863"/>
            <a:ext cx="915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new BSS</a:t>
            </a:r>
            <a:endParaRPr lang="en-US" altLang="zh-CN" sz="1400">
              <a:solidFill>
                <a:srgbClr val="000000"/>
              </a:solidFill>
              <a:latin typeface="Arial" panose="020B0604020202020204" pitchFamily="34" charset="0"/>
            </a:endParaRPr>
          </a:p>
        </p:txBody>
      </p:sp>
      <p:sp>
        <p:nvSpPr>
          <p:cNvPr id="59405" name="Text Box 87"/>
          <p:cNvSpPr txBox="1">
            <a:spLocks noChangeArrowheads="1"/>
          </p:cNvSpPr>
          <p:nvPr>
            <p:custDataLst>
              <p:tags r:id="rId79"/>
            </p:custDataLst>
          </p:nvPr>
        </p:nvSpPr>
        <p:spPr bwMode="auto">
          <a:xfrm>
            <a:off x="1217613" y="3759200"/>
            <a:ext cx="7254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old </a:t>
            </a:r>
            <a:endParaRPr lang="en-US" altLang="zh-CN" sz="1400">
              <a:solidFill>
                <a:srgbClr val="000000"/>
              </a:solidFill>
              <a:latin typeface="Arial" panose="020B0604020202020204" pitchFamily="34" charset="0"/>
            </a:endParaRPr>
          </a:p>
          <a:p>
            <a:pPr>
              <a:spcBef>
                <a:spcPct val="0"/>
              </a:spcBef>
              <a:buClrTx/>
              <a:buSzTx/>
              <a:buFontTx/>
              <a:buNone/>
            </a:pPr>
            <a:r>
              <a:rPr lang="en-US" altLang="zh-CN" sz="1400">
                <a:solidFill>
                  <a:srgbClr val="000000"/>
                </a:solidFill>
                <a:latin typeface="Arial" panose="020B0604020202020204" pitchFamily="34" charset="0"/>
              </a:rPr>
              <a:t>routing</a:t>
            </a:r>
            <a:endParaRPr lang="en-US" altLang="zh-CN" sz="1400">
              <a:solidFill>
                <a:srgbClr val="000000"/>
              </a:solidFill>
              <a:latin typeface="Arial" panose="020B0604020202020204" pitchFamily="34" charset="0"/>
            </a:endParaRPr>
          </a:p>
        </p:txBody>
      </p:sp>
      <p:sp>
        <p:nvSpPr>
          <p:cNvPr id="59406" name="Text Box 88"/>
          <p:cNvSpPr txBox="1">
            <a:spLocks noChangeArrowheads="1"/>
          </p:cNvSpPr>
          <p:nvPr>
            <p:custDataLst>
              <p:tags r:id="rId80"/>
            </p:custDataLst>
          </p:nvPr>
        </p:nvSpPr>
        <p:spPr bwMode="auto">
          <a:xfrm>
            <a:off x="2208213" y="3746500"/>
            <a:ext cx="7254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r">
              <a:spcBef>
                <a:spcPct val="0"/>
              </a:spcBef>
              <a:buClrTx/>
              <a:buSzTx/>
              <a:buFontTx/>
              <a:buNone/>
            </a:pPr>
            <a:r>
              <a:rPr lang="en-US" altLang="zh-CN" sz="1400">
                <a:solidFill>
                  <a:srgbClr val="000000"/>
                </a:solidFill>
                <a:latin typeface="Arial" panose="020B0604020202020204" pitchFamily="34" charset="0"/>
              </a:rPr>
              <a:t>new</a:t>
            </a:r>
            <a:endParaRPr lang="en-US" altLang="zh-CN" sz="1400">
              <a:solidFill>
                <a:srgbClr val="000000"/>
              </a:solidFill>
              <a:latin typeface="Arial" panose="020B0604020202020204" pitchFamily="34" charset="0"/>
            </a:endParaRPr>
          </a:p>
          <a:p>
            <a:pPr algn="r">
              <a:spcBef>
                <a:spcPct val="0"/>
              </a:spcBef>
              <a:buClrTx/>
              <a:buSzTx/>
              <a:buFontTx/>
              <a:buNone/>
            </a:pPr>
            <a:r>
              <a:rPr lang="en-US" altLang="zh-CN" sz="1400">
                <a:solidFill>
                  <a:srgbClr val="000000"/>
                </a:solidFill>
                <a:latin typeface="Arial" panose="020B0604020202020204" pitchFamily="34" charset="0"/>
              </a:rPr>
              <a:t>routing</a:t>
            </a:r>
            <a:endParaRPr lang="en-US" altLang="zh-CN" sz="1400">
              <a:solidFill>
                <a:srgbClr val="000000"/>
              </a:solidFill>
              <a:latin typeface="Arial" panose="020B0604020202020204" pitchFamily="34" charset="0"/>
            </a:endParaRPr>
          </a:p>
        </p:txBody>
      </p:sp>
      <p:sp>
        <p:nvSpPr>
          <p:cNvPr id="59407" name="标题 2"/>
          <p:cNvSpPr>
            <a:spLocks noGrp="1"/>
          </p:cNvSpPr>
          <p:nvPr>
            <p:ph type="title"/>
          </p:nvPr>
        </p:nvSpPr>
        <p:spPr>
          <a:xfrm>
            <a:off x="457200" y="274638"/>
            <a:ext cx="8229600" cy="993775"/>
          </a:xfrm>
        </p:spPr>
        <p:txBody>
          <a:bodyPr/>
          <a:lstStyle/>
          <a:p>
            <a:r>
              <a:rPr lang="en-US" altLang="zh-CN">
                <a:latin typeface="Comic Sans MS" panose="030F0702030302020204" pitchFamily="66" charset="0"/>
              </a:rPr>
              <a:t>GSM: </a:t>
            </a:r>
            <a:r>
              <a:rPr lang="zh-CN" altLang="en-US">
                <a:latin typeface="Comic Sans MS" panose="030F0702030302020204" pitchFamily="66" charset="0"/>
              </a:rPr>
              <a:t>在同一个</a:t>
            </a:r>
            <a:r>
              <a:rPr lang="en-US" altLang="zh-CN">
                <a:latin typeface="Comic Sans MS" panose="030F0702030302020204" pitchFamily="66" charset="0"/>
              </a:rPr>
              <a:t>MSC</a:t>
            </a:r>
            <a:r>
              <a:rPr lang="zh-CN" altLang="en-US">
                <a:latin typeface="Comic Sans MS" panose="030F0702030302020204" pitchFamily="66" charset="0"/>
              </a:rPr>
              <a:t>中切换</a:t>
            </a:r>
            <a:endParaRPr lang="zh-CN" altLang="en-US"/>
          </a:p>
        </p:txBody>
      </p:sp>
      <p:sp>
        <p:nvSpPr>
          <p:cNvPr id="2" name="日期占位符 1"/>
          <p:cNvSpPr>
            <a:spLocks noGrp="1"/>
          </p:cNvSpPr>
          <p:nvPr>
            <p:ph type="dt" sz="quarter" idx="10"/>
            <p:custDataLst>
              <p:tags r:id="rId81"/>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a:t>
            </a:r>
            <a:endParaRPr lang="en-US" altLang="zh-CN">
              <a:solidFill>
                <a:srgbClr val="000000">
                  <a:tint val="75000"/>
                </a:srgbClr>
              </a:solidFill>
            </a:endParaRPr>
          </a:p>
        </p:txBody>
      </p:sp>
      <p:sp>
        <p:nvSpPr>
          <p:cNvPr id="59409" name="灯片编号占位符 92"/>
          <p:cNvSpPr>
            <a:spLocks noGrp="1"/>
          </p:cNvSpPr>
          <p:nvPr>
            <p:ph type="sldNum" sz="quarter" idx="12"/>
            <p:custDataLst>
              <p:tags r:id="rId82"/>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fld id="{132C949A-885B-4868-80D4-B9ABEBEB4234}" type="slidenum">
              <a:rPr lang="en-US" altLang="zh-CN" sz="1200">
                <a:solidFill>
                  <a:srgbClr val="000000"/>
                </a:solidFill>
                <a:latin typeface="Arial Black" panose="020B0A04020102020204" pitchFamily="34" charset="0"/>
              </a:rPr>
            </a:fld>
            <a:endParaRPr lang="en-US" altLang="zh-CN" sz="1200">
              <a:solidFill>
                <a:srgbClr val="000000"/>
              </a:solidFill>
              <a:latin typeface="Arial Black" panose="020B0A04020102020204" pitchFamily="34" charset="0"/>
            </a:endParaRPr>
          </a:p>
        </p:txBody>
      </p:sp>
      <p:sp>
        <p:nvSpPr>
          <p:cNvPr id="59410" name="Rectangle 93"/>
          <p:cNvSpPr>
            <a:spLocks noGrp="1" noChangeArrowheads="1"/>
          </p:cNvSpPr>
          <p:nvPr>
            <p:ph sz="quarter" idx="4294967295"/>
            <p:custDataLst>
              <p:tags r:id="rId83"/>
            </p:custDataLst>
          </p:nvPr>
        </p:nvSpPr>
        <p:spPr>
          <a:xfrm>
            <a:off x="4397375" y="1563688"/>
            <a:ext cx="4159250" cy="4792662"/>
          </a:xfrm>
        </p:spPr>
        <p:txBody>
          <a:bodyPr/>
          <a:lstStyle/>
          <a:p>
            <a:r>
              <a:rPr lang="zh-CN" altLang="en-US" sz="2400"/>
              <a:t>切换</a:t>
            </a:r>
            <a:r>
              <a:rPr lang="en-US" altLang="zh-CN" sz="2400"/>
              <a:t>(handoff)</a:t>
            </a:r>
            <a:r>
              <a:rPr lang="zh-CN" altLang="en-US" sz="2400"/>
              <a:t>目标</a:t>
            </a:r>
            <a:r>
              <a:rPr lang="en-US" altLang="zh-CN" sz="2400"/>
              <a:t>: </a:t>
            </a:r>
            <a:r>
              <a:rPr lang="zh-CN" altLang="en-US" sz="2400"/>
              <a:t>通过新的基站为当前呼叫选路</a:t>
            </a:r>
            <a:r>
              <a:rPr lang="en-US" altLang="zh-CN" sz="2400"/>
              <a:t> (</a:t>
            </a:r>
            <a:r>
              <a:rPr lang="zh-CN" altLang="en-US" sz="2400"/>
              <a:t>而不中断当前呼叫</a:t>
            </a:r>
            <a:r>
              <a:rPr lang="en-US" altLang="zh-CN" sz="2400"/>
              <a:t>)</a:t>
            </a:r>
            <a:endParaRPr lang="en-US" altLang="zh-CN" sz="2400"/>
          </a:p>
          <a:p>
            <a:r>
              <a:rPr lang="zh-CN" altLang="en-US" sz="2400"/>
              <a:t>切换原因</a:t>
            </a:r>
            <a:r>
              <a:rPr lang="en-US" altLang="zh-CN" sz="2400"/>
              <a:t>:</a:t>
            </a:r>
            <a:endParaRPr lang="en-US" altLang="zh-CN" sz="2400"/>
          </a:p>
          <a:p>
            <a:pPr lvl="1"/>
            <a:r>
              <a:rPr lang="zh-CN" altLang="en-US" sz="2000"/>
              <a:t>新基站信号更强</a:t>
            </a:r>
            <a:r>
              <a:rPr lang="en-US" altLang="zh-CN" sz="2000"/>
              <a:t> (</a:t>
            </a:r>
            <a:r>
              <a:rPr lang="zh-CN" altLang="en-US" sz="2000"/>
              <a:t>保持连通性，更低的电池消耗</a:t>
            </a:r>
            <a:r>
              <a:rPr lang="en-US" altLang="zh-CN" sz="2000"/>
              <a:t>)</a:t>
            </a:r>
            <a:endParaRPr lang="en-US" altLang="zh-CN" sz="2000"/>
          </a:p>
          <a:p>
            <a:pPr lvl="1"/>
            <a:r>
              <a:rPr lang="zh-CN" altLang="en-US" sz="2000"/>
              <a:t>负载均衡</a:t>
            </a:r>
            <a:r>
              <a:rPr lang="en-US" altLang="zh-CN" sz="2000"/>
              <a:t>: </a:t>
            </a:r>
            <a:r>
              <a:rPr lang="zh-CN" altLang="en-US" sz="2000"/>
              <a:t>为当前过于拥挤的基站释放一些信道</a:t>
            </a:r>
            <a:endParaRPr lang="en-US" altLang="zh-CN" sz="2000"/>
          </a:p>
          <a:p>
            <a:pPr lvl="1"/>
            <a:r>
              <a:rPr lang="en-US" altLang="zh-CN" sz="2000"/>
              <a:t>GSM </a:t>
            </a:r>
            <a:r>
              <a:rPr lang="zh-CN" altLang="en-US" sz="2000"/>
              <a:t>并不强制为什么要进行切换</a:t>
            </a:r>
            <a:r>
              <a:rPr lang="en-US" altLang="zh-CN" sz="2000"/>
              <a:t> (policy)</a:t>
            </a:r>
            <a:r>
              <a:rPr lang="zh-CN" altLang="en-US" sz="2000"/>
              <a:t>，仅规定如何切换</a:t>
            </a:r>
            <a:r>
              <a:rPr lang="en-US" altLang="zh-CN" sz="2000"/>
              <a:t> (mechanism)</a:t>
            </a:r>
            <a:endParaRPr lang="en-US" altLang="zh-CN" sz="2000"/>
          </a:p>
          <a:p>
            <a:r>
              <a:rPr lang="zh-CN" altLang="en-US" sz="2400"/>
              <a:t>切换</a:t>
            </a:r>
            <a:r>
              <a:rPr lang="en-US" altLang="zh-CN" sz="2400"/>
              <a:t>handoff</a:t>
            </a:r>
            <a:r>
              <a:rPr lang="zh-CN" altLang="en-US" sz="2400"/>
              <a:t>由旧的</a:t>
            </a:r>
            <a:r>
              <a:rPr lang="en-US" altLang="zh-CN" sz="2400"/>
              <a:t>BSS </a:t>
            </a:r>
            <a:r>
              <a:rPr lang="zh-CN" altLang="en-US" sz="2400"/>
              <a:t>发起</a:t>
            </a:r>
            <a:endParaRPr lang="en-US" altLang="zh-CN" sz="2400"/>
          </a:p>
          <a:p>
            <a:pPr lvl="1"/>
            <a:endParaRPr lang="en-US" altLang="zh-CN" sz="20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Line 3"/>
          <p:cNvSpPr>
            <a:spLocks noChangeShapeType="1"/>
          </p:cNvSpPr>
          <p:nvPr>
            <p:custDataLst>
              <p:tags r:id="rId1"/>
            </p:custDataLst>
          </p:nvPr>
        </p:nvSpPr>
        <p:spPr bwMode="auto">
          <a:xfrm flipV="1">
            <a:off x="982663" y="3452813"/>
            <a:ext cx="520700" cy="34290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61443" name="Group 5"/>
          <p:cNvGrpSpPr/>
          <p:nvPr>
            <p:custDataLst>
              <p:tags r:id="rId2"/>
            </p:custDataLst>
          </p:nvPr>
        </p:nvGrpSpPr>
        <p:grpSpPr bwMode="auto">
          <a:xfrm>
            <a:off x="368300" y="3590925"/>
            <a:ext cx="498475" cy="636588"/>
            <a:chOff x="3796" y="1043"/>
            <a:chExt cx="865" cy="1237"/>
          </a:xfrm>
        </p:grpSpPr>
        <p:sp>
          <p:nvSpPr>
            <p:cNvPr id="61530" name="Line 6"/>
            <p:cNvSpPr>
              <a:spLocks noChangeShapeType="1"/>
            </p:cNvSpPr>
            <p:nvPr>
              <p:custDataLst>
                <p:tags r:id="rId3"/>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31" name="Line 7"/>
            <p:cNvSpPr>
              <a:spLocks noChangeShapeType="1"/>
            </p:cNvSpPr>
            <p:nvPr>
              <p:custDataLst>
                <p:tags r:id="rId4"/>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32" name="Line 8"/>
            <p:cNvSpPr>
              <a:spLocks noChangeShapeType="1"/>
            </p:cNvSpPr>
            <p:nvPr>
              <p:custDataLst>
                <p:tags r:id="rId5"/>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33" name="Line 9"/>
            <p:cNvSpPr>
              <a:spLocks noChangeShapeType="1"/>
            </p:cNvSpPr>
            <p:nvPr>
              <p:custDataLst>
                <p:tags r:id="rId6"/>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34" name="Line 10"/>
            <p:cNvSpPr>
              <a:spLocks noChangeShapeType="1"/>
            </p:cNvSpPr>
            <p:nvPr>
              <p:custDataLst>
                <p:tags r:id="rId7"/>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35" name="Line 11"/>
            <p:cNvSpPr>
              <a:spLocks noChangeShapeType="1"/>
            </p:cNvSpPr>
            <p:nvPr>
              <p:custDataLst>
                <p:tags r:id="rId8"/>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36" name="Line 12"/>
            <p:cNvSpPr>
              <a:spLocks noChangeShapeType="1"/>
            </p:cNvSpPr>
            <p:nvPr>
              <p:custDataLst>
                <p:tags r:id="rId9"/>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37" name="Line 13"/>
            <p:cNvSpPr>
              <a:spLocks noChangeShapeType="1"/>
            </p:cNvSpPr>
            <p:nvPr>
              <p:custDataLst>
                <p:tags r:id="rId10"/>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38" name="Line 14"/>
            <p:cNvSpPr>
              <a:spLocks noChangeShapeType="1"/>
            </p:cNvSpPr>
            <p:nvPr>
              <p:custDataLst>
                <p:tags r:id="rId11"/>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39" name="Line 15"/>
            <p:cNvSpPr>
              <a:spLocks noChangeShapeType="1"/>
            </p:cNvSpPr>
            <p:nvPr>
              <p:custDataLst>
                <p:tags r:id="rId12"/>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40" name="Line 16"/>
            <p:cNvSpPr>
              <a:spLocks noChangeShapeType="1"/>
            </p:cNvSpPr>
            <p:nvPr>
              <p:custDataLst>
                <p:tags r:id="rId13"/>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41" name="Line 17"/>
            <p:cNvSpPr>
              <a:spLocks noChangeShapeType="1"/>
            </p:cNvSpPr>
            <p:nvPr>
              <p:custDataLst>
                <p:tags r:id="rId14"/>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42" name="Line 18"/>
            <p:cNvSpPr>
              <a:spLocks noChangeShapeType="1"/>
            </p:cNvSpPr>
            <p:nvPr>
              <p:custDataLst>
                <p:tags r:id="rId15"/>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43" name="Line 19"/>
            <p:cNvSpPr>
              <a:spLocks noChangeShapeType="1"/>
            </p:cNvSpPr>
            <p:nvPr>
              <p:custDataLst>
                <p:tags r:id="rId16"/>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44" name="Line 20"/>
            <p:cNvSpPr>
              <a:spLocks noChangeShapeType="1"/>
            </p:cNvSpPr>
            <p:nvPr>
              <p:custDataLst>
                <p:tags r:id="rId17"/>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1545" name="Group 21"/>
            <p:cNvGrpSpPr/>
            <p:nvPr/>
          </p:nvGrpSpPr>
          <p:grpSpPr bwMode="auto">
            <a:xfrm>
              <a:off x="4269" y="1415"/>
              <a:ext cx="392" cy="137"/>
              <a:chOff x="4227" y="1360"/>
              <a:chExt cx="863" cy="270"/>
            </a:xfrm>
          </p:grpSpPr>
          <p:sp>
            <p:nvSpPr>
              <p:cNvPr id="61556" name="Line 22"/>
              <p:cNvSpPr>
                <a:spLocks noChangeShapeType="1"/>
              </p:cNvSpPr>
              <p:nvPr>
                <p:custDataLst>
                  <p:tags r:id="rId18"/>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57" name="Line 23"/>
              <p:cNvSpPr>
                <a:spLocks noChangeShapeType="1"/>
              </p:cNvSpPr>
              <p:nvPr>
                <p:custDataLst>
                  <p:tags r:id="rId19"/>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58" name="Line 24"/>
              <p:cNvSpPr>
                <a:spLocks noChangeShapeType="1"/>
              </p:cNvSpPr>
              <p:nvPr>
                <p:custDataLst>
                  <p:tags r:id="rId20"/>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59" name="Line 25"/>
              <p:cNvSpPr>
                <a:spLocks noChangeShapeType="1"/>
              </p:cNvSpPr>
              <p:nvPr>
                <p:custDataLst>
                  <p:tags r:id="rId21"/>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1546" name="Group 26"/>
            <p:cNvGrpSpPr/>
            <p:nvPr/>
          </p:nvGrpSpPr>
          <p:grpSpPr bwMode="auto">
            <a:xfrm rot="5700496">
              <a:off x="4053" y="1170"/>
              <a:ext cx="392" cy="137"/>
              <a:chOff x="4227" y="1360"/>
              <a:chExt cx="863" cy="270"/>
            </a:xfrm>
          </p:grpSpPr>
          <p:sp>
            <p:nvSpPr>
              <p:cNvPr id="61552" name="Line 27"/>
              <p:cNvSpPr>
                <a:spLocks noChangeShapeType="1"/>
              </p:cNvSpPr>
              <p:nvPr>
                <p:custDataLst>
                  <p:tags r:id="rId22"/>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53" name="Line 28"/>
              <p:cNvSpPr>
                <a:spLocks noChangeShapeType="1"/>
              </p:cNvSpPr>
              <p:nvPr>
                <p:custDataLst>
                  <p:tags r:id="rId23"/>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54" name="Line 29"/>
              <p:cNvSpPr>
                <a:spLocks noChangeShapeType="1"/>
              </p:cNvSpPr>
              <p:nvPr>
                <p:custDataLst>
                  <p:tags r:id="rId24"/>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55" name="Line 30"/>
              <p:cNvSpPr>
                <a:spLocks noChangeShapeType="1"/>
              </p:cNvSpPr>
              <p:nvPr>
                <p:custDataLst>
                  <p:tags r:id="rId25"/>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1547" name="Group 31"/>
            <p:cNvGrpSpPr/>
            <p:nvPr/>
          </p:nvGrpSpPr>
          <p:grpSpPr bwMode="auto">
            <a:xfrm rot="10800000">
              <a:off x="3796" y="1402"/>
              <a:ext cx="392" cy="137"/>
              <a:chOff x="4227" y="1360"/>
              <a:chExt cx="863" cy="270"/>
            </a:xfrm>
          </p:grpSpPr>
          <p:sp>
            <p:nvSpPr>
              <p:cNvPr id="61548" name="Line 32"/>
              <p:cNvSpPr>
                <a:spLocks noChangeShapeType="1"/>
              </p:cNvSpPr>
              <p:nvPr>
                <p:custDataLst>
                  <p:tags r:id="rId26"/>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49" name="Line 33"/>
              <p:cNvSpPr>
                <a:spLocks noChangeShapeType="1"/>
              </p:cNvSpPr>
              <p:nvPr>
                <p:custDataLst>
                  <p:tags r:id="rId27"/>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50" name="Line 34"/>
              <p:cNvSpPr>
                <a:spLocks noChangeShapeType="1"/>
              </p:cNvSpPr>
              <p:nvPr>
                <p:custDataLst>
                  <p:tags r:id="rId28"/>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51" name="Line 35"/>
              <p:cNvSpPr>
                <a:spLocks noChangeShapeType="1"/>
              </p:cNvSpPr>
              <p:nvPr>
                <p:custDataLst>
                  <p:tags r:id="rId29"/>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1444" name="Line 36"/>
          <p:cNvSpPr>
            <a:spLocks noChangeShapeType="1"/>
          </p:cNvSpPr>
          <p:nvPr>
            <p:custDataLst>
              <p:tags r:id="rId30"/>
            </p:custDataLst>
          </p:nvPr>
        </p:nvSpPr>
        <p:spPr bwMode="auto">
          <a:xfrm flipV="1">
            <a:off x="608013" y="3435350"/>
            <a:ext cx="1176337" cy="776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61445" name="Group 37"/>
          <p:cNvGrpSpPr/>
          <p:nvPr>
            <p:custDataLst>
              <p:tags r:id="rId31"/>
            </p:custDataLst>
          </p:nvPr>
        </p:nvGrpSpPr>
        <p:grpSpPr bwMode="auto">
          <a:xfrm>
            <a:off x="1166813" y="4429125"/>
            <a:ext cx="1441450" cy="346075"/>
            <a:chOff x="3072" y="739"/>
            <a:chExt cx="652" cy="146"/>
          </a:xfrm>
        </p:grpSpPr>
        <p:pic>
          <p:nvPicPr>
            <p:cNvPr id="61527" name="Picture 38" descr="lgv_fqmg[1]"/>
            <p:cNvPicPr>
              <a:picLocks noChangeAspect="1" noChangeArrowheads="1"/>
            </p:cNvPicPr>
            <p:nvPr>
              <p:custDataLst>
                <p:tags r:id="rId32"/>
              </p:custDataLst>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Line 39"/>
            <p:cNvSpPr>
              <a:spLocks noChangeShapeType="1"/>
            </p:cNvSpPr>
            <p:nvPr>
              <p:custDataLst>
                <p:tags r:id="rId34"/>
              </p:custDataLst>
            </p:nvPr>
          </p:nvSpPr>
          <p:spPr bwMode="auto">
            <a:xfrm flipH="1">
              <a:off x="3104" y="784"/>
              <a:ext cx="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1529" name="Line 40"/>
            <p:cNvSpPr>
              <a:spLocks noChangeShapeType="1"/>
            </p:cNvSpPr>
            <p:nvPr>
              <p:custDataLst>
                <p:tags r:id="rId35"/>
              </p:custDataLst>
            </p:nvPr>
          </p:nvSpPr>
          <p:spPr bwMode="auto">
            <a:xfrm flipH="1">
              <a:off x="3072" y="76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grpSp>
        <p:nvGrpSpPr>
          <p:cNvPr id="61446" name="Group 41"/>
          <p:cNvGrpSpPr/>
          <p:nvPr>
            <p:custDataLst>
              <p:tags r:id="rId36"/>
            </p:custDataLst>
          </p:nvPr>
        </p:nvGrpSpPr>
        <p:grpSpPr bwMode="auto">
          <a:xfrm>
            <a:off x="1631950" y="2740025"/>
            <a:ext cx="987425" cy="730250"/>
            <a:chOff x="2197" y="1155"/>
            <a:chExt cx="622" cy="460"/>
          </a:xfrm>
        </p:grpSpPr>
        <p:grpSp>
          <p:nvGrpSpPr>
            <p:cNvPr id="61523" name="Group 42"/>
            <p:cNvGrpSpPr/>
            <p:nvPr/>
          </p:nvGrpSpPr>
          <p:grpSpPr bwMode="auto">
            <a:xfrm>
              <a:off x="2198" y="1176"/>
              <a:ext cx="621" cy="426"/>
              <a:chOff x="3164" y="2556"/>
              <a:chExt cx="901" cy="338"/>
            </a:xfrm>
          </p:grpSpPr>
          <p:sp>
            <p:nvSpPr>
              <p:cNvPr id="61525" name="Rectangle 43"/>
              <p:cNvSpPr>
                <a:spLocks noChangeArrowheads="1"/>
              </p:cNvSpPr>
              <p:nvPr>
                <p:custDataLst>
                  <p:tags r:id="rId37"/>
                </p:custDataLst>
              </p:nvPr>
            </p:nvSpPr>
            <p:spPr bwMode="auto">
              <a:xfrm>
                <a:off x="3164" y="2556"/>
                <a:ext cx="901" cy="338"/>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526" name="Text Box 44"/>
              <p:cNvSpPr txBox="1">
                <a:spLocks noChangeArrowheads="1"/>
              </p:cNvSpPr>
              <p:nvPr>
                <p:custDataLst>
                  <p:tags r:id="rId38"/>
                </p:custDataLst>
              </p:nvPr>
            </p:nvSpPr>
            <p:spPr bwMode="auto">
              <a:xfrm>
                <a:off x="3212" y="2573"/>
                <a:ext cx="168" cy="18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endParaRPr lang="zh-CN" altLang="zh-CN" sz="1800">
                  <a:solidFill>
                    <a:srgbClr val="000000"/>
                  </a:solidFill>
                  <a:latin typeface="Arial" panose="020B0604020202020204" pitchFamily="34" charset="0"/>
                </a:endParaRPr>
              </a:p>
            </p:txBody>
          </p:sp>
        </p:grpSp>
        <p:sp>
          <p:nvSpPr>
            <p:cNvPr id="61524" name="Text Box 45"/>
            <p:cNvSpPr txBox="1">
              <a:spLocks noChangeArrowheads="1"/>
            </p:cNvSpPr>
            <p:nvPr>
              <p:custDataLst>
                <p:tags r:id="rId39"/>
              </p:custDataLst>
            </p:nvPr>
          </p:nvSpPr>
          <p:spPr bwMode="auto">
            <a:xfrm>
              <a:off x="2197" y="1155"/>
              <a:ext cx="616"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Mobile </a:t>
              </a:r>
              <a:endParaRPr lang="en-US" altLang="zh-CN" sz="1400">
                <a:solidFill>
                  <a:srgbClr val="000000"/>
                </a:solidFill>
                <a:latin typeface="Arial" panose="020B0604020202020204" pitchFamily="34" charset="0"/>
              </a:endParaRPr>
            </a:p>
            <a:p>
              <a:pPr algn="ctr">
                <a:spcBef>
                  <a:spcPct val="0"/>
                </a:spcBef>
                <a:buClrTx/>
                <a:buSzTx/>
                <a:buFontTx/>
                <a:buNone/>
              </a:pPr>
              <a:r>
                <a:rPr lang="en-US" altLang="zh-CN" sz="1400">
                  <a:solidFill>
                    <a:srgbClr val="000000"/>
                  </a:solidFill>
                  <a:latin typeface="Arial" panose="020B0604020202020204" pitchFamily="34" charset="0"/>
                </a:rPr>
                <a:t>Switching </a:t>
              </a:r>
              <a:endParaRPr lang="en-US" altLang="zh-CN" sz="1400">
                <a:solidFill>
                  <a:srgbClr val="000000"/>
                </a:solidFill>
                <a:latin typeface="Arial" panose="020B0604020202020204" pitchFamily="34" charset="0"/>
              </a:endParaRPr>
            </a:p>
            <a:p>
              <a:pPr algn="ctr">
                <a:spcBef>
                  <a:spcPct val="0"/>
                </a:spcBef>
                <a:buClrTx/>
                <a:buSzTx/>
                <a:buFontTx/>
                <a:buNone/>
              </a:pPr>
              <a:r>
                <a:rPr lang="en-US" altLang="zh-CN" sz="1400">
                  <a:solidFill>
                    <a:srgbClr val="000000"/>
                  </a:solidFill>
                  <a:latin typeface="Arial" panose="020B0604020202020204" pitchFamily="34" charset="0"/>
                </a:rPr>
                <a:t>Center</a:t>
              </a:r>
              <a:endParaRPr lang="en-US" altLang="zh-CN" sz="1400">
                <a:solidFill>
                  <a:srgbClr val="000000"/>
                </a:solidFill>
                <a:latin typeface="Arial" panose="020B0604020202020204" pitchFamily="34" charset="0"/>
              </a:endParaRPr>
            </a:p>
          </p:txBody>
        </p:sp>
      </p:grpSp>
      <p:grpSp>
        <p:nvGrpSpPr>
          <p:cNvPr id="61447" name="Group 46"/>
          <p:cNvGrpSpPr/>
          <p:nvPr>
            <p:custDataLst>
              <p:tags r:id="rId40"/>
            </p:custDataLst>
          </p:nvPr>
        </p:nvGrpSpPr>
        <p:grpSpPr bwMode="auto">
          <a:xfrm>
            <a:off x="1144588" y="2532063"/>
            <a:ext cx="636587" cy="493712"/>
            <a:chOff x="3202" y="3056"/>
            <a:chExt cx="401" cy="311"/>
          </a:xfrm>
        </p:grpSpPr>
        <p:sp>
          <p:nvSpPr>
            <p:cNvPr id="61517" name="Oval 47"/>
            <p:cNvSpPr>
              <a:spLocks noChangeArrowheads="1"/>
            </p:cNvSpPr>
            <p:nvPr>
              <p:custDataLst>
                <p:tags r:id="rId41"/>
              </p:custDataLst>
            </p:nvPr>
          </p:nvSpPr>
          <p:spPr bwMode="auto">
            <a:xfrm>
              <a:off x="3203" y="3295"/>
              <a:ext cx="400" cy="72"/>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518" name="Line 48"/>
            <p:cNvSpPr>
              <a:spLocks noChangeShapeType="1"/>
            </p:cNvSpPr>
            <p:nvPr>
              <p:custDataLst>
                <p:tags r:id="rId42"/>
              </p:custDataLst>
            </p:nvPr>
          </p:nvSpPr>
          <p:spPr bwMode="auto">
            <a:xfrm>
              <a:off x="3204" y="3096"/>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1519" name="Rectangle 49"/>
            <p:cNvSpPr>
              <a:spLocks noChangeArrowheads="1"/>
            </p:cNvSpPr>
            <p:nvPr>
              <p:custDataLst>
                <p:tags r:id="rId43"/>
              </p:custDataLst>
            </p:nvPr>
          </p:nvSpPr>
          <p:spPr bwMode="auto">
            <a:xfrm>
              <a:off x="3210" y="3090"/>
              <a:ext cx="393" cy="23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520" name="Oval 50"/>
            <p:cNvSpPr>
              <a:spLocks noChangeArrowheads="1"/>
            </p:cNvSpPr>
            <p:nvPr>
              <p:custDataLst>
                <p:tags r:id="rId44"/>
              </p:custDataLst>
            </p:nvPr>
          </p:nvSpPr>
          <p:spPr bwMode="auto">
            <a:xfrm>
              <a:off x="3202" y="3056"/>
              <a:ext cx="400" cy="72"/>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521" name="Line 51"/>
            <p:cNvSpPr>
              <a:spLocks noChangeShapeType="1"/>
            </p:cNvSpPr>
            <p:nvPr>
              <p:custDataLst>
                <p:tags r:id="rId45"/>
              </p:custDataLst>
            </p:nvPr>
          </p:nvSpPr>
          <p:spPr bwMode="auto">
            <a:xfrm>
              <a:off x="3603" y="3099"/>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1522" name="Text Box 52"/>
            <p:cNvSpPr txBox="1">
              <a:spLocks noChangeArrowheads="1"/>
            </p:cNvSpPr>
            <p:nvPr>
              <p:custDataLst>
                <p:tags r:id="rId46"/>
              </p:custDataLst>
            </p:nvPr>
          </p:nvSpPr>
          <p:spPr bwMode="auto">
            <a:xfrm>
              <a:off x="3218" y="3137"/>
              <a:ext cx="3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000000"/>
                  </a:solidFill>
                  <a:latin typeface="Arial" panose="020B0604020202020204" pitchFamily="34" charset="0"/>
                </a:rPr>
                <a:t>VLR</a:t>
              </a:r>
              <a:endParaRPr lang="en-US" altLang="zh-CN" sz="1600">
                <a:solidFill>
                  <a:srgbClr val="000000"/>
                </a:solidFill>
                <a:latin typeface="Arial" panose="020B0604020202020204" pitchFamily="34" charset="0"/>
              </a:endParaRPr>
            </a:p>
          </p:txBody>
        </p:sp>
      </p:grpSp>
      <p:grpSp>
        <p:nvGrpSpPr>
          <p:cNvPr id="61448" name="Group 53"/>
          <p:cNvGrpSpPr/>
          <p:nvPr>
            <p:custDataLst>
              <p:tags r:id="rId47"/>
            </p:custDataLst>
          </p:nvPr>
        </p:nvGrpSpPr>
        <p:grpSpPr bwMode="auto">
          <a:xfrm>
            <a:off x="3352800" y="3590925"/>
            <a:ext cx="498475" cy="636588"/>
            <a:chOff x="3796" y="1043"/>
            <a:chExt cx="865" cy="1237"/>
          </a:xfrm>
        </p:grpSpPr>
        <p:sp>
          <p:nvSpPr>
            <p:cNvPr id="61487" name="Line 54"/>
            <p:cNvSpPr>
              <a:spLocks noChangeShapeType="1"/>
            </p:cNvSpPr>
            <p:nvPr>
              <p:custDataLst>
                <p:tags r:id="rId48"/>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88" name="Line 55"/>
            <p:cNvSpPr>
              <a:spLocks noChangeShapeType="1"/>
            </p:cNvSpPr>
            <p:nvPr>
              <p:custDataLst>
                <p:tags r:id="rId49"/>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89" name="Line 56"/>
            <p:cNvSpPr>
              <a:spLocks noChangeShapeType="1"/>
            </p:cNvSpPr>
            <p:nvPr>
              <p:custDataLst>
                <p:tags r:id="rId50"/>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90" name="Line 57"/>
            <p:cNvSpPr>
              <a:spLocks noChangeShapeType="1"/>
            </p:cNvSpPr>
            <p:nvPr>
              <p:custDataLst>
                <p:tags r:id="rId51"/>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91" name="Line 58"/>
            <p:cNvSpPr>
              <a:spLocks noChangeShapeType="1"/>
            </p:cNvSpPr>
            <p:nvPr>
              <p:custDataLst>
                <p:tags r:id="rId52"/>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92" name="Line 59"/>
            <p:cNvSpPr>
              <a:spLocks noChangeShapeType="1"/>
            </p:cNvSpPr>
            <p:nvPr>
              <p:custDataLst>
                <p:tags r:id="rId53"/>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93" name="Line 60"/>
            <p:cNvSpPr>
              <a:spLocks noChangeShapeType="1"/>
            </p:cNvSpPr>
            <p:nvPr>
              <p:custDataLst>
                <p:tags r:id="rId54"/>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94" name="Line 61"/>
            <p:cNvSpPr>
              <a:spLocks noChangeShapeType="1"/>
            </p:cNvSpPr>
            <p:nvPr>
              <p:custDataLst>
                <p:tags r:id="rId55"/>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95" name="Line 62"/>
            <p:cNvSpPr>
              <a:spLocks noChangeShapeType="1"/>
            </p:cNvSpPr>
            <p:nvPr>
              <p:custDataLst>
                <p:tags r:id="rId56"/>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96" name="Line 63"/>
            <p:cNvSpPr>
              <a:spLocks noChangeShapeType="1"/>
            </p:cNvSpPr>
            <p:nvPr>
              <p:custDataLst>
                <p:tags r:id="rId57"/>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97" name="Line 64"/>
            <p:cNvSpPr>
              <a:spLocks noChangeShapeType="1"/>
            </p:cNvSpPr>
            <p:nvPr>
              <p:custDataLst>
                <p:tags r:id="rId58"/>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98" name="Line 65"/>
            <p:cNvSpPr>
              <a:spLocks noChangeShapeType="1"/>
            </p:cNvSpPr>
            <p:nvPr>
              <p:custDataLst>
                <p:tags r:id="rId59"/>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99" name="Line 66"/>
            <p:cNvSpPr>
              <a:spLocks noChangeShapeType="1"/>
            </p:cNvSpPr>
            <p:nvPr>
              <p:custDataLst>
                <p:tags r:id="rId60"/>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00" name="Line 67"/>
            <p:cNvSpPr>
              <a:spLocks noChangeShapeType="1"/>
            </p:cNvSpPr>
            <p:nvPr>
              <p:custDataLst>
                <p:tags r:id="rId61"/>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01" name="Line 68"/>
            <p:cNvSpPr>
              <a:spLocks noChangeShapeType="1"/>
            </p:cNvSpPr>
            <p:nvPr>
              <p:custDataLst>
                <p:tags r:id="rId62"/>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1502" name="Group 69"/>
            <p:cNvGrpSpPr/>
            <p:nvPr/>
          </p:nvGrpSpPr>
          <p:grpSpPr bwMode="auto">
            <a:xfrm>
              <a:off x="4269" y="1415"/>
              <a:ext cx="392" cy="137"/>
              <a:chOff x="4227" y="1360"/>
              <a:chExt cx="863" cy="270"/>
            </a:xfrm>
          </p:grpSpPr>
          <p:sp>
            <p:nvSpPr>
              <p:cNvPr id="61513" name="Line 70"/>
              <p:cNvSpPr>
                <a:spLocks noChangeShapeType="1"/>
              </p:cNvSpPr>
              <p:nvPr>
                <p:custDataLst>
                  <p:tags r:id="rId6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14" name="Line 71"/>
              <p:cNvSpPr>
                <a:spLocks noChangeShapeType="1"/>
              </p:cNvSpPr>
              <p:nvPr>
                <p:custDataLst>
                  <p:tags r:id="rId6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15" name="Line 72"/>
              <p:cNvSpPr>
                <a:spLocks noChangeShapeType="1"/>
              </p:cNvSpPr>
              <p:nvPr>
                <p:custDataLst>
                  <p:tags r:id="rId6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16" name="Line 73"/>
              <p:cNvSpPr>
                <a:spLocks noChangeShapeType="1"/>
              </p:cNvSpPr>
              <p:nvPr>
                <p:custDataLst>
                  <p:tags r:id="rId6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1503" name="Group 74"/>
            <p:cNvGrpSpPr/>
            <p:nvPr/>
          </p:nvGrpSpPr>
          <p:grpSpPr bwMode="auto">
            <a:xfrm rot="5700496">
              <a:off x="4053" y="1170"/>
              <a:ext cx="392" cy="137"/>
              <a:chOff x="4227" y="1360"/>
              <a:chExt cx="863" cy="270"/>
            </a:xfrm>
          </p:grpSpPr>
          <p:sp>
            <p:nvSpPr>
              <p:cNvPr id="61509" name="Line 75"/>
              <p:cNvSpPr>
                <a:spLocks noChangeShapeType="1"/>
              </p:cNvSpPr>
              <p:nvPr>
                <p:custDataLst>
                  <p:tags r:id="rId6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10" name="Line 76"/>
              <p:cNvSpPr>
                <a:spLocks noChangeShapeType="1"/>
              </p:cNvSpPr>
              <p:nvPr>
                <p:custDataLst>
                  <p:tags r:id="rId6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11" name="Line 77"/>
              <p:cNvSpPr>
                <a:spLocks noChangeShapeType="1"/>
              </p:cNvSpPr>
              <p:nvPr>
                <p:custDataLst>
                  <p:tags r:id="rId6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12" name="Line 78"/>
              <p:cNvSpPr>
                <a:spLocks noChangeShapeType="1"/>
              </p:cNvSpPr>
              <p:nvPr>
                <p:custDataLst>
                  <p:tags r:id="rId7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1504" name="Group 79"/>
            <p:cNvGrpSpPr/>
            <p:nvPr/>
          </p:nvGrpSpPr>
          <p:grpSpPr bwMode="auto">
            <a:xfrm rot="10800000">
              <a:off x="3796" y="1402"/>
              <a:ext cx="392" cy="137"/>
              <a:chOff x="4227" y="1360"/>
              <a:chExt cx="863" cy="270"/>
            </a:xfrm>
          </p:grpSpPr>
          <p:sp>
            <p:nvSpPr>
              <p:cNvPr id="61505" name="Line 80"/>
              <p:cNvSpPr>
                <a:spLocks noChangeShapeType="1"/>
              </p:cNvSpPr>
              <p:nvPr>
                <p:custDataLst>
                  <p:tags r:id="rId7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06" name="Line 81"/>
              <p:cNvSpPr>
                <a:spLocks noChangeShapeType="1"/>
              </p:cNvSpPr>
              <p:nvPr>
                <p:custDataLst>
                  <p:tags r:id="rId7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07" name="Line 82"/>
              <p:cNvSpPr>
                <a:spLocks noChangeShapeType="1"/>
              </p:cNvSpPr>
              <p:nvPr>
                <p:custDataLst>
                  <p:tags r:id="rId7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508" name="Line 83"/>
              <p:cNvSpPr>
                <a:spLocks noChangeShapeType="1"/>
              </p:cNvSpPr>
              <p:nvPr>
                <p:custDataLst>
                  <p:tags r:id="rId7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1449" name="Line 84"/>
          <p:cNvSpPr>
            <a:spLocks noChangeShapeType="1"/>
          </p:cNvSpPr>
          <p:nvPr>
            <p:custDataLst>
              <p:tags r:id="rId75"/>
            </p:custDataLst>
          </p:nvPr>
        </p:nvSpPr>
        <p:spPr bwMode="auto">
          <a:xfrm flipH="1" flipV="1">
            <a:off x="2449513" y="3448050"/>
            <a:ext cx="1176337" cy="776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1450" name="Text Box 85"/>
          <p:cNvSpPr txBox="1">
            <a:spLocks noChangeArrowheads="1"/>
          </p:cNvSpPr>
          <p:nvPr>
            <p:custDataLst>
              <p:tags r:id="rId76"/>
            </p:custDataLst>
          </p:nvPr>
        </p:nvSpPr>
        <p:spPr bwMode="auto">
          <a:xfrm>
            <a:off x="198438" y="4232275"/>
            <a:ext cx="8270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old BSS</a:t>
            </a:r>
            <a:endParaRPr lang="en-US" altLang="zh-CN" sz="1400">
              <a:solidFill>
                <a:srgbClr val="000000"/>
              </a:solidFill>
              <a:latin typeface="Arial" panose="020B0604020202020204" pitchFamily="34" charset="0"/>
            </a:endParaRPr>
          </a:p>
        </p:txBody>
      </p:sp>
      <p:grpSp>
        <p:nvGrpSpPr>
          <p:cNvPr id="61451" name="Group 87"/>
          <p:cNvGrpSpPr/>
          <p:nvPr>
            <p:custDataLst>
              <p:tags r:id="rId77"/>
            </p:custDataLst>
          </p:nvPr>
        </p:nvGrpSpPr>
        <p:grpSpPr bwMode="auto">
          <a:xfrm>
            <a:off x="1039813" y="3487738"/>
            <a:ext cx="296862" cy="336550"/>
            <a:chOff x="3312" y="2598"/>
            <a:chExt cx="187" cy="212"/>
          </a:xfrm>
        </p:grpSpPr>
        <p:sp>
          <p:nvSpPr>
            <p:cNvPr id="61485" name="Oval 88"/>
            <p:cNvSpPr>
              <a:spLocks noChangeArrowheads="1"/>
            </p:cNvSpPr>
            <p:nvPr>
              <p:custDataLst>
                <p:tags r:id="rId78"/>
              </p:custDataLst>
            </p:nvPr>
          </p:nvSpPr>
          <p:spPr bwMode="auto">
            <a:xfrm>
              <a:off x="3334" y="2622"/>
              <a:ext cx="150" cy="159"/>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486" name="Text Box 89"/>
            <p:cNvSpPr txBox="1">
              <a:spLocks noChangeArrowheads="1"/>
            </p:cNvSpPr>
            <p:nvPr>
              <p:custDataLst>
                <p:tags r:id="rId79"/>
              </p:custDataLst>
            </p:nvPr>
          </p:nvSpPr>
          <p:spPr bwMode="auto">
            <a:xfrm>
              <a:off x="3312" y="259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FF0000"/>
                  </a:solidFill>
                  <a:latin typeface="Arial" panose="020B0604020202020204" pitchFamily="34" charset="0"/>
                </a:rPr>
                <a:t>1</a:t>
              </a:r>
              <a:endParaRPr lang="en-US" altLang="zh-CN" sz="1600">
                <a:solidFill>
                  <a:srgbClr val="FF0000"/>
                </a:solidFill>
                <a:latin typeface="Arial" panose="020B0604020202020204" pitchFamily="34" charset="0"/>
              </a:endParaRPr>
            </a:p>
          </p:txBody>
        </p:sp>
      </p:grpSp>
      <p:grpSp>
        <p:nvGrpSpPr>
          <p:cNvPr id="61452" name="Group 90"/>
          <p:cNvGrpSpPr/>
          <p:nvPr>
            <p:custDataLst>
              <p:tags r:id="rId80"/>
            </p:custDataLst>
          </p:nvPr>
        </p:nvGrpSpPr>
        <p:grpSpPr bwMode="auto">
          <a:xfrm>
            <a:off x="3319463" y="3919538"/>
            <a:ext cx="296862" cy="336550"/>
            <a:chOff x="3312" y="2598"/>
            <a:chExt cx="187" cy="212"/>
          </a:xfrm>
        </p:grpSpPr>
        <p:sp>
          <p:nvSpPr>
            <p:cNvPr id="61483" name="Oval 91"/>
            <p:cNvSpPr>
              <a:spLocks noChangeArrowheads="1"/>
            </p:cNvSpPr>
            <p:nvPr>
              <p:custDataLst>
                <p:tags r:id="rId81"/>
              </p:custDataLst>
            </p:nvPr>
          </p:nvSpPr>
          <p:spPr bwMode="auto">
            <a:xfrm>
              <a:off x="3334" y="2622"/>
              <a:ext cx="150" cy="159"/>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484" name="Text Box 92"/>
            <p:cNvSpPr txBox="1">
              <a:spLocks noChangeArrowheads="1"/>
            </p:cNvSpPr>
            <p:nvPr>
              <p:custDataLst>
                <p:tags r:id="rId82"/>
              </p:custDataLst>
            </p:nvPr>
          </p:nvSpPr>
          <p:spPr bwMode="auto">
            <a:xfrm>
              <a:off x="3312" y="259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FF0000"/>
                  </a:solidFill>
                  <a:latin typeface="Arial" panose="020B0604020202020204" pitchFamily="34" charset="0"/>
                </a:rPr>
                <a:t>3</a:t>
              </a:r>
              <a:endParaRPr lang="en-US" altLang="zh-CN" sz="1600">
                <a:solidFill>
                  <a:srgbClr val="FF0000"/>
                </a:solidFill>
                <a:latin typeface="Arial" panose="020B0604020202020204" pitchFamily="34" charset="0"/>
              </a:endParaRPr>
            </a:p>
          </p:txBody>
        </p:sp>
      </p:grpSp>
      <p:sp>
        <p:nvSpPr>
          <p:cNvPr id="61453" name="Line 93"/>
          <p:cNvSpPr>
            <a:spLocks noChangeShapeType="1"/>
          </p:cNvSpPr>
          <p:nvPr>
            <p:custDataLst>
              <p:tags r:id="rId83"/>
            </p:custDataLst>
          </p:nvPr>
        </p:nvSpPr>
        <p:spPr bwMode="auto">
          <a:xfrm>
            <a:off x="2500313" y="3357563"/>
            <a:ext cx="920750" cy="58420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61454" name="Group 94"/>
          <p:cNvGrpSpPr/>
          <p:nvPr>
            <p:custDataLst>
              <p:tags r:id="rId84"/>
            </p:custDataLst>
          </p:nvPr>
        </p:nvGrpSpPr>
        <p:grpSpPr bwMode="auto">
          <a:xfrm>
            <a:off x="2379663" y="3208338"/>
            <a:ext cx="296862" cy="336550"/>
            <a:chOff x="3312" y="2598"/>
            <a:chExt cx="187" cy="212"/>
          </a:xfrm>
        </p:grpSpPr>
        <p:sp>
          <p:nvSpPr>
            <p:cNvPr id="61481" name="Oval 95"/>
            <p:cNvSpPr>
              <a:spLocks noChangeArrowheads="1"/>
            </p:cNvSpPr>
            <p:nvPr>
              <p:custDataLst>
                <p:tags r:id="rId85"/>
              </p:custDataLst>
            </p:nvPr>
          </p:nvSpPr>
          <p:spPr bwMode="auto">
            <a:xfrm>
              <a:off x="3334" y="2622"/>
              <a:ext cx="150" cy="159"/>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482" name="Text Box 96"/>
            <p:cNvSpPr txBox="1">
              <a:spLocks noChangeArrowheads="1"/>
            </p:cNvSpPr>
            <p:nvPr>
              <p:custDataLst>
                <p:tags r:id="rId86"/>
              </p:custDataLst>
            </p:nvPr>
          </p:nvSpPr>
          <p:spPr bwMode="auto">
            <a:xfrm>
              <a:off x="3312" y="259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FF0000"/>
                  </a:solidFill>
                  <a:latin typeface="Arial" panose="020B0604020202020204" pitchFamily="34" charset="0"/>
                </a:rPr>
                <a:t>2</a:t>
              </a:r>
              <a:endParaRPr lang="en-US" altLang="zh-CN" sz="1600">
                <a:solidFill>
                  <a:srgbClr val="FF0000"/>
                </a:solidFill>
                <a:latin typeface="Arial" panose="020B0604020202020204" pitchFamily="34" charset="0"/>
              </a:endParaRPr>
            </a:p>
          </p:txBody>
        </p:sp>
      </p:grpSp>
      <p:sp>
        <p:nvSpPr>
          <p:cNvPr id="61455" name="Freeform 97"/>
          <p:cNvSpPr/>
          <p:nvPr>
            <p:custDataLst>
              <p:tags r:id="rId87"/>
            </p:custDataLst>
          </p:nvPr>
        </p:nvSpPr>
        <p:spPr bwMode="auto">
          <a:xfrm>
            <a:off x="823913" y="3406775"/>
            <a:ext cx="2425700" cy="738188"/>
          </a:xfrm>
          <a:custGeom>
            <a:avLst/>
            <a:gdLst>
              <a:gd name="T0" fmla="*/ 2147483646 w 1528"/>
              <a:gd name="T1" fmla="*/ 2147483646 h 465"/>
              <a:gd name="T2" fmla="*/ 2147483646 w 1528"/>
              <a:gd name="T3" fmla="*/ 2147483646 h 465"/>
              <a:gd name="T4" fmla="*/ 2147483646 w 1528"/>
              <a:gd name="T5" fmla="*/ 2147483646 h 465"/>
              <a:gd name="T6" fmla="*/ 0 w 1528"/>
              <a:gd name="T7" fmla="*/ 2147483646 h 465"/>
              <a:gd name="T8" fmla="*/ 0 60000 65536"/>
              <a:gd name="T9" fmla="*/ 0 60000 65536"/>
              <a:gd name="T10" fmla="*/ 0 60000 65536"/>
              <a:gd name="T11" fmla="*/ 0 60000 65536"/>
              <a:gd name="T12" fmla="*/ 0 w 1528"/>
              <a:gd name="T13" fmla="*/ 0 h 465"/>
              <a:gd name="T14" fmla="*/ 1528 w 1528"/>
              <a:gd name="T15" fmla="*/ 465 h 465"/>
            </a:gdLst>
            <a:ahLst/>
            <a:cxnLst>
              <a:cxn ang="T8">
                <a:pos x="T0" y="T1"/>
              </a:cxn>
              <a:cxn ang="T9">
                <a:pos x="T2" y="T3"/>
              </a:cxn>
              <a:cxn ang="T10">
                <a:pos x="T4" y="T5"/>
              </a:cxn>
              <a:cxn ang="T11">
                <a:pos x="T6" y="T7"/>
              </a:cxn>
            </a:cxnLst>
            <a:rect l="T12" t="T13" r="T14" b="T15"/>
            <a:pathLst>
              <a:path w="1528" h="465">
                <a:moveTo>
                  <a:pt x="1528" y="425"/>
                </a:moveTo>
                <a:cubicBezTo>
                  <a:pt x="1340" y="279"/>
                  <a:pt x="1153" y="133"/>
                  <a:pt x="1004" y="73"/>
                </a:cubicBezTo>
                <a:cubicBezTo>
                  <a:pt x="855" y="13"/>
                  <a:pt x="799" y="0"/>
                  <a:pt x="632" y="65"/>
                </a:cubicBezTo>
                <a:cubicBezTo>
                  <a:pt x="465" y="130"/>
                  <a:pt x="232" y="297"/>
                  <a:pt x="0" y="465"/>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grpSp>
        <p:nvGrpSpPr>
          <p:cNvPr id="61456" name="Group 98"/>
          <p:cNvGrpSpPr/>
          <p:nvPr>
            <p:custDataLst>
              <p:tags r:id="rId88"/>
            </p:custDataLst>
          </p:nvPr>
        </p:nvGrpSpPr>
        <p:grpSpPr bwMode="auto">
          <a:xfrm>
            <a:off x="1947863" y="3341688"/>
            <a:ext cx="296862" cy="336550"/>
            <a:chOff x="3312" y="2598"/>
            <a:chExt cx="187" cy="212"/>
          </a:xfrm>
        </p:grpSpPr>
        <p:sp>
          <p:nvSpPr>
            <p:cNvPr id="61479" name="Oval 99"/>
            <p:cNvSpPr>
              <a:spLocks noChangeArrowheads="1"/>
            </p:cNvSpPr>
            <p:nvPr>
              <p:custDataLst>
                <p:tags r:id="rId89"/>
              </p:custDataLst>
            </p:nvPr>
          </p:nvSpPr>
          <p:spPr bwMode="auto">
            <a:xfrm>
              <a:off x="3334" y="2622"/>
              <a:ext cx="150" cy="159"/>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480" name="Text Box 100"/>
            <p:cNvSpPr txBox="1">
              <a:spLocks noChangeArrowheads="1"/>
            </p:cNvSpPr>
            <p:nvPr>
              <p:custDataLst>
                <p:tags r:id="rId90"/>
              </p:custDataLst>
            </p:nvPr>
          </p:nvSpPr>
          <p:spPr bwMode="auto">
            <a:xfrm>
              <a:off x="3312" y="259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FF0000"/>
                  </a:solidFill>
                  <a:latin typeface="Arial" panose="020B0604020202020204" pitchFamily="34" charset="0"/>
                </a:rPr>
                <a:t>4</a:t>
              </a:r>
              <a:endParaRPr lang="en-US" altLang="zh-CN" sz="1600">
                <a:solidFill>
                  <a:srgbClr val="FF0000"/>
                </a:solidFill>
                <a:latin typeface="Arial" panose="020B0604020202020204" pitchFamily="34" charset="0"/>
              </a:endParaRPr>
            </a:p>
          </p:txBody>
        </p:sp>
      </p:grpSp>
      <p:sp>
        <p:nvSpPr>
          <p:cNvPr id="61457" name="Line 101"/>
          <p:cNvSpPr>
            <a:spLocks noChangeShapeType="1"/>
          </p:cNvSpPr>
          <p:nvPr>
            <p:custDataLst>
              <p:tags r:id="rId91"/>
            </p:custDataLst>
          </p:nvPr>
        </p:nvSpPr>
        <p:spPr bwMode="auto">
          <a:xfrm>
            <a:off x="957263" y="4259263"/>
            <a:ext cx="596900" cy="25400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61458" name="Group 102"/>
          <p:cNvGrpSpPr/>
          <p:nvPr>
            <p:custDataLst>
              <p:tags r:id="rId92"/>
            </p:custDataLst>
          </p:nvPr>
        </p:nvGrpSpPr>
        <p:grpSpPr bwMode="auto">
          <a:xfrm>
            <a:off x="1071563" y="4192588"/>
            <a:ext cx="296862" cy="336550"/>
            <a:chOff x="3312" y="2598"/>
            <a:chExt cx="187" cy="212"/>
          </a:xfrm>
        </p:grpSpPr>
        <p:sp>
          <p:nvSpPr>
            <p:cNvPr id="61477" name="Oval 103"/>
            <p:cNvSpPr>
              <a:spLocks noChangeArrowheads="1"/>
            </p:cNvSpPr>
            <p:nvPr>
              <p:custDataLst>
                <p:tags r:id="rId93"/>
              </p:custDataLst>
            </p:nvPr>
          </p:nvSpPr>
          <p:spPr bwMode="auto">
            <a:xfrm>
              <a:off x="3334" y="2622"/>
              <a:ext cx="150" cy="159"/>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478" name="Text Box 104"/>
            <p:cNvSpPr txBox="1">
              <a:spLocks noChangeArrowheads="1"/>
            </p:cNvSpPr>
            <p:nvPr>
              <p:custDataLst>
                <p:tags r:id="rId94"/>
              </p:custDataLst>
            </p:nvPr>
          </p:nvSpPr>
          <p:spPr bwMode="auto">
            <a:xfrm>
              <a:off x="3312" y="259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FF0000"/>
                  </a:solidFill>
                  <a:latin typeface="Arial" panose="020B0604020202020204" pitchFamily="34" charset="0"/>
                </a:rPr>
                <a:t>5</a:t>
              </a:r>
              <a:endParaRPr lang="en-US" altLang="zh-CN" sz="1600">
                <a:solidFill>
                  <a:srgbClr val="FF0000"/>
                </a:solidFill>
                <a:latin typeface="Arial" panose="020B0604020202020204" pitchFamily="34" charset="0"/>
              </a:endParaRPr>
            </a:p>
          </p:txBody>
        </p:sp>
      </p:grpSp>
      <p:sp>
        <p:nvSpPr>
          <p:cNvPr id="61459" name="Freeform 105"/>
          <p:cNvSpPr/>
          <p:nvPr>
            <p:custDataLst>
              <p:tags r:id="rId95"/>
            </p:custDataLst>
          </p:nvPr>
        </p:nvSpPr>
        <p:spPr bwMode="auto">
          <a:xfrm>
            <a:off x="2525713" y="4100513"/>
            <a:ext cx="844550" cy="520700"/>
          </a:xfrm>
          <a:custGeom>
            <a:avLst/>
            <a:gdLst>
              <a:gd name="T0" fmla="*/ 0 w 532"/>
              <a:gd name="T1" fmla="*/ 2147483646 h 328"/>
              <a:gd name="T2" fmla="*/ 2147483646 w 532"/>
              <a:gd name="T3" fmla="*/ 2147483646 h 328"/>
              <a:gd name="T4" fmla="*/ 2147483646 w 532"/>
              <a:gd name="T5" fmla="*/ 2147483646 h 328"/>
              <a:gd name="T6" fmla="*/ 0 60000 65536"/>
              <a:gd name="T7" fmla="*/ 0 60000 65536"/>
              <a:gd name="T8" fmla="*/ 0 60000 65536"/>
              <a:gd name="T9" fmla="*/ 0 w 532"/>
              <a:gd name="T10" fmla="*/ 0 h 328"/>
              <a:gd name="T11" fmla="*/ 532 w 532"/>
              <a:gd name="T12" fmla="*/ 328 h 328"/>
            </a:gdLst>
            <a:ahLst/>
            <a:cxnLst>
              <a:cxn ang="T6">
                <a:pos x="T0" y="T1"/>
              </a:cxn>
              <a:cxn ang="T7">
                <a:pos x="T2" y="T3"/>
              </a:cxn>
              <a:cxn ang="T8">
                <a:pos x="T4" y="T5"/>
              </a:cxn>
            </a:cxnLst>
            <a:rect l="T9" t="T10" r="T11" b="T12"/>
            <a:pathLst>
              <a:path w="532" h="328">
                <a:moveTo>
                  <a:pt x="0" y="272"/>
                </a:moveTo>
                <a:cubicBezTo>
                  <a:pt x="82" y="235"/>
                  <a:pt x="452" y="0"/>
                  <a:pt x="492" y="52"/>
                </a:cubicBezTo>
                <a:cubicBezTo>
                  <a:pt x="532" y="104"/>
                  <a:pt x="156" y="270"/>
                  <a:pt x="68" y="328"/>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grpSp>
        <p:nvGrpSpPr>
          <p:cNvPr id="61460" name="Group 106"/>
          <p:cNvGrpSpPr/>
          <p:nvPr>
            <p:custDataLst>
              <p:tags r:id="rId96"/>
            </p:custDataLst>
          </p:nvPr>
        </p:nvGrpSpPr>
        <p:grpSpPr bwMode="auto">
          <a:xfrm>
            <a:off x="2811463" y="4211638"/>
            <a:ext cx="296862" cy="336550"/>
            <a:chOff x="3312" y="2598"/>
            <a:chExt cx="187" cy="212"/>
          </a:xfrm>
        </p:grpSpPr>
        <p:sp>
          <p:nvSpPr>
            <p:cNvPr id="61475" name="Oval 107"/>
            <p:cNvSpPr>
              <a:spLocks noChangeArrowheads="1"/>
            </p:cNvSpPr>
            <p:nvPr>
              <p:custDataLst>
                <p:tags r:id="rId97"/>
              </p:custDataLst>
            </p:nvPr>
          </p:nvSpPr>
          <p:spPr bwMode="auto">
            <a:xfrm>
              <a:off x="3334" y="2622"/>
              <a:ext cx="150" cy="159"/>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476" name="Text Box 108"/>
            <p:cNvSpPr txBox="1">
              <a:spLocks noChangeArrowheads="1"/>
            </p:cNvSpPr>
            <p:nvPr>
              <p:custDataLst>
                <p:tags r:id="rId98"/>
              </p:custDataLst>
            </p:nvPr>
          </p:nvSpPr>
          <p:spPr bwMode="auto">
            <a:xfrm>
              <a:off x="3312" y="259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FF0000"/>
                  </a:solidFill>
                  <a:latin typeface="Arial" panose="020B0604020202020204" pitchFamily="34" charset="0"/>
                </a:rPr>
                <a:t>6</a:t>
              </a:r>
              <a:endParaRPr lang="en-US" altLang="zh-CN" sz="1600">
                <a:solidFill>
                  <a:srgbClr val="FF0000"/>
                </a:solidFill>
                <a:latin typeface="Arial" panose="020B0604020202020204" pitchFamily="34" charset="0"/>
              </a:endParaRPr>
            </a:p>
          </p:txBody>
        </p:sp>
      </p:grpSp>
      <p:sp>
        <p:nvSpPr>
          <p:cNvPr id="61461" name="Freeform 109"/>
          <p:cNvSpPr/>
          <p:nvPr>
            <p:custDataLst>
              <p:tags r:id="rId99"/>
            </p:custDataLst>
          </p:nvPr>
        </p:nvSpPr>
        <p:spPr bwMode="auto">
          <a:xfrm>
            <a:off x="2303463" y="3567113"/>
            <a:ext cx="755650" cy="920750"/>
          </a:xfrm>
          <a:custGeom>
            <a:avLst/>
            <a:gdLst>
              <a:gd name="T0" fmla="*/ 2147483646 w 476"/>
              <a:gd name="T1" fmla="*/ 2147483646 h 580"/>
              <a:gd name="T2" fmla="*/ 2147483646 w 476"/>
              <a:gd name="T3" fmla="*/ 2147483646 h 580"/>
              <a:gd name="T4" fmla="*/ 0 w 476"/>
              <a:gd name="T5" fmla="*/ 0 h 580"/>
              <a:gd name="T6" fmla="*/ 0 60000 65536"/>
              <a:gd name="T7" fmla="*/ 0 60000 65536"/>
              <a:gd name="T8" fmla="*/ 0 60000 65536"/>
              <a:gd name="T9" fmla="*/ 0 w 476"/>
              <a:gd name="T10" fmla="*/ 0 h 580"/>
              <a:gd name="T11" fmla="*/ 476 w 476"/>
              <a:gd name="T12" fmla="*/ 580 h 580"/>
            </a:gdLst>
            <a:ahLst/>
            <a:cxnLst>
              <a:cxn ang="T6">
                <a:pos x="T0" y="T1"/>
              </a:cxn>
              <a:cxn ang="T7">
                <a:pos x="T2" y="T3"/>
              </a:cxn>
              <a:cxn ang="T8">
                <a:pos x="T4" y="T5"/>
              </a:cxn>
            </a:cxnLst>
            <a:rect l="T9" t="T10" r="T11" b="T12"/>
            <a:pathLst>
              <a:path w="476" h="580">
                <a:moveTo>
                  <a:pt x="68" y="580"/>
                </a:moveTo>
                <a:cubicBezTo>
                  <a:pt x="135" y="537"/>
                  <a:pt x="468" y="380"/>
                  <a:pt x="472" y="324"/>
                </a:cubicBezTo>
                <a:cubicBezTo>
                  <a:pt x="476" y="268"/>
                  <a:pt x="98" y="67"/>
                  <a:pt x="0" y="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grpSp>
        <p:nvGrpSpPr>
          <p:cNvPr id="61462" name="Group 110"/>
          <p:cNvGrpSpPr/>
          <p:nvPr>
            <p:custDataLst>
              <p:tags r:id="rId100"/>
            </p:custDataLst>
          </p:nvPr>
        </p:nvGrpSpPr>
        <p:grpSpPr bwMode="auto">
          <a:xfrm>
            <a:off x="2411413" y="3627438"/>
            <a:ext cx="296862" cy="336550"/>
            <a:chOff x="3312" y="2598"/>
            <a:chExt cx="187" cy="212"/>
          </a:xfrm>
        </p:grpSpPr>
        <p:sp>
          <p:nvSpPr>
            <p:cNvPr id="61473" name="Oval 111"/>
            <p:cNvSpPr>
              <a:spLocks noChangeArrowheads="1"/>
            </p:cNvSpPr>
            <p:nvPr>
              <p:custDataLst>
                <p:tags r:id="rId101"/>
              </p:custDataLst>
            </p:nvPr>
          </p:nvSpPr>
          <p:spPr bwMode="auto">
            <a:xfrm>
              <a:off x="3334" y="2622"/>
              <a:ext cx="150" cy="159"/>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474" name="Text Box 112"/>
            <p:cNvSpPr txBox="1">
              <a:spLocks noChangeArrowheads="1"/>
            </p:cNvSpPr>
            <p:nvPr>
              <p:custDataLst>
                <p:tags r:id="rId102"/>
              </p:custDataLst>
            </p:nvPr>
          </p:nvSpPr>
          <p:spPr bwMode="auto">
            <a:xfrm>
              <a:off x="3312" y="259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FF0000"/>
                  </a:solidFill>
                  <a:latin typeface="Arial" panose="020B0604020202020204" pitchFamily="34" charset="0"/>
                </a:rPr>
                <a:t>7</a:t>
              </a:r>
              <a:endParaRPr lang="en-US" altLang="zh-CN" sz="1600">
                <a:solidFill>
                  <a:srgbClr val="FF0000"/>
                </a:solidFill>
                <a:latin typeface="Arial" panose="020B0604020202020204" pitchFamily="34" charset="0"/>
              </a:endParaRPr>
            </a:p>
          </p:txBody>
        </p:sp>
      </p:grpSp>
      <p:sp>
        <p:nvSpPr>
          <p:cNvPr id="61463" name="Line 113"/>
          <p:cNvSpPr>
            <a:spLocks noChangeShapeType="1"/>
          </p:cNvSpPr>
          <p:nvPr>
            <p:custDataLst>
              <p:tags r:id="rId103"/>
            </p:custDataLst>
          </p:nvPr>
        </p:nvSpPr>
        <p:spPr bwMode="auto">
          <a:xfrm flipH="1">
            <a:off x="1058863" y="3598863"/>
            <a:ext cx="812800" cy="53975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61464" name="Group 114"/>
          <p:cNvGrpSpPr/>
          <p:nvPr>
            <p:custDataLst>
              <p:tags r:id="rId104"/>
            </p:custDataLst>
          </p:nvPr>
        </p:nvGrpSpPr>
        <p:grpSpPr bwMode="auto">
          <a:xfrm>
            <a:off x="1370013" y="3741738"/>
            <a:ext cx="296862" cy="336550"/>
            <a:chOff x="3312" y="2598"/>
            <a:chExt cx="187" cy="212"/>
          </a:xfrm>
        </p:grpSpPr>
        <p:sp>
          <p:nvSpPr>
            <p:cNvPr id="61471" name="Oval 115"/>
            <p:cNvSpPr>
              <a:spLocks noChangeArrowheads="1"/>
            </p:cNvSpPr>
            <p:nvPr>
              <p:custDataLst>
                <p:tags r:id="rId105"/>
              </p:custDataLst>
            </p:nvPr>
          </p:nvSpPr>
          <p:spPr bwMode="auto">
            <a:xfrm>
              <a:off x="3334" y="2622"/>
              <a:ext cx="150" cy="159"/>
            </a:xfrm>
            <a:prstGeom prst="ellipse">
              <a:avLst/>
            </a:prstGeom>
            <a:solidFill>
              <a:schemeClr val="bg1"/>
            </a:solidFill>
            <a:ln w="19050">
              <a:solidFill>
                <a:srgbClr val="FF0000"/>
              </a:solidFill>
              <a:round/>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1472" name="Text Box 116"/>
            <p:cNvSpPr txBox="1">
              <a:spLocks noChangeArrowheads="1"/>
            </p:cNvSpPr>
            <p:nvPr>
              <p:custDataLst>
                <p:tags r:id="rId106"/>
              </p:custDataLst>
            </p:nvPr>
          </p:nvSpPr>
          <p:spPr bwMode="auto">
            <a:xfrm>
              <a:off x="3312" y="259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600">
                  <a:solidFill>
                    <a:srgbClr val="FF0000"/>
                  </a:solidFill>
                  <a:latin typeface="Arial" panose="020B0604020202020204" pitchFamily="34" charset="0"/>
                </a:rPr>
                <a:t>8</a:t>
              </a:r>
              <a:endParaRPr lang="en-US" altLang="zh-CN" sz="1600">
                <a:solidFill>
                  <a:srgbClr val="FF0000"/>
                </a:solidFill>
                <a:latin typeface="Arial" panose="020B0604020202020204" pitchFamily="34" charset="0"/>
              </a:endParaRPr>
            </a:p>
          </p:txBody>
        </p:sp>
      </p:grpSp>
      <p:sp>
        <p:nvSpPr>
          <p:cNvPr id="61465" name="Text Box 119"/>
          <p:cNvSpPr txBox="1">
            <a:spLocks noChangeArrowheads="1"/>
          </p:cNvSpPr>
          <p:nvPr>
            <p:custDataLst>
              <p:tags r:id="rId107"/>
            </p:custDataLst>
          </p:nvPr>
        </p:nvSpPr>
        <p:spPr bwMode="auto">
          <a:xfrm>
            <a:off x="3024188" y="4360863"/>
            <a:ext cx="915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new BSS</a:t>
            </a:r>
            <a:endParaRPr lang="en-US" altLang="zh-CN" sz="1400">
              <a:solidFill>
                <a:srgbClr val="000000"/>
              </a:solidFill>
              <a:latin typeface="Arial" panose="020B0604020202020204" pitchFamily="34" charset="0"/>
            </a:endParaRPr>
          </a:p>
        </p:txBody>
      </p:sp>
      <p:sp>
        <p:nvSpPr>
          <p:cNvPr id="61466" name="Rectangle 120"/>
          <p:cNvSpPr>
            <a:spLocks noChangeArrowheads="1"/>
          </p:cNvSpPr>
          <p:nvPr>
            <p:custDataLst>
              <p:tags r:id="rId108"/>
            </p:custDataLst>
          </p:nvPr>
        </p:nvSpPr>
        <p:spPr bwMode="auto">
          <a:xfrm>
            <a:off x="4140200" y="1360488"/>
            <a:ext cx="460851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1305" indent="-281305">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20000"/>
              </a:spcBef>
              <a:buClr>
                <a:srgbClr val="3333CC"/>
              </a:buClr>
              <a:buSzPct val="85000"/>
              <a:buFont typeface="ZapfDingbats"/>
              <a:buNone/>
            </a:pPr>
            <a:r>
              <a:rPr lang="en-US" altLang="zh-CN" sz="2000">
                <a:solidFill>
                  <a:srgbClr val="000000"/>
                </a:solidFill>
                <a:cs typeface="Arial" panose="020B0604020202020204" pitchFamily="34" charset="0"/>
              </a:rPr>
              <a:t>1. </a:t>
            </a:r>
            <a:r>
              <a:rPr lang="zh-CN" altLang="en-US" sz="2000">
                <a:solidFill>
                  <a:srgbClr val="000000"/>
                </a:solidFill>
                <a:cs typeface="Arial" panose="020B0604020202020204" pitchFamily="34" charset="0"/>
              </a:rPr>
              <a:t>旧基站通知</a:t>
            </a:r>
            <a:r>
              <a:rPr lang="en-US" altLang="zh-CN" sz="2000">
                <a:solidFill>
                  <a:srgbClr val="000000"/>
                </a:solidFill>
                <a:cs typeface="Arial" panose="020B0604020202020204" pitchFamily="34" charset="0"/>
              </a:rPr>
              <a:t>MSC</a:t>
            </a:r>
            <a:r>
              <a:rPr lang="zh-CN" altLang="en-US" sz="2000">
                <a:solidFill>
                  <a:srgbClr val="000000"/>
                </a:solidFill>
                <a:cs typeface="Arial" panose="020B0604020202020204" pitchFamily="34" charset="0"/>
              </a:rPr>
              <a:t>即将进行切换，提供</a:t>
            </a:r>
            <a:r>
              <a:rPr lang="en-US" altLang="zh-CN" sz="2000">
                <a:solidFill>
                  <a:srgbClr val="000000"/>
                </a:solidFill>
                <a:cs typeface="Arial" panose="020B0604020202020204" pitchFamily="34" charset="0"/>
              </a:rPr>
              <a:t>1</a:t>
            </a:r>
            <a:r>
              <a:rPr lang="zh-CN" altLang="en-US" sz="2000">
                <a:solidFill>
                  <a:srgbClr val="000000"/>
                </a:solidFill>
                <a:cs typeface="Arial" panose="020B0604020202020204" pitchFamily="34" charset="0"/>
              </a:rPr>
              <a:t>个以上的备选新基站列表</a:t>
            </a:r>
            <a:endParaRPr lang="en-US" altLang="zh-CN" sz="2000">
              <a:solidFill>
                <a:srgbClr val="000000"/>
              </a:solidFill>
              <a:cs typeface="Arial" panose="020B0604020202020204" pitchFamily="34" charset="0"/>
            </a:endParaRPr>
          </a:p>
          <a:p>
            <a:pPr>
              <a:spcBef>
                <a:spcPct val="20000"/>
              </a:spcBef>
              <a:buClr>
                <a:srgbClr val="3333CC"/>
              </a:buClr>
              <a:buSzPct val="85000"/>
              <a:buFont typeface="ZapfDingbats"/>
              <a:buNone/>
            </a:pPr>
            <a:r>
              <a:rPr lang="en-US" altLang="zh-CN" sz="2000">
                <a:solidFill>
                  <a:srgbClr val="000000"/>
                </a:solidFill>
                <a:cs typeface="Arial" panose="020B0604020202020204" pitchFamily="34" charset="0"/>
              </a:rPr>
              <a:t>2. MSC </a:t>
            </a:r>
            <a:r>
              <a:rPr lang="zh-CN" altLang="en-US" sz="2000">
                <a:solidFill>
                  <a:srgbClr val="000000"/>
                </a:solidFill>
                <a:cs typeface="Arial" panose="020B0604020202020204" pitchFamily="34" charset="0"/>
              </a:rPr>
              <a:t>建立到新基站的路径</a:t>
            </a:r>
            <a:r>
              <a:rPr lang="en-US" altLang="zh-CN" sz="2000">
                <a:solidFill>
                  <a:srgbClr val="000000"/>
                </a:solidFill>
                <a:cs typeface="Arial" panose="020B0604020202020204" pitchFamily="34" charset="0"/>
              </a:rPr>
              <a:t> (</a:t>
            </a:r>
            <a:r>
              <a:rPr lang="zh-CN" altLang="en-US" sz="2000">
                <a:solidFill>
                  <a:srgbClr val="000000"/>
                </a:solidFill>
                <a:cs typeface="Arial" panose="020B0604020202020204" pitchFamily="34" charset="0"/>
              </a:rPr>
              <a:t>分配资源</a:t>
            </a:r>
            <a:r>
              <a:rPr lang="en-US" altLang="zh-CN" sz="2000">
                <a:solidFill>
                  <a:srgbClr val="000000"/>
                </a:solidFill>
                <a:cs typeface="Arial" panose="020B0604020202020204" pitchFamily="34" charset="0"/>
              </a:rPr>
              <a:t>)</a:t>
            </a:r>
            <a:endParaRPr lang="en-US" altLang="zh-CN" sz="2000">
              <a:solidFill>
                <a:srgbClr val="000000"/>
              </a:solidFill>
              <a:cs typeface="Arial" panose="020B0604020202020204" pitchFamily="34" charset="0"/>
            </a:endParaRPr>
          </a:p>
          <a:p>
            <a:pPr>
              <a:spcBef>
                <a:spcPct val="20000"/>
              </a:spcBef>
              <a:buClr>
                <a:srgbClr val="3333CC"/>
              </a:buClr>
              <a:buSzPct val="85000"/>
              <a:buFont typeface="ZapfDingbats"/>
              <a:buNone/>
            </a:pPr>
            <a:r>
              <a:rPr lang="en-US" altLang="zh-CN" sz="2000">
                <a:solidFill>
                  <a:srgbClr val="000000"/>
                </a:solidFill>
                <a:cs typeface="Arial" panose="020B0604020202020204" pitchFamily="34" charset="0"/>
              </a:rPr>
              <a:t>3. </a:t>
            </a:r>
            <a:r>
              <a:rPr lang="zh-CN" altLang="en-US" sz="2000">
                <a:solidFill>
                  <a:srgbClr val="000000"/>
                </a:solidFill>
                <a:cs typeface="Arial" panose="020B0604020202020204" pitchFamily="34" charset="0"/>
              </a:rPr>
              <a:t>新基站分配无线电信道供移动用户使用</a:t>
            </a:r>
            <a:endParaRPr lang="en-US" altLang="zh-CN" sz="2000">
              <a:solidFill>
                <a:srgbClr val="000000"/>
              </a:solidFill>
              <a:cs typeface="Arial" panose="020B0604020202020204" pitchFamily="34" charset="0"/>
            </a:endParaRPr>
          </a:p>
          <a:p>
            <a:pPr>
              <a:spcBef>
                <a:spcPct val="20000"/>
              </a:spcBef>
              <a:buClr>
                <a:srgbClr val="3333CC"/>
              </a:buClr>
              <a:buSzPct val="85000"/>
              <a:buFont typeface="ZapfDingbats"/>
              <a:buNone/>
            </a:pPr>
            <a:r>
              <a:rPr lang="en-US" altLang="zh-CN" sz="2000">
                <a:solidFill>
                  <a:srgbClr val="000000"/>
                </a:solidFill>
                <a:cs typeface="Arial" panose="020B0604020202020204" pitchFamily="34" charset="0"/>
              </a:rPr>
              <a:t>4. </a:t>
            </a:r>
            <a:r>
              <a:rPr lang="zh-CN" altLang="en-US" sz="2000">
                <a:solidFill>
                  <a:srgbClr val="000000"/>
                </a:solidFill>
                <a:cs typeface="Arial" panose="020B0604020202020204" pitchFamily="34" charset="0"/>
              </a:rPr>
              <a:t>新基站发送信令给</a:t>
            </a:r>
            <a:r>
              <a:rPr lang="en-US" altLang="zh-CN" sz="2000">
                <a:solidFill>
                  <a:srgbClr val="000000"/>
                </a:solidFill>
                <a:cs typeface="Arial" panose="020B0604020202020204" pitchFamily="34" charset="0"/>
              </a:rPr>
              <a:t>MSC</a:t>
            </a:r>
            <a:r>
              <a:rPr lang="zh-CN" altLang="en-US" sz="2000">
                <a:solidFill>
                  <a:srgbClr val="000000"/>
                </a:solidFill>
                <a:cs typeface="Arial" panose="020B0604020202020204" pitchFamily="34" charset="0"/>
              </a:rPr>
              <a:t>和旧基站：准备就绪</a:t>
            </a:r>
            <a:r>
              <a:rPr lang="en-US" altLang="zh-CN" sz="2000">
                <a:solidFill>
                  <a:srgbClr val="000000"/>
                </a:solidFill>
                <a:cs typeface="Arial" panose="020B0604020202020204" pitchFamily="34" charset="0"/>
              </a:rPr>
              <a:t> </a:t>
            </a:r>
            <a:endParaRPr lang="en-US" altLang="zh-CN" sz="2000">
              <a:solidFill>
                <a:srgbClr val="000000"/>
              </a:solidFill>
              <a:cs typeface="Arial" panose="020B0604020202020204" pitchFamily="34" charset="0"/>
            </a:endParaRPr>
          </a:p>
          <a:p>
            <a:pPr>
              <a:spcBef>
                <a:spcPct val="20000"/>
              </a:spcBef>
              <a:buClr>
                <a:srgbClr val="3333CC"/>
              </a:buClr>
              <a:buSzPct val="85000"/>
              <a:buFont typeface="ZapfDingbats"/>
              <a:buNone/>
            </a:pPr>
            <a:r>
              <a:rPr lang="en-US" altLang="zh-CN" sz="2000">
                <a:solidFill>
                  <a:srgbClr val="000000"/>
                </a:solidFill>
                <a:cs typeface="Arial" panose="020B0604020202020204" pitchFamily="34" charset="0"/>
              </a:rPr>
              <a:t>5. </a:t>
            </a:r>
            <a:r>
              <a:rPr lang="zh-CN" altLang="en-US" sz="2000">
                <a:solidFill>
                  <a:srgbClr val="000000"/>
                </a:solidFill>
                <a:cs typeface="Arial" panose="020B0604020202020204" pitchFamily="34" charset="0"/>
              </a:rPr>
              <a:t>旧基站告诉移动节点：执行到新基站的切换</a:t>
            </a:r>
            <a:endParaRPr lang="en-US" altLang="zh-CN" sz="2000">
              <a:solidFill>
                <a:srgbClr val="000000"/>
              </a:solidFill>
              <a:cs typeface="Arial" panose="020B0604020202020204" pitchFamily="34" charset="0"/>
            </a:endParaRPr>
          </a:p>
          <a:p>
            <a:pPr>
              <a:spcBef>
                <a:spcPct val="20000"/>
              </a:spcBef>
              <a:buClr>
                <a:srgbClr val="3333CC"/>
              </a:buClr>
              <a:buSzPct val="85000"/>
              <a:buFont typeface="ZapfDingbats"/>
              <a:buNone/>
            </a:pPr>
            <a:r>
              <a:rPr lang="en-US" altLang="zh-CN" sz="2000">
                <a:solidFill>
                  <a:srgbClr val="000000"/>
                </a:solidFill>
                <a:cs typeface="Arial" panose="020B0604020202020204" pitchFamily="34" charset="0"/>
              </a:rPr>
              <a:t>6. </a:t>
            </a:r>
            <a:r>
              <a:rPr lang="zh-CN" altLang="en-US" sz="2000">
                <a:solidFill>
                  <a:srgbClr val="000000"/>
                </a:solidFill>
                <a:cs typeface="Arial" panose="020B0604020202020204" pitchFamily="34" charset="0"/>
              </a:rPr>
              <a:t>移动节点、新基站发送信令激活新信道</a:t>
            </a:r>
            <a:endParaRPr lang="en-US" altLang="zh-CN" sz="2000">
              <a:solidFill>
                <a:srgbClr val="000000"/>
              </a:solidFill>
              <a:cs typeface="Arial" panose="020B0604020202020204" pitchFamily="34" charset="0"/>
            </a:endParaRPr>
          </a:p>
          <a:p>
            <a:pPr>
              <a:spcBef>
                <a:spcPct val="20000"/>
              </a:spcBef>
              <a:buClr>
                <a:srgbClr val="3333CC"/>
              </a:buClr>
              <a:buSzPct val="85000"/>
              <a:buFont typeface="ZapfDingbats"/>
              <a:buNone/>
            </a:pPr>
            <a:r>
              <a:rPr lang="en-US" altLang="zh-CN" sz="2000">
                <a:solidFill>
                  <a:srgbClr val="000000"/>
                </a:solidFill>
                <a:cs typeface="Arial" panose="020B0604020202020204" pitchFamily="34" charset="0"/>
              </a:rPr>
              <a:t>7. </a:t>
            </a:r>
            <a:r>
              <a:rPr lang="zh-CN" altLang="en-US" sz="2000">
                <a:solidFill>
                  <a:srgbClr val="000000"/>
                </a:solidFill>
                <a:cs typeface="Arial" panose="020B0604020202020204" pitchFamily="34" charset="0"/>
              </a:rPr>
              <a:t>移动节点通过新基站发送信令到</a:t>
            </a:r>
            <a:r>
              <a:rPr lang="en-US" altLang="zh-CN" sz="2000">
                <a:solidFill>
                  <a:srgbClr val="000000"/>
                </a:solidFill>
                <a:cs typeface="Arial" panose="020B0604020202020204" pitchFamily="34" charset="0"/>
              </a:rPr>
              <a:t>MSC</a:t>
            </a:r>
            <a:r>
              <a:rPr lang="zh-CN" altLang="en-US" sz="2000">
                <a:solidFill>
                  <a:srgbClr val="000000"/>
                </a:solidFill>
                <a:cs typeface="Arial" panose="020B0604020202020204" pitchFamily="34" charset="0"/>
              </a:rPr>
              <a:t>：切换完毕。</a:t>
            </a:r>
            <a:r>
              <a:rPr lang="en-US" altLang="zh-CN" sz="2000">
                <a:solidFill>
                  <a:srgbClr val="000000"/>
                </a:solidFill>
                <a:cs typeface="Arial" panose="020B0604020202020204" pitchFamily="34" charset="0"/>
              </a:rPr>
              <a:t>MSC</a:t>
            </a:r>
            <a:r>
              <a:rPr lang="zh-CN" altLang="en-US" sz="2000">
                <a:solidFill>
                  <a:srgbClr val="000000"/>
                </a:solidFill>
                <a:cs typeface="Arial" panose="020B0604020202020204" pitchFamily="34" charset="0"/>
              </a:rPr>
              <a:t>为呼叫重新选路</a:t>
            </a:r>
            <a:endParaRPr lang="en-US" altLang="zh-CN" sz="2000">
              <a:solidFill>
                <a:srgbClr val="000000"/>
              </a:solidFill>
              <a:cs typeface="Arial" panose="020B0604020202020204" pitchFamily="34" charset="0"/>
            </a:endParaRPr>
          </a:p>
          <a:p>
            <a:pPr>
              <a:spcBef>
                <a:spcPct val="20000"/>
              </a:spcBef>
              <a:buClr>
                <a:srgbClr val="3333CC"/>
              </a:buClr>
              <a:buSzPct val="85000"/>
              <a:buFont typeface="ZapfDingbats"/>
              <a:buNone/>
            </a:pPr>
            <a:r>
              <a:rPr lang="en-US" altLang="zh-CN" sz="2000">
                <a:solidFill>
                  <a:srgbClr val="000000"/>
                </a:solidFill>
                <a:cs typeface="Arial" panose="020B0604020202020204" pitchFamily="34" charset="0"/>
              </a:rPr>
              <a:t>8 MSC</a:t>
            </a:r>
            <a:r>
              <a:rPr lang="zh-CN" altLang="en-US" sz="2000">
                <a:solidFill>
                  <a:srgbClr val="000000"/>
                </a:solidFill>
                <a:cs typeface="Arial" panose="020B0604020202020204" pitchFamily="34" charset="0"/>
              </a:rPr>
              <a:t>与旧基站之间占用的资源释放</a:t>
            </a:r>
            <a:endParaRPr lang="en-US" altLang="zh-CN" sz="2000">
              <a:solidFill>
                <a:srgbClr val="000000"/>
              </a:solidFill>
              <a:cs typeface="Arial" panose="020B0604020202020204" pitchFamily="34" charset="0"/>
            </a:endParaRPr>
          </a:p>
        </p:txBody>
      </p:sp>
      <p:sp>
        <p:nvSpPr>
          <p:cNvPr id="61467" name="Line 121"/>
          <p:cNvSpPr>
            <a:spLocks noChangeShapeType="1"/>
          </p:cNvSpPr>
          <p:nvPr>
            <p:custDataLst>
              <p:tags r:id="rId109"/>
            </p:custDataLst>
          </p:nvPr>
        </p:nvSpPr>
        <p:spPr bwMode="auto">
          <a:xfrm>
            <a:off x="2101850" y="2019300"/>
            <a:ext cx="0" cy="750888"/>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1468" name="标题 2"/>
          <p:cNvSpPr>
            <a:spLocks noGrp="1"/>
          </p:cNvSpPr>
          <p:nvPr>
            <p:ph type="title"/>
          </p:nvPr>
        </p:nvSpPr>
        <p:spPr>
          <a:xfrm>
            <a:off x="457200" y="274638"/>
            <a:ext cx="8229600" cy="993775"/>
          </a:xfrm>
        </p:spPr>
        <p:txBody>
          <a:bodyPr/>
          <a:lstStyle/>
          <a:p>
            <a:r>
              <a:rPr lang="en-US" altLang="zh-CN">
                <a:latin typeface="Comic Sans MS" panose="030F0702030302020204" pitchFamily="66" charset="0"/>
              </a:rPr>
              <a:t>GSM: </a:t>
            </a:r>
            <a:r>
              <a:rPr lang="zh-CN" altLang="en-US">
                <a:latin typeface="Comic Sans MS" panose="030F0702030302020204" pitchFamily="66" charset="0"/>
              </a:rPr>
              <a:t>在同一个</a:t>
            </a:r>
            <a:r>
              <a:rPr lang="en-US" altLang="zh-CN">
                <a:latin typeface="Comic Sans MS" panose="030F0702030302020204" pitchFamily="66" charset="0"/>
              </a:rPr>
              <a:t>MSC</a:t>
            </a:r>
            <a:r>
              <a:rPr lang="zh-CN" altLang="en-US">
                <a:latin typeface="Comic Sans MS" panose="030F0702030302020204" pitchFamily="66" charset="0"/>
              </a:rPr>
              <a:t>中切换</a:t>
            </a:r>
            <a:endParaRPr lang="zh-CN" altLang="en-US"/>
          </a:p>
        </p:txBody>
      </p:sp>
      <p:sp>
        <p:nvSpPr>
          <p:cNvPr id="2" name="日期占位符 1"/>
          <p:cNvSpPr>
            <a:spLocks noGrp="1"/>
          </p:cNvSpPr>
          <p:nvPr>
            <p:ph type="dt" sz="quarter" idx="10"/>
            <p:custDataLst>
              <p:tags r:id="rId110"/>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a:t>
            </a:r>
            <a:endParaRPr lang="en-US" altLang="zh-CN">
              <a:solidFill>
                <a:srgbClr val="000000">
                  <a:tint val="75000"/>
                </a:srgbClr>
              </a:solidFill>
            </a:endParaRPr>
          </a:p>
        </p:txBody>
      </p:sp>
      <p:sp>
        <p:nvSpPr>
          <p:cNvPr id="61470" name="灯片编号占位符 120"/>
          <p:cNvSpPr>
            <a:spLocks noGrp="1"/>
          </p:cNvSpPr>
          <p:nvPr>
            <p:ph type="sldNum" sz="quarter" idx="12"/>
            <p:custDataLst>
              <p:tags r:id="rId11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fld id="{98968D3B-484E-4BA9-91EE-C9179EC672C2}" type="slidenum">
              <a:rPr lang="en-US" altLang="zh-CN" sz="1200">
                <a:solidFill>
                  <a:srgbClr val="000000"/>
                </a:solidFill>
                <a:latin typeface="Arial Black" panose="020B0A04020102020204" pitchFamily="34" charset="0"/>
              </a:rPr>
            </a:fld>
            <a:endParaRPr lang="en-US" altLang="zh-CN" sz="1200">
              <a:solidFill>
                <a:srgbClr val="000000"/>
              </a:solidFill>
              <a:latin typeface="Arial Black" panose="020B0A0402010202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2"/>
          <p:cNvGrpSpPr/>
          <p:nvPr>
            <p:custDataLst>
              <p:tags r:id="rId1"/>
            </p:custDataLst>
          </p:nvPr>
        </p:nvGrpSpPr>
        <p:grpSpPr bwMode="auto">
          <a:xfrm>
            <a:off x="422275" y="2239963"/>
            <a:ext cx="1408113" cy="1109662"/>
            <a:chOff x="125" y="951"/>
            <a:chExt cx="887" cy="699"/>
          </a:xfrm>
        </p:grpSpPr>
        <p:sp>
          <p:nvSpPr>
            <p:cNvPr id="64019" name="Freeform 3"/>
            <p:cNvSpPr/>
            <p:nvPr>
              <p:custDataLst>
                <p:tags r:id="rId2"/>
              </p:custDataLst>
            </p:nvPr>
          </p:nvSpPr>
          <p:spPr bwMode="auto">
            <a:xfrm>
              <a:off x="147" y="1148"/>
              <a:ext cx="817" cy="502"/>
            </a:xfrm>
            <a:custGeom>
              <a:avLst/>
              <a:gdLst>
                <a:gd name="T0" fmla="*/ 5 w 1209"/>
                <a:gd name="T1" fmla="*/ 0 h 1134"/>
                <a:gd name="T2" fmla="*/ 1 w 1209"/>
                <a:gd name="T3" fmla="*/ 0 h 1134"/>
                <a:gd name="T4" fmla="*/ 1 w 1209"/>
                <a:gd name="T5" fmla="*/ 0 h 1134"/>
                <a:gd name="T6" fmla="*/ 1 w 1209"/>
                <a:gd name="T7" fmla="*/ 0 h 1134"/>
                <a:gd name="T8" fmla="*/ 3 w 1209"/>
                <a:gd name="T9" fmla="*/ 0 h 1134"/>
                <a:gd name="T10" fmla="*/ 9 w 1209"/>
                <a:gd name="T11" fmla="*/ 0 h 1134"/>
                <a:gd name="T12" fmla="*/ 19 w 1209"/>
                <a:gd name="T13" fmla="*/ 0 h 1134"/>
                <a:gd name="T14" fmla="*/ 22 w 1209"/>
                <a:gd name="T15" fmla="*/ 0 h 1134"/>
                <a:gd name="T16" fmla="*/ 24 w 1209"/>
                <a:gd name="T17" fmla="*/ 0 h 1134"/>
                <a:gd name="T18" fmla="*/ 22 w 1209"/>
                <a:gd name="T19" fmla="*/ 0 h 1134"/>
                <a:gd name="T20" fmla="*/ 14 w 1209"/>
                <a:gd name="T21" fmla="*/ 0 h 1134"/>
                <a:gd name="T22" fmla="*/ 5 w 1209"/>
                <a:gd name="T23" fmla="*/ 0 h 1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1134"/>
                <a:gd name="T38" fmla="*/ 1209 w 1209"/>
                <a:gd name="T39" fmla="*/ 1134 h 11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1134">
                  <a:moveTo>
                    <a:pt x="224" y="6"/>
                  </a:moveTo>
                  <a:cubicBezTo>
                    <a:pt x="112" y="13"/>
                    <a:pt x="66" y="64"/>
                    <a:pt x="33" y="141"/>
                  </a:cubicBezTo>
                  <a:cubicBezTo>
                    <a:pt x="0" y="219"/>
                    <a:pt x="24" y="370"/>
                    <a:pt x="27" y="471"/>
                  </a:cubicBezTo>
                  <a:cubicBezTo>
                    <a:pt x="30" y="572"/>
                    <a:pt x="30" y="664"/>
                    <a:pt x="50" y="747"/>
                  </a:cubicBezTo>
                  <a:cubicBezTo>
                    <a:pt x="70" y="830"/>
                    <a:pt x="79" y="924"/>
                    <a:pt x="149" y="972"/>
                  </a:cubicBezTo>
                  <a:cubicBezTo>
                    <a:pt x="219" y="1020"/>
                    <a:pt x="339" y="1012"/>
                    <a:pt x="469" y="1036"/>
                  </a:cubicBezTo>
                  <a:cubicBezTo>
                    <a:pt x="599" y="1060"/>
                    <a:pt x="822" y="1134"/>
                    <a:pt x="931" y="1115"/>
                  </a:cubicBezTo>
                  <a:cubicBezTo>
                    <a:pt x="1040" y="1096"/>
                    <a:pt x="1079" y="1039"/>
                    <a:pt x="1122" y="920"/>
                  </a:cubicBezTo>
                  <a:cubicBezTo>
                    <a:pt x="1165" y="801"/>
                    <a:pt x="1188" y="523"/>
                    <a:pt x="1189" y="401"/>
                  </a:cubicBezTo>
                  <a:cubicBezTo>
                    <a:pt x="1190" y="279"/>
                    <a:pt x="1209" y="240"/>
                    <a:pt x="1128" y="190"/>
                  </a:cubicBezTo>
                  <a:cubicBezTo>
                    <a:pt x="1046" y="141"/>
                    <a:pt x="850" y="135"/>
                    <a:pt x="701" y="104"/>
                  </a:cubicBezTo>
                  <a:cubicBezTo>
                    <a:pt x="552" y="72"/>
                    <a:pt x="335" y="0"/>
                    <a:pt x="224" y="6"/>
                  </a:cubicBezTo>
                  <a:close/>
                </a:path>
              </a:pathLst>
            </a:custGeom>
            <a:solidFill>
              <a:srgbClr val="00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sp>
          <p:nvSpPr>
            <p:cNvPr id="64020" name="Text Box 4"/>
            <p:cNvSpPr txBox="1">
              <a:spLocks noChangeArrowheads="1"/>
            </p:cNvSpPr>
            <p:nvPr>
              <p:custDataLst>
                <p:tags r:id="rId3"/>
              </p:custDataLst>
            </p:nvPr>
          </p:nvSpPr>
          <p:spPr bwMode="auto">
            <a:xfrm>
              <a:off x="142" y="951"/>
              <a:ext cx="8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home network</a:t>
              </a:r>
              <a:endParaRPr lang="en-US" altLang="zh-CN" sz="1400">
                <a:solidFill>
                  <a:srgbClr val="000000"/>
                </a:solidFill>
                <a:latin typeface="Arial" panose="020B0604020202020204" pitchFamily="34" charset="0"/>
              </a:endParaRPr>
            </a:p>
          </p:txBody>
        </p:sp>
        <p:grpSp>
          <p:nvGrpSpPr>
            <p:cNvPr id="64021" name="Group 5"/>
            <p:cNvGrpSpPr/>
            <p:nvPr/>
          </p:nvGrpSpPr>
          <p:grpSpPr bwMode="auto">
            <a:xfrm>
              <a:off x="125" y="1203"/>
              <a:ext cx="616" cy="326"/>
              <a:chOff x="581" y="459"/>
              <a:chExt cx="616" cy="326"/>
            </a:xfrm>
          </p:grpSpPr>
          <p:sp>
            <p:nvSpPr>
              <p:cNvPr id="64022" name="Rectangle 6"/>
              <p:cNvSpPr>
                <a:spLocks noChangeArrowheads="1"/>
              </p:cNvSpPr>
              <p:nvPr>
                <p:custDataLst>
                  <p:tags r:id="rId4"/>
                </p:custDataLst>
              </p:nvPr>
            </p:nvSpPr>
            <p:spPr bwMode="auto">
              <a:xfrm>
                <a:off x="696" y="464"/>
                <a:ext cx="384" cy="312"/>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4023" name="Text Box 7"/>
              <p:cNvSpPr txBox="1">
                <a:spLocks noChangeArrowheads="1"/>
              </p:cNvSpPr>
              <p:nvPr>
                <p:custDataLst>
                  <p:tags r:id="rId5"/>
                </p:custDataLst>
              </p:nvPr>
            </p:nvSpPr>
            <p:spPr bwMode="auto">
              <a:xfrm>
                <a:off x="581" y="459"/>
                <a:ext cx="6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Home MSC</a:t>
                </a:r>
                <a:endParaRPr lang="en-US" altLang="zh-CN" sz="1400">
                  <a:solidFill>
                    <a:srgbClr val="000000"/>
                  </a:solidFill>
                  <a:latin typeface="Arial" panose="020B0604020202020204" pitchFamily="34" charset="0"/>
                </a:endParaRPr>
              </a:p>
            </p:txBody>
          </p:sp>
        </p:grpSp>
      </p:grpSp>
      <p:sp>
        <p:nvSpPr>
          <p:cNvPr id="63491" name="Freeform 15"/>
          <p:cNvSpPr/>
          <p:nvPr>
            <p:custDataLst>
              <p:tags r:id="rId6"/>
            </p:custDataLst>
          </p:nvPr>
        </p:nvSpPr>
        <p:spPr bwMode="auto">
          <a:xfrm>
            <a:off x="1816100" y="2933700"/>
            <a:ext cx="1436688" cy="1617663"/>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sp>
        <p:nvSpPr>
          <p:cNvPr id="63492" name="Text Box 16"/>
          <p:cNvSpPr txBox="1">
            <a:spLocks noChangeArrowheads="1"/>
          </p:cNvSpPr>
          <p:nvPr>
            <p:custDataLst>
              <p:tags r:id="rId7"/>
            </p:custDataLst>
          </p:nvPr>
        </p:nvSpPr>
        <p:spPr bwMode="auto">
          <a:xfrm>
            <a:off x="2316163" y="352901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PSTN</a:t>
            </a:r>
            <a:endParaRPr lang="en-US" altLang="zh-CN" sz="1400">
              <a:solidFill>
                <a:srgbClr val="000000"/>
              </a:solidFill>
              <a:latin typeface="Arial" panose="020B0604020202020204" pitchFamily="34" charset="0"/>
            </a:endParaRPr>
          </a:p>
        </p:txBody>
      </p:sp>
      <p:grpSp>
        <p:nvGrpSpPr>
          <p:cNvPr id="63493" name="Group 17"/>
          <p:cNvGrpSpPr/>
          <p:nvPr>
            <p:custDataLst>
              <p:tags r:id="rId8"/>
            </p:custDataLst>
          </p:nvPr>
        </p:nvGrpSpPr>
        <p:grpSpPr bwMode="auto">
          <a:xfrm>
            <a:off x="1709738" y="5129213"/>
            <a:ext cx="1441450" cy="346075"/>
            <a:chOff x="3072" y="739"/>
            <a:chExt cx="652" cy="146"/>
          </a:xfrm>
        </p:grpSpPr>
        <p:pic>
          <p:nvPicPr>
            <p:cNvPr id="64016" name="Picture 18" descr="lgv_fqmg[1]"/>
            <p:cNvPicPr>
              <a:picLocks noChangeAspect="1" noChangeArrowheads="1"/>
            </p:cNvPicPr>
            <p:nvPr>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17" name="Line 19"/>
            <p:cNvSpPr>
              <a:spLocks noChangeShapeType="1"/>
            </p:cNvSpPr>
            <p:nvPr>
              <p:custDataLst>
                <p:tags r:id="rId11"/>
              </p:custDataLst>
            </p:nvPr>
          </p:nvSpPr>
          <p:spPr bwMode="auto">
            <a:xfrm flipH="1">
              <a:off x="3104" y="784"/>
              <a:ext cx="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4018" name="Line 20"/>
            <p:cNvSpPr>
              <a:spLocks noChangeShapeType="1"/>
            </p:cNvSpPr>
            <p:nvPr>
              <p:custDataLst>
                <p:tags r:id="rId12"/>
              </p:custDataLst>
            </p:nvPr>
          </p:nvSpPr>
          <p:spPr bwMode="auto">
            <a:xfrm flipH="1">
              <a:off x="3072" y="76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pic>
        <p:nvPicPr>
          <p:cNvPr id="63494" name="Picture 21" descr="e2gmc3yp[1]"/>
          <p:cNvPicPr>
            <a:picLocks noChangeAspect="1" noChangeArrowheads="1"/>
          </p:cNvPicPr>
          <p:nvPr>
            <p:custDataLst>
              <p:tags r:id="rId1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363913" y="2749550"/>
            <a:ext cx="411162"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 Box 22"/>
          <p:cNvSpPr txBox="1">
            <a:spLocks noChangeArrowheads="1"/>
          </p:cNvSpPr>
          <p:nvPr>
            <p:custDataLst>
              <p:tags r:id="rId15"/>
            </p:custDataLst>
          </p:nvPr>
        </p:nvSpPr>
        <p:spPr bwMode="auto">
          <a:xfrm>
            <a:off x="2633663" y="2455863"/>
            <a:ext cx="13160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correspondent</a:t>
            </a:r>
            <a:endParaRPr lang="en-US" altLang="zh-CN" sz="1400">
              <a:solidFill>
                <a:srgbClr val="000000"/>
              </a:solidFill>
              <a:latin typeface="Arial" panose="020B0604020202020204" pitchFamily="34" charset="0"/>
            </a:endParaRPr>
          </a:p>
        </p:txBody>
      </p:sp>
      <p:sp>
        <p:nvSpPr>
          <p:cNvPr id="63496" name="Freeform 23"/>
          <p:cNvSpPr/>
          <p:nvPr>
            <p:custDataLst>
              <p:tags r:id="rId16"/>
            </p:custDataLst>
          </p:nvPr>
        </p:nvSpPr>
        <p:spPr bwMode="auto">
          <a:xfrm>
            <a:off x="1214438" y="2978150"/>
            <a:ext cx="2222500" cy="446088"/>
          </a:xfrm>
          <a:custGeom>
            <a:avLst/>
            <a:gdLst>
              <a:gd name="T0" fmla="*/ 2147483646 w 1400"/>
              <a:gd name="T1" fmla="*/ 2147483646 h 281"/>
              <a:gd name="T2" fmla="*/ 2147483646 w 1400"/>
              <a:gd name="T3" fmla="*/ 2147483646 h 281"/>
              <a:gd name="T4" fmla="*/ 2147483646 w 1400"/>
              <a:gd name="T5" fmla="*/ 2147483646 h 281"/>
              <a:gd name="T6" fmla="*/ 2147483646 w 1400"/>
              <a:gd name="T7" fmla="*/ 2147483646 h 281"/>
              <a:gd name="T8" fmla="*/ 0 w 1400"/>
              <a:gd name="T9" fmla="*/ 0 h 281"/>
              <a:gd name="T10" fmla="*/ 0 60000 65536"/>
              <a:gd name="T11" fmla="*/ 0 60000 65536"/>
              <a:gd name="T12" fmla="*/ 0 60000 65536"/>
              <a:gd name="T13" fmla="*/ 0 60000 65536"/>
              <a:gd name="T14" fmla="*/ 0 60000 65536"/>
              <a:gd name="T15" fmla="*/ 0 w 1400"/>
              <a:gd name="T16" fmla="*/ 0 h 281"/>
              <a:gd name="T17" fmla="*/ 1400 w 1400"/>
              <a:gd name="T18" fmla="*/ 281 h 281"/>
            </a:gdLst>
            <a:ahLst/>
            <a:cxnLst>
              <a:cxn ang="T10">
                <a:pos x="T0" y="T1"/>
              </a:cxn>
              <a:cxn ang="T11">
                <a:pos x="T2" y="T3"/>
              </a:cxn>
              <a:cxn ang="T12">
                <a:pos x="T4" y="T5"/>
              </a:cxn>
              <a:cxn ang="T13">
                <a:pos x="T6" y="T7"/>
              </a:cxn>
              <a:cxn ang="T14">
                <a:pos x="T8" y="T9"/>
              </a:cxn>
            </a:cxnLst>
            <a:rect l="T15" t="T16" r="T17" b="T18"/>
            <a:pathLst>
              <a:path w="1400" h="281">
                <a:moveTo>
                  <a:pt x="1400" y="104"/>
                </a:moveTo>
                <a:cubicBezTo>
                  <a:pt x="1381" y="121"/>
                  <a:pt x="1397" y="180"/>
                  <a:pt x="1296" y="208"/>
                </a:cubicBezTo>
                <a:cubicBezTo>
                  <a:pt x="1195" y="236"/>
                  <a:pt x="956" y="281"/>
                  <a:pt x="792" y="272"/>
                </a:cubicBezTo>
                <a:cubicBezTo>
                  <a:pt x="628" y="263"/>
                  <a:pt x="444" y="197"/>
                  <a:pt x="312" y="152"/>
                </a:cubicBezTo>
                <a:cubicBezTo>
                  <a:pt x="180" y="107"/>
                  <a:pt x="65" y="32"/>
                  <a:pt x="0" y="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sp>
        <p:nvSpPr>
          <p:cNvPr id="63497" name="Freeform 24"/>
          <p:cNvSpPr/>
          <p:nvPr>
            <p:custDataLst>
              <p:tags r:id="rId17"/>
            </p:custDataLst>
          </p:nvPr>
        </p:nvSpPr>
        <p:spPr bwMode="auto">
          <a:xfrm>
            <a:off x="1062038" y="3003550"/>
            <a:ext cx="1087437" cy="882650"/>
          </a:xfrm>
          <a:custGeom>
            <a:avLst/>
            <a:gdLst>
              <a:gd name="T0" fmla="*/ 0 w 685"/>
              <a:gd name="T1" fmla="*/ 0 h 556"/>
              <a:gd name="T2" fmla="*/ 2147483646 w 685"/>
              <a:gd name="T3" fmla="*/ 2147483646 h 556"/>
              <a:gd name="T4" fmla="*/ 2147483646 w 685"/>
              <a:gd name="T5" fmla="*/ 2147483646 h 556"/>
              <a:gd name="T6" fmla="*/ 2147483646 w 685"/>
              <a:gd name="T7" fmla="*/ 2147483646 h 556"/>
              <a:gd name="T8" fmla="*/ 0 60000 65536"/>
              <a:gd name="T9" fmla="*/ 0 60000 65536"/>
              <a:gd name="T10" fmla="*/ 0 60000 65536"/>
              <a:gd name="T11" fmla="*/ 0 60000 65536"/>
              <a:gd name="T12" fmla="*/ 0 w 685"/>
              <a:gd name="T13" fmla="*/ 0 h 556"/>
              <a:gd name="T14" fmla="*/ 685 w 685"/>
              <a:gd name="T15" fmla="*/ 556 h 556"/>
            </a:gdLst>
            <a:ahLst/>
            <a:cxnLst>
              <a:cxn ang="T8">
                <a:pos x="T0" y="T1"/>
              </a:cxn>
              <a:cxn ang="T9">
                <a:pos x="T2" y="T3"/>
              </a:cxn>
              <a:cxn ang="T10">
                <a:pos x="T4" y="T5"/>
              </a:cxn>
              <a:cxn ang="T11">
                <a:pos x="T6" y="T7"/>
              </a:cxn>
            </a:cxnLst>
            <a:rect l="T12" t="T13" r="T14" b="T15"/>
            <a:pathLst>
              <a:path w="685" h="556">
                <a:moveTo>
                  <a:pt x="0" y="0"/>
                </a:moveTo>
                <a:cubicBezTo>
                  <a:pt x="96" y="55"/>
                  <a:pt x="467" y="249"/>
                  <a:pt x="576" y="328"/>
                </a:cubicBezTo>
                <a:cubicBezTo>
                  <a:pt x="685" y="407"/>
                  <a:pt x="677" y="434"/>
                  <a:pt x="656" y="472"/>
                </a:cubicBezTo>
                <a:cubicBezTo>
                  <a:pt x="635" y="510"/>
                  <a:pt x="491" y="539"/>
                  <a:pt x="447" y="556"/>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grpSp>
        <p:nvGrpSpPr>
          <p:cNvPr id="63498" name="Group 25"/>
          <p:cNvGrpSpPr/>
          <p:nvPr>
            <p:custDataLst>
              <p:tags r:id="rId18"/>
            </p:custDataLst>
          </p:nvPr>
        </p:nvGrpSpPr>
        <p:grpSpPr bwMode="auto">
          <a:xfrm>
            <a:off x="387350" y="3778250"/>
            <a:ext cx="1020763" cy="841375"/>
            <a:chOff x="1807" y="2856"/>
            <a:chExt cx="803" cy="674"/>
          </a:xfrm>
        </p:grpSpPr>
        <p:sp>
          <p:nvSpPr>
            <p:cNvPr id="63884" name="AutoShape 26"/>
            <p:cNvSpPr>
              <a:spLocks noChangeArrowheads="1"/>
            </p:cNvSpPr>
            <p:nvPr>
              <p:custDataLst>
                <p:tags r:id="rId19"/>
              </p:custDataLst>
            </p:nvPr>
          </p:nvSpPr>
          <p:spPr bwMode="auto">
            <a:xfrm>
              <a:off x="1807" y="2856"/>
              <a:ext cx="315" cy="272"/>
            </a:xfrm>
            <a:prstGeom prst="hexagon">
              <a:avLst>
                <a:gd name="adj" fmla="val 28952"/>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3885" name="AutoShape 27"/>
            <p:cNvSpPr>
              <a:spLocks noChangeArrowheads="1"/>
            </p:cNvSpPr>
            <p:nvPr>
              <p:custDataLst>
                <p:tags r:id="rId20"/>
              </p:custDataLst>
            </p:nvPr>
          </p:nvSpPr>
          <p:spPr bwMode="auto">
            <a:xfrm>
              <a:off x="2047" y="3258"/>
              <a:ext cx="315" cy="272"/>
            </a:xfrm>
            <a:prstGeom prst="hexagon">
              <a:avLst>
                <a:gd name="adj" fmla="val 28952"/>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3886" name="AutoShape 28"/>
            <p:cNvSpPr>
              <a:spLocks noChangeArrowheads="1"/>
            </p:cNvSpPr>
            <p:nvPr>
              <p:custDataLst>
                <p:tags r:id="rId21"/>
              </p:custDataLst>
            </p:nvPr>
          </p:nvSpPr>
          <p:spPr bwMode="auto">
            <a:xfrm>
              <a:off x="2043" y="2985"/>
              <a:ext cx="315" cy="272"/>
            </a:xfrm>
            <a:prstGeom prst="hexagon">
              <a:avLst>
                <a:gd name="adj" fmla="val 28952"/>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3887" name="AutoShape 29"/>
            <p:cNvSpPr>
              <a:spLocks noChangeArrowheads="1"/>
            </p:cNvSpPr>
            <p:nvPr>
              <p:custDataLst>
                <p:tags r:id="rId22"/>
              </p:custDataLst>
            </p:nvPr>
          </p:nvSpPr>
          <p:spPr bwMode="auto">
            <a:xfrm>
              <a:off x="2282" y="3123"/>
              <a:ext cx="314" cy="272"/>
            </a:xfrm>
            <a:prstGeom prst="hexagon">
              <a:avLst>
                <a:gd name="adj" fmla="val 28860"/>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3888" name="Group 30"/>
            <p:cNvGrpSpPr/>
            <p:nvPr/>
          </p:nvGrpSpPr>
          <p:grpSpPr bwMode="auto">
            <a:xfrm>
              <a:off x="2407" y="3162"/>
              <a:ext cx="72" cy="145"/>
              <a:chOff x="3796" y="1043"/>
              <a:chExt cx="865" cy="1237"/>
            </a:xfrm>
          </p:grpSpPr>
          <p:sp>
            <p:nvSpPr>
              <p:cNvPr id="63986" name="Line 31"/>
              <p:cNvSpPr>
                <a:spLocks noChangeShapeType="1"/>
              </p:cNvSpPr>
              <p:nvPr>
                <p:custDataLst>
                  <p:tags r:id="rId23"/>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87" name="Line 32"/>
              <p:cNvSpPr>
                <a:spLocks noChangeShapeType="1"/>
              </p:cNvSpPr>
              <p:nvPr>
                <p:custDataLst>
                  <p:tags r:id="rId24"/>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88" name="Line 33"/>
              <p:cNvSpPr>
                <a:spLocks noChangeShapeType="1"/>
              </p:cNvSpPr>
              <p:nvPr>
                <p:custDataLst>
                  <p:tags r:id="rId25"/>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89" name="Line 34"/>
              <p:cNvSpPr>
                <a:spLocks noChangeShapeType="1"/>
              </p:cNvSpPr>
              <p:nvPr>
                <p:custDataLst>
                  <p:tags r:id="rId26"/>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90" name="Line 35"/>
              <p:cNvSpPr>
                <a:spLocks noChangeShapeType="1"/>
              </p:cNvSpPr>
              <p:nvPr>
                <p:custDataLst>
                  <p:tags r:id="rId27"/>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91" name="Line 36"/>
              <p:cNvSpPr>
                <a:spLocks noChangeShapeType="1"/>
              </p:cNvSpPr>
              <p:nvPr>
                <p:custDataLst>
                  <p:tags r:id="rId28"/>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92" name="Line 37"/>
              <p:cNvSpPr>
                <a:spLocks noChangeShapeType="1"/>
              </p:cNvSpPr>
              <p:nvPr>
                <p:custDataLst>
                  <p:tags r:id="rId29"/>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93" name="Line 38"/>
              <p:cNvSpPr>
                <a:spLocks noChangeShapeType="1"/>
              </p:cNvSpPr>
              <p:nvPr>
                <p:custDataLst>
                  <p:tags r:id="rId30"/>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94" name="Line 39"/>
              <p:cNvSpPr>
                <a:spLocks noChangeShapeType="1"/>
              </p:cNvSpPr>
              <p:nvPr>
                <p:custDataLst>
                  <p:tags r:id="rId31"/>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95" name="Line 40"/>
              <p:cNvSpPr>
                <a:spLocks noChangeShapeType="1"/>
              </p:cNvSpPr>
              <p:nvPr>
                <p:custDataLst>
                  <p:tags r:id="rId32"/>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96" name="Line 41"/>
              <p:cNvSpPr>
                <a:spLocks noChangeShapeType="1"/>
              </p:cNvSpPr>
              <p:nvPr>
                <p:custDataLst>
                  <p:tags r:id="rId33"/>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97" name="Line 42"/>
              <p:cNvSpPr>
                <a:spLocks noChangeShapeType="1"/>
              </p:cNvSpPr>
              <p:nvPr>
                <p:custDataLst>
                  <p:tags r:id="rId34"/>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98" name="Line 43"/>
              <p:cNvSpPr>
                <a:spLocks noChangeShapeType="1"/>
              </p:cNvSpPr>
              <p:nvPr>
                <p:custDataLst>
                  <p:tags r:id="rId35"/>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99" name="Line 44"/>
              <p:cNvSpPr>
                <a:spLocks noChangeShapeType="1"/>
              </p:cNvSpPr>
              <p:nvPr>
                <p:custDataLst>
                  <p:tags r:id="rId36"/>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4000" name="Line 45"/>
              <p:cNvSpPr>
                <a:spLocks noChangeShapeType="1"/>
              </p:cNvSpPr>
              <p:nvPr>
                <p:custDataLst>
                  <p:tags r:id="rId37"/>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4001" name="Group 46"/>
              <p:cNvGrpSpPr/>
              <p:nvPr/>
            </p:nvGrpSpPr>
            <p:grpSpPr bwMode="auto">
              <a:xfrm>
                <a:off x="4269" y="1415"/>
                <a:ext cx="392" cy="137"/>
                <a:chOff x="4227" y="1360"/>
                <a:chExt cx="863" cy="270"/>
              </a:xfrm>
            </p:grpSpPr>
            <p:sp>
              <p:nvSpPr>
                <p:cNvPr id="64012" name="Line 47"/>
                <p:cNvSpPr>
                  <a:spLocks noChangeShapeType="1"/>
                </p:cNvSpPr>
                <p:nvPr>
                  <p:custDataLst>
                    <p:tags r:id="rId38"/>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4013" name="Line 48"/>
                <p:cNvSpPr>
                  <a:spLocks noChangeShapeType="1"/>
                </p:cNvSpPr>
                <p:nvPr>
                  <p:custDataLst>
                    <p:tags r:id="rId39"/>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4014" name="Line 49"/>
                <p:cNvSpPr>
                  <a:spLocks noChangeShapeType="1"/>
                </p:cNvSpPr>
                <p:nvPr>
                  <p:custDataLst>
                    <p:tags r:id="rId40"/>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4015" name="Line 50"/>
                <p:cNvSpPr>
                  <a:spLocks noChangeShapeType="1"/>
                </p:cNvSpPr>
                <p:nvPr>
                  <p:custDataLst>
                    <p:tags r:id="rId41"/>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4002" name="Group 51"/>
              <p:cNvGrpSpPr/>
              <p:nvPr/>
            </p:nvGrpSpPr>
            <p:grpSpPr bwMode="auto">
              <a:xfrm rot="5700496">
                <a:off x="4053" y="1170"/>
                <a:ext cx="392" cy="137"/>
                <a:chOff x="4227" y="1360"/>
                <a:chExt cx="863" cy="270"/>
              </a:xfrm>
            </p:grpSpPr>
            <p:sp>
              <p:nvSpPr>
                <p:cNvPr id="64008" name="Line 52"/>
                <p:cNvSpPr>
                  <a:spLocks noChangeShapeType="1"/>
                </p:cNvSpPr>
                <p:nvPr>
                  <p:custDataLst>
                    <p:tags r:id="rId42"/>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4009" name="Line 53"/>
                <p:cNvSpPr>
                  <a:spLocks noChangeShapeType="1"/>
                </p:cNvSpPr>
                <p:nvPr>
                  <p:custDataLst>
                    <p:tags r:id="rId43"/>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4010" name="Line 54"/>
                <p:cNvSpPr>
                  <a:spLocks noChangeShapeType="1"/>
                </p:cNvSpPr>
                <p:nvPr>
                  <p:custDataLst>
                    <p:tags r:id="rId44"/>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4011" name="Line 55"/>
                <p:cNvSpPr>
                  <a:spLocks noChangeShapeType="1"/>
                </p:cNvSpPr>
                <p:nvPr>
                  <p:custDataLst>
                    <p:tags r:id="rId45"/>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4003" name="Group 56"/>
              <p:cNvGrpSpPr/>
              <p:nvPr/>
            </p:nvGrpSpPr>
            <p:grpSpPr bwMode="auto">
              <a:xfrm rot="10800000">
                <a:off x="3796" y="1402"/>
                <a:ext cx="392" cy="137"/>
                <a:chOff x="4227" y="1360"/>
                <a:chExt cx="863" cy="270"/>
              </a:xfrm>
            </p:grpSpPr>
            <p:sp>
              <p:nvSpPr>
                <p:cNvPr id="64004" name="Line 57"/>
                <p:cNvSpPr>
                  <a:spLocks noChangeShapeType="1"/>
                </p:cNvSpPr>
                <p:nvPr>
                  <p:custDataLst>
                    <p:tags r:id="rId46"/>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4005" name="Line 58"/>
                <p:cNvSpPr>
                  <a:spLocks noChangeShapeType="1"/>
                </p:cNvSpPr>
                <p:nvPr>
                  <p:custDataLst>
                    <p:tags r:id="rId47"/>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4006" name="Line 59"/>
                <p:cNvSpPr>
                  <a:spLocks noChangeShapeType="1"/>
                </p:cNvSpPr>
                <p:nvPr>
                  <p:custDataLst>
                    <p:tags r:id="rId48"/>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4007" name="Line 60"/>
                <p:cNvSpPr>
                  <a:spLocks noChangeShapeType="1"/>
                </p:cNvSpPr>
                <p:nvPr>
                  <p:custDataLst>
                    <p:tags r:id="rId49"/>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3889" name="Group 61"/>
            <p:cNvGrpSpPr/>
            <p:nvPr/>
          </p:nvGrpSpPr>
          <p:grpSpPr bwMode="auto">
            <a:xfrm>
              <a:off x="2164" y="3034"/>
              <a:ext cx="72" cy="145"/>
              <a:chOff x="3796" y="1043"/>
              <a:chExt cx="865" cy="1237"/>
            </a:xfrm>
          </p:grpSpPr>
          <p:sp>
            <p:nvSpPr>
              <p:cNvPr id="63956" name="Line 62"/>
              <p:cNvSpPr>
                <a:spLocks noChangeShapeType="1"/>
              </p:cNvSpPr>
              <p:nvPr>
                <p:custDataLst>
                  <p:tags r:id="rId50"/>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57" name="Line 63"/>
              <p:cNvSpPr>
                <a:spLocks noChangeShapeType="1"/>
              </p:cNvSpPr>
              <p:nvPr>
                <p:custDataLst>
                  <p:tags r:id="rId51"/>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58" name="Line 64"/>
              <p:cNvSpPr>
                <a:spLocks noChangeShapeType="1"/>
              </p:cNvSpPr>
              <p:nvPr>
                <p:custDataLst>
                  <p:tags r:id="rId52"/>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59" name="Line 65"/>
              <p:cNvSpPr>
                <a:spLocks noChangeShapeType="1"/>
              </p:cNvSpPr>
              <p:nvPr>
                <p:custDataLst>
                  <p:tags r:id="rId53"/>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60" name="Line 66"/>
              <p:cNvSpPr>
                <a:spLocks noChangeShapeType="1"/>
              </p:cNvSpPr>
              <p:nvPr>
                <p:custDataLst>
                  <p:tags r:id="rId54"/>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61" name="Line 67"/>
              <p:cNvSpPr>
                <a:spLocks noChangeShapeType="1"/>
              </p:cNvSpPr>
              <p:nvPr>
                <p:custDataLst>
                  <p:tags r:id="rId55"/>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62" name="Line 68"/>
              <p:cNvSpPr>
                <a:spLocks noChangeShapeType="1"/>
              </p:cNvSpPr>
              <p:nvPr>
                <p:custDataLst>
                  <p:tags r:id="rId56"/>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63" name="Line 69"/>
              <p:cNvSpPr>
                <a:spLocks noChangeShapeType="1"/>
              </p:cNvSpPr>
              <p:nvPr>
                <p:custDataLst>
                  <p:tags r:id="rId57"/>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64" name="Line 70"/>
              <p:cNvSpPr>
                <a:spLocks noChangeShapeType="1"/>
              </p:cNvSpPr>
              <p:nvPr>
                <p:custDataLst>
                  <p:tags r:id="rId58"/>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65" name="Line 71"/>
              <p:cNvSpPr>
                <a:spLocks noChangeShapeType="1"/>
              </p:cNvSpPr>
              <p:nvPr>
                <p:custDataLst>
                  <p:tags r:id="rId59"/>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66" name="Line 72"/>
              <p:cNvSpPr>
                <a:spLocks noChangeShapeType="1"/>
              </p:cNvSpPr>
              <p:nvPr>
                <p:custDataLst>
                  <p:tags r:id="rId60"/>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67" name="Line 73"/>
              <p:cNvSpPr>
                <a:spLocks noChangeShapeType="1"/>
              </p:cNvSpPr>
              <p:nvPr>
                <p:custDataLst>
                  <p:tags r:id="rId61"/>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68" name="Line 74"/>
              <p:cNvSpPr>
                <a:spLocks noChangeShapeType="1"/>
              </p:cNvSpPr>
              <p:nvPr>
                <p:custDataLst>
                  <p:tags r:id="rId62"/>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69" name="Line 75"/>
              <p:cNvSpPr>
                <a:spLocks noChangeShapeType="1"/>
              </p:cNvSpPr>
              <p:nvPr>
                <p:custDataLst>
                  <p:tags r:id="rId63"/>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70" name="Line 76"/>
              <p:cNvSpPr>
                <a:spLocks noChangeShapeType="1"/>
              </p:cNvSpPr>
              <p:nvPr>
                <p:custDataLst>
                  <p:tags r:id="rId64"/>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971" name="Group 77"/>
              <p:cNvGrpSpPr/>
              <p:nvPr/>
            </p:nvGrpSpPr>
            <p:grpSpPr bwMode="auto">
              <a:xfrm>
                <a:off x="4269" y="1415"/>
                <a:ext cx="392" cy="137"/>
                <a:chOff x="4227" y="1360"/>
                <a:chExt cx="863" cy="270"/>
              </a:xfrm>
            </p:grpSpPr>
            <p:sp>
              <p:nvSpPr>
                <p:cNvPr id="63982" name="Line 78"/>
                <p:cNvSpPr>
                  <a:spLocks noChangeShapeType="1"/>
                </p:cNvSpPr>
                <p:nvPr>
                  <p:custDataLst>
                    <p:tags r:id="rId6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83" name="Line 79"/>
                <p:cNvSpPr>
                  <a:spLocks noChangeShapeType="1"/>
                </p:cNvSpPr>
                <p:nvPr>
                  <p:custDataLst>
                    <p:tags r:id="rId6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84" name="Line 80"/>
                <p:cNvSpPr>
                  <a:spLocks noChangeShapeType="1"/>
                </p:cNvSpPr>
                <p:nvPr>
                  <p:custDataLst>
                    <p:tags r:id="rId6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85" name="Line 81"/>
                <p:cNvSpPr>
                  <a:spLocks noChangeShapeType="1"/>
                </p:cNvSpPr>
                <p:nvPr>
                  <p:custDataLst>
                    <p:tags r:id="rId6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972" name="Group 82"/>
              <p:cNvGrpSpPr/>
              <p:nvPr/>
            </p:nvGrpSpPr>
            <p:grpSpPr bwMode="auto">
              <a:xfrm rot="5700496">
                <a:off x="4053" y="1170"/>
                <a:ext cx="392" cy="137"/>
                <a:chOff x="4227" y="1360"/>
                <a:chExt cx="863" cy="270"/>
              </a:xfrm>
            </p:grpSpPr>
            <p:sp>
              <p:nvSpPr>
                <p:cNvPr id="63978" name="Line 83"/>
                <p:cNvSpPr>
                  <a:spLocks noChangeShapeType="1"/>
                </p:cNvSpPr>
                <p:nvPr>
                  <p:custDataLst>
                    <p:tags r:id="rId6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79" name="Line 84"/>
                <p:cNvSpPr>
                  <a:spLocks noChangeShapeType="1"/>
                </p:cNvSpPr>
                <p:nvPr>
                  <p:custDataLst>
                    <p:tags r:id="rId7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80" name="Line 85"/>
                <p:cNvSpPr>
                  <a:spLocks noChangeShapeType="1"/>
                </p:cNvSpPr>
                <p:nvPr>
                  <p:custDataLst>
                    <p:tags r:id="rId7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81" name="Line 86"/>
                <p:cNvSpPr>
                  <a:spLocks noChangeShapeType="1"/>
                </p:cNvSpPr>
                <p:nvPr>
                  <p:custDataLst>
                    <p:tags r:id="rId7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973" name="Group 87"/>
              <p:cNvGrpSpPr/>
              <p:nvPr/>
            </p:nvGrpSpPr>
            <p:grpSpPr bwMode="auto">
              <a:xfrm rot="10800000">
                <a:off x="3796" y="1402"/>
                <a:ext cx="392" cy="137"/>
                <a:chOff x="4227" y="1360"/>
                <a:chExt cx="863" cy="270"/>
              </a:xfrm>
            </p:grpSpPr>
            <p:sp>
              <p:nvSpPr>
                <p:cNvPr id="63974" name="Line 88"/>
                <p:cNvSpPr>
                  <a:spLocks noChangeShapeType="1"/>
                </p:cNvSpPr>
                <p:nvPr>
                  <p:custDataLst>
                    <p:tags r:id="rId7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75" name="Line 89"/>
                <p:cNvSpPr>
                  <a:spLocks noChangeShapeType="1"/>
                </p:cNvSpPr>
                <p:nvPr>
                  <p:custDataLst>
                    <p:tags r:id="rId7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76" name="Line 90"/>
                <p:cNvSpPr>
                  <a:spLocks noChangeShapeType="1"/>
                </p:cNvSpPr>
                <p:nvPr>
                  <p:custDataLst>
                    <p:tags r:id="rId7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77" name="Line 91"/>
                <p:cNvSpPr>
                  <a:spLocks noChangeShapeType="1"/>
                </p:cNvSpPr>
                <p:nvPr>
                  <p:custDataLst>
                    <p:tags r:id="rId7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3890" name="Group 92"/>
            <p:cNvGrpSpPr/>
            <p:nvPr/>
          </p:nvGrpSpPr>
          <p:grpSpPr bwMode="auto">
            <a:xfrm>
              <a:off x="2175" y="3302"/>
              <a:ext cx="72" cy="144"/>
              <a:chOff x="3796" y="1043"/>
              <a:chExt cx="865" cy="1237"/>
            </a:xfrm>
          </p:grpSpPr>
          <p:sp>
            <p:nvSpPr>
              <p:cNvPr id="63926" name="Line 93"/>
              <p:cNvSpPr>
                <a:spLocks noChangeShapeType="1"/>
              </p:cNvSpPr>
              <p:nvPr>
                <p:custDataLst>
                  <p:tags r:id="rId77"/>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27" name="Line 94"/>
              <p:cNvSpPr>
                <a:spLocks noChangeShapeType="1"/>
              </p:cNvSpPr>
              <p:nvPr>
                <p:custDataLst>
                  <p:tags r:id="rId78"/>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28" name="Line 95"/>
              <p:cNvSpPr>
                <a:spLocks noChangeShapeType="1"/>
              </p:cNvSpPr>
              <p:nvPr>
                <p:custDataLst>
                  <p:tags r:id="rId79"/>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29" name="Line 96"/>
              <p:cNvSpPr>
                <a:spLocks noChangeShapeType="1"/>
              </p:cNvSpPr>
              <p:nvPr>
                <p:custDataLst>
                  <p:tags r:id="rId80"/>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30" name="Line 97"/>
              <p:cNvSpPr>
                <a:spLocks noChangeShapeType="1"/>
              </p:cNvSpPr>
              <p:nvPr>
                <p:custDataLst>
                  <p:tags r:id="rId81"/>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31" name="Line 98"/>
              <p:cNvSpPr>
                <a:spLocks noChangeShapeType="1"/>
              </p:cNvSpPr>
              <p:nvPr>
                <p:custDataLst>
                  <p:tags r:id="rId82"/>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32" name="Line 99"/>
              <p:cNvSpPr>
                <a:spLocks noChangeShapeType="1"/>
              </p:cNvSpPr>
              <p:nvPr>
                <p:custDataLst>
                  <p:tags r:id="rId83"/>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33" name="Line 100"/>
              <p:cNvSpPr>
                <a:spLocks noChangeShapeType="1"/>
              </p:cNvSpPr>
              <p:nvPr>
                <p:custDataLst>
                  <p:tags r:id="rId84"/>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34" name="Line 101"/>
              <p:cNvSpPr>
                <a:spLocks noChangeShapeType="1"/>
              </p:cNvSpPr>
              <p:nvPr>
                <p:custDataLst>
                  <p:tags r:id="rId85"/>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35" name="Line 102"/>
              <p:cNvSpPr>
                <a:spLocks noChangeShapeType="1"/>
              </p:cNvSpPr>
              <p:nvPr>
                <p:custDataLst>
                  <p:tags r:id="rId86"/>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36" name="Line 103"/>
              <p:cNvSpPr>
                <a:spLocks noChangeShapeType="1"/>
              </p:cNvSpPr>
              <p:nvPr>
                <p:custDataLst>
                  <p:tags r:id="rId87"/>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37" name="Line 104"/>
              <p:cNvSpPr>
                <a:spLocks noChangeShapeType="1"/>
              </p:cNvSpPr>
              <p:nvPr>
                <p:custDataLst>
                  <p:tags r:id="rId88"/>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38" name="Line 105"/>
              <p:cNvSpPr>
                <a:spLocks noChangeShapeType="1"/>
              </p:cNvSpPr>
              <p:nvPr>
                <p:custDataLst>
                  <p:tags r:id="rId89"/>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39" name="Line 106"/>
              <p:cNvSpPr>
                <a:spLocks noChangeShapeType="1"/>
              </p:cNvSpPr>
              <p:nvPr>
                <p:custDataLst>
                  <p:tags r:id="rId90"/>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40" name="Line 107"/>
              <p:cNvSpPr>
                <a:spLocks noChangeShapeType="1"/>
              </p:cNvSpPr>
              <p:nvPr>
                <p:custDataLst>
                  <p:tags r:id="rId91"/>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941" name="Group 108"/>
              <p:cNvGrpSpPr/>
              <p:nvPr/>
            </p:nvGrpSpPr>
            <p:grpSpPr bwMode="auto">
              <a:xfrm>
                <a:off x="4269" y="1415"/>
                <a:ext cx="392" cy="137"/>
                <a:chOff x="4227" y="1360"/>
                <a:chExt cx="863" cy="270"/>
              </a:xfrm>
            </p:grpSpPr>
            <p:sp>
              <p:nvSpPr>
                <p:cNvPr id="63952" name="Line 109"/>
                <p:cNvSpPr>
                  <a:spLocks noChangeShapeType="1"/>
                </p:cNvSpPr>
                <p:nvPr>
                  <p:custDataLst>
                    <p:tags r:id="rId92"/>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53" name="Line 110"/>
                <p:cNvSpPr>
                  <a:spLocks noChangeShapeType="1"/>
                </p:cNvSpPr>
                <p:nvPr>
                  <p:custDataLst>
                    <p:tags r:id="rId93"/>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54" name="Line 111"/>
                <p:cNvSpPr>
                  <a:spLocks noChangeShapeType="1"/>
                </p:cNvSpPr>
                <p:nvPr>
                  <p:custDataLst>
                    <p:tags r:id="rId94"/>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55" name="Line 112"/>
                <p:cNvSpPr>
                  <a:spLocks noChangeShapeType="1"/>
                </p:cNvSpPr>
                <p:nvPr>
                  <p:custDataLst>
                    <p:tags r:id="rId95"/>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942" name="Group 113"/>
              <p:cNvGrpSpPr/>
              <p:nvPr/>
            </p:nvGrpSpPr>
            <p:grpSpPr bwMode="auto">
              <a:xfrm rot="5700496">
                <a:off x="4053" y="1170"/>
                <a:ext cx="392" cy="137"/>
                <a:chOff x="4227" y="1360"/>
                <a:chExt cx="863" cy="270"/>
              </a:xfrm>
            </p:grpSpPr>
            <p:sp>
              <p:nvSpPr>
                <p:cNvPr id="63948" name="Line 114"/>
                <p:cNvSpPr>
                  <a:spLocks noChangeShapeType="1"/>
                </p:cNvSpPr>
                <p:nvPr>
                  <p:custDataLst>
                    <p:tags r:id="rId96"/>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49" name="Line 115"/>
                <p:cNvSpPr>
                  <a:spLocks noChangeShapeType="1"/>
                </p:cNvSpPr>
                <p:nvPr>
                  <p:custDataLst>
                    <p:tags r:id="rId97"/>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50" name="Line 116"/>
                <p:cNvSpPr>
                  <a:spLocks noChangeShapeType="1"/>
                </p:cNvSpPr>
                <p:nvPr>
                  <p:custDataLst>
                    <p:tags r:id="rId98"/>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51" name="Line 117"/>
                <p:cNvSpPr>
                  <a:spLocks noChangeShapeType="1"/>
                </p:cNvSpPr>
                <p:nvPr>
                  <p:custDataLst>
                    <p:tags r:id="rId99"/>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943" name="Group 118"/>
              <p:cNvGrpSpPr/>
              <p:nvPr/>
            </p:nvGrpSpPr>
            <p:grpSpPr bwMode="auto">
              <a:xfrm rot="10800000">
                <a:off x="3796" y="1402"/>
                <a:ext cx="392" cy="137"/>
                <a:chOff x="4227" y="1360"/>
                <a:chExt cx="863" cy="270"/>
              </a:xfrm>
            </p:grpSpPr>
            <p:sp>
              <p:nvSpPr>
                <p:cNvPr id="63944" name="Line 119"/>
                <p:cNvSpPr>
                  <a:spLocks noChangeShapeType="1"/>
                </p:cNvSpPr>
                <p:nvPr>
                  <p:custDataLst>
                    <p:tags r:id="rId100"/>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45" name="Line 120"/>
                <p:cNvSpPr>
                  <a:spLocks noChangeShapeType="1"/>
                </p:cNvSpPr>
                <p:nvPr>
                  <p:custDataLst>
                    <p:tags r:id="rId101"/>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46" name="Line 121"/>
                <p:cNvSpPr>
                  <a:spLocks noChangeShapeType="1"/>
                </p:cNvSpPr>
                <p:nvPr>
                  <p:custDataLst>
                    <p:tags r:id="rId102"/>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47" name="Line 122"/>
                <p:cNvSpPr>
                  <a:spLocks noChangeShapeType="1"/>
                </p:cNvSpPr>
                <p:nvPr>
                  <p:custDataLst>
                    <p:tags r:id="rId103"/>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3891" name="Group 123"/>
            <p:cNvGrpSpPr/>
            <p:nvPr/>
          </p:nvGrpSpPr>
          <p:grpSpPr bwMode="auto">
            <a:xfrm>
              <a:off x="1934" y="2899"/>
              <a:ext cx="72" cy="145"/>
              <a:chOff x="3796" y="1043"/>
              <a:chExt cx="865" cy="1237"/>
            </a:xfrm>
          </p:grpSpPr>
          <p:sp>
            <p:nvSpPr>
              <p:cNvPr id="63896" name="Line 124"/>
              <p:cNvSpPr>
                <a:spLocks noChangeShapeType="1"/>
              </p:cNvSpPr>
              <p:nvPr>
                <p:custDataLst>
                  <p:tags r:id="rId104"/>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97" name="Line 125"/>
              <p:cNvSpPr>
                <a:spLocks noChangeShapeType="1"/>
              </p:cNvSpPr>
              <p:nvPr>
                <p:custDataLst>
                  <p:tags r:id="rId105"/>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98" name="Line 126"/>
              <p:cNvSpPr>
                <a:spLocks noChangeShapeType="1"/>
              </p:cNvSpPr>
              <p:nvPr>
                <p:custDataLst>
                  <p:tags r:id="rId106"/>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99" name="Line 127"/>
              <p:cNvSpPr>
                <a:spLocks noChangeShapeType="1"/>
              </p:cNvSpPr>
              <p:nvPr>
                <p:custDataLst>
                  <p:tags r:id="rId107"/>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00" name="Line 128"/>
              <p:cNvSpPr>
                <a:spLocks noChangeShapeType="1"/>
              </p:cNvSpPr>
              <p:nvPr>
                <p:custDataLst>
                  <p:tags r:id="rId108"/>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01" name="Line 129"/>
              <p:cNvSpPr>
                <a:spLocks noChangeShapeType="1"/>
              </p:cNvSpPr>
              <p:nvPr>
                <p:custDataLst>
                  <p:tags r:id="rId109"/>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02" name="Line 130"/>
              <p:cNvSpPr>
                <a:spLocks noChangeShapeType="1"/>
              </p:cNvSpPr>
              <p:nvPr>
                <p:custDataLst>
                  <p:tags r:id="rId110"/>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03" name="Line 131"/>
              <p:cNvSpPr>
                <a:spLocks noChangeShapeType="1"/>
              </p:cNvSpPr>
              <p:nvPr>
                <p:custDataLst>
                  <p:tags r:id="rId111"/>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04" name="Line 132"/>
              <p:cNvSpPr>
                <a:spLocks noChangeShapeType="1"/>
              </p:cNvSpPr>
              <p:nvPr>
                <p:custDataLst>
                  <p:tags r:id="rId112"/>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05" name="Line 133"/>
              <p:cNvSpPr>
                <a:spLocks noChangeShapeType="1"/>
              </p:cNvSpPr>
              <p:nvPr>
                <p:custDataLst>
                  <p:tags r:id="rId113"/>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06" name="Line 134"/>
              <p:cNvSpPr>
                <a:spLocks noChangeShapeType="1"/>
              </p:cNvSpPr>
              <p:nvPr>
                <p:custDataLst>
                  <p:tags r:id="rId114"/>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07" name="Line 135"/>
              <p:cNvSpPr>
                <a:spLocks noChangeShapeType="1"/>
              </p:cNvSpPr>
              <p:nvPr>
                <p:custDataLst>
                  <p:tags r:id="rId115"/>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08" name="Line 136"/>
              <p:cNvSpPr>
                <a:spLocks noChangeShapeType="1"/>
              </p:cNvSpPr>
              <p:nvPr>
                <p:custDataLst>
                  <p:tags r:id="rId116"/>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09" name="Line 137"/>
              <p:cNvSpPr>
                <a:spLocks noChangeShapeType="1"/>
              </p:cNvSpPr>
              <p:nvPr>
                <p:custDataLst>
                  <p:tags r:id="rId117"/>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10" name="Line 138"/>
              <p:cNvSpPr>
                <a:spLocks noChangeShapeType="1"/>
              </p:cNvSpPr>
              <p:nvPr>
                <p:custDataLst>
                  <p:tags r:id="rId118"/>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911" name="Group 139"/>
              <p:cNvGrpSpPr/>
              <p:nvPr/>
            </p:nvGrpSpPr>
            <p:grpSpPr bwMode="auto">
              <a:xfrm>
                <a:off x="4269" y="1415"/>
                <a:ext cx="392" cy="137"/>
                <a:chOff x="4227" y="1360"/>
                <a:chExt cx="863" cy="270"/>
              </a:xfrm>
            </p:grpSpPr>
            <p:sp>
              <p:nvSpPr>
                <p:cNvPr id="63922" name="Line 140"/>
                <p:cNvSpPr>
                  <a:spLocks noChangeShapeType="1"/>
                </p:cNvSpPr>
                <p:nvPr>
                  <p:custDataLst>
                    <p:tags r:id="rId11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23" name="Line 141"/>
                <p:cNvSpPr>
                  <a:spLocks noChangeShapeType="1"/>
                </p:cNvSpPr>
                <p:nvPr>
                  <p:custDataLst>
                    <p:tags r:id="rId12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24" name="Line 142"/>
                <p:cNvSpPr>
                  <a:spLocks noChangeShapeType="1"/>
                </p:cNvSpPr>
                <p:nvPr>
                  <p:custDataLst>
                    <p:tags r:id="rId12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25" name="Line 143"/>
                <p:cNvSpPr>
                  <a:spLocks noChangeShapeType="1"/>
                </p:cNvSpPr>
                <p:nvPr>
                  <p:custDataLst>
                    <p:tags r:id="rId12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912" name="Group 144"/>
              <p:cNvGrpSpPr/>
              <p:nvPr/>
            </p:nvGrpSpPr>
            <p:grpSpPr bwMode="auto">
              <a:xfrm rot="5700496">
                <a:off x="4053" y="1170"/>
                <a:ext cx="392" cy="137"/>
                <a:chOff x="4227" y="1360"/>
                <a:chExt cx="863" cy="270"/>
              </a:xfrm>
            </p:grpSpPr>
            <p:sp>
              <p:nvSpPr>
                <p:cNvPr id="63918" name="Line 145"/>
                <p:cNvSpPr>
                  <a:spLocks noChangeShapeType="1"/>
                </p:cNvSpPr>
                <p:nvPr>
                  <p:custDataLst>
                    <p:tags r:id="rId12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19" name="Line 146"/>
                <p:cNvSpPr>
                  <a:spLocks noChangeShapeType="1"/>
                </p:cNvSpPr>
                <p:nvPr>
                  <p:custDataLst>
                    <p:tags r:id="rId12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20" name="Line 147"/>
                <p:cNvSpPr>
                  <a:spLocks noChangeShapeType="1"/>
                </p:cNvSpPr>
                <p:nvPr>
                  <p:custDataLst>
                    <p:tags r:id="rId12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21" name="Line 148"/>
                <p:cNvSpPr>
                  <a:spLocks noChangeShapeType="1"/>
                </p:cNvSpPr>
                <p:nvPr>
                  <p:custDataLst>
                    <p:tags r:id="rId12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913" name="Group 149"/>
              <p:cNvGrpSpPr/>
              <p:nvPr/>
            </p:nvGrpSpPr>
            <p:grpSpPr bwMode="auto">
              <a:xfrm rot="10800000">
                <a:off x="3796" y="1402"/>
                <a:ext cx="392" cy="137"/>
                <a:chOff x="4227" y="1360"/>
                <a:chExt cx="863" cy="270"/>
              </a:xfrm>
            </p:grpSpPr>
            <p:sp>
              <p:nvSpPr>
                <p:cNvPr id="63914" name="Line 150"/>
                <p:cNvSpPr>
                  <a:spLocks noChangeShapeType="1"/>
                </p:cNvSpPr>
                <p:nvPr>
                  <p:custDataLst>
                    <p:tags r:id="rId12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15" name="Line 151"/>
                <p:cNvSpPr>
                  <a:spLocks noChangeShapeType="1"/>
                </p:cNvSpPr>
                <p:nvPr>
                  <p:custDataLst>
                    <p:tags r:id="rId12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16" name="Line 152"/>
                <p:cNvSpPr>
                  <a:spLocks noChangeShapeType="1"/>
                </p:cNvSpPr>
                <p:nvPr>
                  <p:custDataLst>
                    <p:tags r:id="rId12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917" name="Line 153"/>
                <p:cNvSpPr>
                  <a:spLocks noChangeShapeType="1"/>
                </p:cNvSpPr>
                <p:nvPr>
                  <p:custDataLst>
                    <p:tags r:id="rId13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3892" name="Line 154"/>
            <p:cNvSpPr>
              <a:spLocks noChangeShapeType="1"/>
            </p:cNvSpPr>
            <p:nvPr>
              <p:custDataLst>
                <p:tags r:id="rId131"/>
              </p:custDataLst>
            </p:nvPr>
          </p:nvSpPr>
          <p:spPr bwMode="auto">
            <a:xfrm flipV="1">
              <a:off x="2460" y="3031"/>
              <a:ext cx="150" cy="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3893" name="Line 155"/>
            <p:cNvSpPr>
              <a:spLocks noChangeShapeType="1"/>
            </p:cNvSpPr>
            <p:nvPr>
              <p:custDataLst>
                <p:tags r:id="rId132"/>
              </p:custDataLst>
            </p:nvPr>
          </p:nvSpPr>
          <p:spPr bwMode="auto">
            <a:xfrm flipV="1">
              <a:off x="2226" y="3031"/>
              <a:ext cx="254" cy="39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3894" name="Line 156"/>
            <p:cNvSpPr>
              <a:spLocks noChangeShapeType="1"/>
            </p:cNvSpPr>
            <p:nvPr>
              <p:custDataLst>
                <p:tags r:id="rId133"/>
              </p:custDataLst>
            </p:nvPr>
          </p:nvSpPr>
          <p:spPr bwMode="auto">
            <a:xfrm flipV="1">
              <a:off x="2219" y="3031"/>
              <a:ext cx="245"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3895" name="Line 157"/>
            <p:cNvSpPr>
              <a:spLocks noChangeShapeType="1"/>
            </p:cNvSpPr>
            <p:nvPr>
              <p:custDataLst>
                <p:tags r:id="rId134"/>
              </p:custDataLst>
            </p:nvPr>
          </p:nvSpPr>
          <p:spPr bwMode="auto">
            <a:xfrm flipV="1">
              <a:off x="1989" y="2974"/>
              <a:ext cx="452" cy="5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grpSp>
        <p:nvGrpSpPr>
          <p:cNvPr id="63499" name="Group 158"/>
          <p:cNvGrpSpPr/>
          <p:nvPr>
            <p:custDataLst>
              <p:tags r:id="rId135"/>
            </p:custDataLst>
          </p:nvPr>
        </p:nvGrpSpPr>
        <p:grpSpPr bwMode="auto">
          <a:xfrm>
            <a:off x="993775" y="3702050"/>
            <a:ext cx="977900" cy="330200"/>
            <a:chOff x="717" y="1160"/>
            <a:chExt cx="616" cy="208"/>
          </a:xfrm>
        </p:grpSpPr>
        <p:sp>
          <p:nvSpPr>
            <p:cNvPr id="63882" name="Rectangle 159"/>
            <p:cNvSpPr>
              <a:spLocks noChangeArrowheads="1"/>
            </p:cNvSpPr>
            <p:nvPr>
              <p:custDataLst>
                <p:tags r:id="rId136"/>
              </p:custDataLst>
            </p:nvPr>
          </p:nvSpPr>
          <p:spPr bwMode="auto">
            <a:xfrm>
              <a:off x="832" y="1160"/>
              <a:ext cx="384" cy="208"/>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3883" name="Text Box 160"/>
            <p:cNvSpPr txBox="1">
              <a:spLocks noChangeArrowheads="1"/>
            </p:cNvSpPr>
            <p:nvPr>
              <p:custDataLst>
                <p:tags r:id="rId137"/>
              </p:custDataLst>
            </p:nvPr>
          </p:nvSpPr>
          <p:spPr bwMode="auto">
            <a:xfrm>
              <a:off x="717" y="1171"/>
              <a:ext cx="6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MSC</a:t>
              </a:r>
              <a:endParaRPr lang="en-US" altLang="zh-CN" sz="1400">
                <a:solidFill>
                  <a:srgbClr val="000000"/>
                </a:solidFill>
                <a:latin typeface="Arial" panose="020B0604020202020204" pitchFamily="34" charset="0"/>
              </a:endParaRPr>
            </a:p>
          </p:txBody>
        </p:sp>
      </p:grpSp>
      <p:grpSp>
        <p:nvGrpSpPr>
          <p:cNvPr id="63500" name="Group 161"/>
          <p:cNvGrpSpPr/>
          <p:nvPr>
            <p:custDataLst>
              <p:tags r:id="rId138"/>
            </p:custDataLst>
          </p:nvPr>
        </p:nvGrpSpPr>
        <p:grpSpPr bwMode="auto">
          <a:xfrm>
            <a:off x="1308100" y="4424363"/>
            <a:ext cx="1016000" cy="931862"/>
            <a:chOff x="291" y="1263"/>
            <a:chExt cx="640" cy="587"/>
          </a:xfrm>
        </p:grpSpPr>
        <p:sp>
          <p:nvSpPr>
            <p:cNvPr id="63715" name="AutoShape 162"/>
            <p:cNvSpPr>
              <a:spLocks noChangeArrowheads="1"/>
            </p:cNvSpPr>
            <p:nvPr>
              <p:custDataLst>
                <p:tags r:id="rId139"/>
              </p:custDataLst>
            </p:nvPr>
          </p:nvSpPr>
          <p:spPr bwMode="auto">
            <a:xfrm>
              <a:off x="487" y="132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3716" name="AutoShape 163"/>
            <p:cNvSpPr>
              <a:spLocks noChangeArrowheads="1"/>
            </p:cNvSpPr>
            <p:nvPr>
              <p:custDataLst>
                <p:tags r:id="rId140"/>
              </p:custDataLst>
            </p:nvPr>
          </p:nvSpPr>
          <p:spPr bwMode="auto">
            <a:xfrm>
              <a:off x="679" y="1636"/>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3717" name="AutoShape 164"/>
            <p:cNvSpPr>
              <a:spLocks noChangeArrowheads="1"/>
            </p:cNvSpPr>
            <p:nvPr>
              <p:custDataLst>
                <p:tags r:id="rId141"/>
              </p:custDataLst>
            </p:nvPr>
          </p:nvSpPr>
          <p:spPr bwMode="auto">
            <a:xfrm>
              <a:off x="676" y="1421"/>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3718" name="Group 165"/>
            <p:cNvGrpSpPr/>
            <p:nvPr/>
          </p:nvGrpSpPr>
          <p:grpSpPr bwMode="auto">
            <a:xfrm>
              <a:off x="291" y="1422"/>
              <a:ext cx="252" cy="214"/>
              <a:chOff x="867" y="1530"/>
              <a:chExt cx="252" cy="214"/>
            </a:xfrm>
          </p:grpSpPr>
          <p:sp>
            <p:nvSpPr>
              <p:cNvPr id="63850" name="AutoShape 166"/>
              <p:cNvSpPr>
                <a:spLocks noChangeArrowheads="1"/>
              </p:cNvSpPr>
              <p:nvPr>
                <p:custDataLst>
                  <p:tags r:id="rId142"/>
                </p:custDataLst>
              </p:nvPr>
            </p:nvSpPr>
            <p:spPr bwMode="auto">
              <a:xfrm>
                <a:off x="867" y="153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3851" name="Group 167"/>
              <p:cNvGrpSpPr/>
              <p:nvPr/>
            </p:nvGrpSpPr>
            <p:grpSpPr bwMode="auto">
              <a:xfrm>
                <a:off x="967" y="1561"/>
                <a:ext cx="58" cy="114"/>
                <a:chOff x="3796" y="1043"/>
                <a:chExt cx="865" cy="1237"/>
              </a:xfrm>
            </p:grpSpPr>
            <p:sp>
              <p:nvSpPr>
                <p:cNvPr id="63852" name="Line 168"/>
                <p:cNvSpPr>
                  <a:spLocks noChangeShapeType="1"/>
                </p:cNvSpPr>
                <p:nvPr>
                  <p:custDataLst>
                    <p:tags r:id="rId143"/>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53" name="Line 169"/>
                <p:cNvSpPr>
                  <a:spLocks noChangeShapeType="1"/>
                </p:cNvSpPr>
                <p:nvPr>
                  <p:custDataLst>
                    <p:tags r:id="rId144"/>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54" name="Line 170"/>
                <p:cNvSpPr>
                  <a:spLocks noChangeShapeType="1"/>
                </p:cNvSpPr>
                <p:nvPr>
                  <p:custDataLst>
                    <p:tags r:id="rId145"/>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55" name="Line 171"/>
                <p:cNvSpPr>
                  <a:spLocks noChangeShapeType="1"/>
                </p:cNvSpPr>
                <p:nvPr>
                  <p:custDataLst>
                    <p:tags r:id="rId146"/>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56" name="Line 172"/>
                <p:cNvSpPr>
                  <a:spLocks noChangeShapeType="1"/>
                </p:cNvSpPr>
                <p:nvPr>
                  <p:custDataLst>
                    <p:tags r:id="rId147"/>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57" name="Line 173"/>
                <p:cNvSpPr>
                  <a:spLocks noChangeShapeType="1"/>
                </p:cNvSpPr>
                <p:nvPr>
                  <p:custDataLst>
                    <p:tags r:id="rId148"/>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58" name="Line 174"/>
                <p:cNvSpPr>
                  <a:spLocks noChangeShapeType="1"/>
                </p:cNvSpPr>
                <p:nvPr>
                  <p:custDataLst>
                    <p:tags r:id="rId149"/>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59" name="Line 175"/>
                <p:cNvSpPr>
                  <a:spLocks noChangeShapeType="1"/>
                </p:cNvSpPr>
                <p:nvPr>
                  <p:custDataLst>
                    <p:tags r:id="rId150"/>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60" name="Line 176"/>
                <p:cNvSpPr>
                  <a:spLocks noChangeShapeType="1"/>
                </p:cNvSpPr>
                <p:nvPr>
                  <p:custDataLst>
                    <p:tags r:id="rId151"/>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61" name="Line 177"/>
                <p:cNvSpPr>
                  <a:spLocks noChangeShapeType="1"/>
                </p:cNvSpPr>
                <p:nvPr>
                  <p:custDataLst>
                    <p:tags r:id="rId152"/>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62" name="Line 178"/>
                <p:cNvSpPr>
                  <a:spLocks noChangeShapeType="1"/>
                </p:cNvSpPr>
                <p:nvPr>
                  <p:custDataLst>
                    <p:tags r:id="rId153"/>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63" name="Line 179"/>
                <p:cNvSpPr>
                  <a:spLocks noChangeShapeType="1"/>
                </p:cNvSpPr>
                <p:nvPr>
                  <p:custDataLst>
                    <p:tags r:id="rId154"/>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64" name="Line 180"/>
                <p:cNvSpPr>
                  <a:spLocks noChangeShapeType="1"/>
                </p:cNvSpPr>
                <p:nvPr>
                  <p:custDataLst>
                    <p:tags r:id="rId155"/>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65" name="Line 181"/>
                <p:cNvSpPr>
                  <a:spLocks noChangeShapeType="1"/>
                </p:cNvSpPr>
                <p:nvPr>
                  <p:custDataLst>
                    <p:tags r:id="rId156"/>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66" name="Line 182"/>
                <p:cNvSpPr>
                  <a:spLocks noChangeShapeType="1"/>
                </p:cNvSpPr>
                <p:nvPr>
                  <p:custDataLst>
                    <p:tags r:id="rId157"/>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867" name="Group 183"/>
                <p:cNvGrpSpPr/>
                <p:nvPr/>
              </p:nvGrpSpPr>
              <p:grpSpPr bwMode="auto">
                <a:xfrm>
                  <a:off x="4269" y="1415"/>
                  <a:ext cx="392" cy="137"/>
                  <a:chOff x="4227" y="1360"/>
                  <a:chExt cx="863" cy="270"/>
                </a:xfrm>
              </p:grpSpPr>
              <p:sp>
                <p:nvSpPr>
                  <p:cNvPr id="63878" name="Line 184"/>
                  <p:cNvSpPr>
                    <a:spLocks noChangeShapeType="1"/>
                  </p:cNvSpPr>
                  <p:nvPr>
                    <p:custDataLst>
                      <p:tags r:id="rId158"/>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79" name="Line 185"/>
                  <p:cNvSpPr>
                    <a:spLocks noChangeShapeType="1"/>
                  </p:cNvSpPr>
                  <p:nvPr>
                    <p:custDataLst>
                      <p:tags r:id="rId159"/>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80" name="Line 186"/>
                  <p:cNvSpPr>
                    <a:spLocks noChangeShapeType="1"/>
                  </p:cNvSpPr>
                  <p:nvPr>
                    <p:custDataLst>
                      <p:tags r:id="rId160"/>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81" name="Line 187"/>
                  <p:cNvSpPr>
                    <a:spLocks noChangeShapeType="1"/>
                  </p:cNvSpPr>
                  <p:nvPr>
                    <p:custDataLst>
                      <p:tags r:id="rId161"/>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868" name="Group 188"/>
                <p:cNvGrpSpPr/>
                <p:nvPr/>
              </p:nvGrpSpPr>
              <p:grpSpPr bwMode="auto">
                <a:xfrm rot="5700496">
                  <a:off x="4053" y="1170"/>
                  <a:ext cx="392" cy="137"/>
                  <a:chOff x="4227" y="1360"/>
                  <a:chExt cx="863" cy="270"/>
                </a:xfrm>
              </p:grpSpPr>
              <p:sp>
                <p:nvSpPr>
                  <p:cNvPr id="63874" name="Line 189"/>
                  <p:cNvSpPr>
                    <a:spLocks noChangeShapeType="1"/>
                  </p:cNvSpPr>
                  <p:nvPr>
                    <p:custDataLst>
                      <p:tags r:id="rId162"/>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75" name="Line 190"/>
                  <p:cNvSpPr>
                    <a:spLocks noChangeShapeType="1"/>
                  </p:cNvSpPr>
                  <p:nvPr>
                    <p:custDataLst>
                      <p:tags r:id="rId163"/>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76" name="Line 191"/>
                  <p:cNvSpPr>
                    <a:spLocks noChangeShapeType="1"/>
                  </p:cNvSpPr>
                  <p:nvPr>
                    <p:custDataLst>
                      <p:tags r:id="rId164"/>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77" name="Line 192"/>
                  <p:cNvSpPr>
                    <a:spLocks noChangeShapeType="1"/>
                  </p:cNvSpPr>
                  <p:nvPr>
                    <p:custDataLst>
                      <p:tags r:id="rId165"/>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869" name="Group 193"/>
                <p:cNvGrpSpPr/>
                <p:nvPr/>
              </p:nvGrpSpPr>
              <p:grpSpPr bwMode="auto">
                <a:xfrm rot="10800000">
                  <a:off x="3796" y="1402"/>
                  <a:ext cx="392" cy="137"/>
                  <a:chOff x="4227" y="1360"/>
                  <a:chExt cx="863" cy="270"/>
                </a:xfrm>
              </p:grpSpPr>
              <p:sp>
                <p:nvSpPr>
                  <p:cNvPr id="63870" name="Line 194"/>
                  <p:cNvSpPr>
                    <a:spLocks noChangeShapeType="1"/>
                  </p:cNvSpPr>
                  <p:nvPr>
                    <p:custDataLst>
                      <p:tags r:id="rId166"/>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71" name="Line 195"/>
                  <p:cNvSpPr>
                    <a:spLocks noChangeShapeType="1"/>
                  </p:cNvSpPr>
                  <p:nvPr>
                    <p:custDataLst>
                      <p:tags r:id="rId167"/>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72" name="Line 196"/>
                  <p:cNvSpPr>
                    <a:spLocks noChangeShapeType="1"/>
                  </p:cNvSpPr>
                  <p:nvPr>
                    <p:custDataLst>
                      <p:tags r:id="rId168"/>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73" name="Line 197"/>
                  <p:cNvSpPr>
                    <a:spLocks noChangeShapeType="1"/>
                  </p:cNvSpPr>
                  <p:nvPr>
                    <p:custDataLst>
                      <p:tags r:id="rId169"/>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grpSp>
          <p:nvGrpSpPr>
            <p:cNvPr id="63719" name="Group 198"/>
            <p:cNvGrpSpPr/>
            <p:nvPr/>
          </p:nvGrpSpPr>
          <p:grpSpPr bwMode="auto">
            <a:xfrm>
              <a:off x="773" y="1460"/>
              <a:ext cx="58" cy="114"/>
              <a:chOff x="3796" y="1043"/>
              <a:chExt cx="865" cy="1237"/>
            </a:xfrm>
          </p:grpSpPr>
          <p:sp>
            <p:nvSpPr>
              <p:cNvPr id="63820" name="Line 199"/>
              <p:cNvSpPr>
                <a:spLocks noChangeShapeType="1"/>
              </p:cNvSpPr>
              <p:nvPr>
                <p:custDataLst>
                  <p:tags r:id="rId170"/>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21" name="Line 200"/>
              <p:cNvSpPr>
                <a:spLocks noChangeShapeType="1"/>
              </p:cNvSpPr>
              <p:nvPr>
                <p:custDataLst>
                  <p:tags r:id="rId171"/>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22" name="Line 201"/>
              <p:cNvSpPr>
                <a:spLocks noChangeShapeType="1"/>
              </p:cNvSpPr>
              <p:nvPr>
                <p:custDataLst>
                  <p:tags r:id="rId172"/>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23" name="Line 202"/>
              <p:cNvSpPr>
                <a:spLocks noChangeShapeType="1"/>
              </p:cNvSpPr>
              <p:nvPr>
                <p:custDataLst>
                  <p:tags r:id="rId173"/>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24" name="Line 203"/>
              <p:cNvSpPr>
                <a:spLocks noChangeShapeType="1"/>
              </p:cNvSpPr>
              <p:nvPr>
                <p:custDataLst>
                  <p:tags r:id="rId174"/>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25" name="Line 204"/>
              <p:cNvSpPr>
                <a:spLocks noChangeShapeType="1"/>
              </p:cNvSpPr>
              <p:nvPr>
                <p:custDataLst>
                  <p:tags r:id="rId175"/>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26" name="Line 205"/>
              <p:cNvSpPr>
                <a:spLocks noChangeShapeType="1"/>
              </p:cNvSpPr>
              <p:nvPr>
                <p:custDataLst>
                  <p:tags r:id="rId176"/>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27" name="Line 206"/>
              <p:cNvSpPr>
                <a:spLocks noChangeShapeType="1"/>
              </p:cNvSpPr>
              <p:nvPr>
                <p:custDataLst>
                  <p:tags r:id="rId177"/>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28" name="Line 207"/>
              <p:cNvSpPr>
                <a:spLocks noChangeShapeType="1"/>
              </p:cNvSpPr>
              <p:nvPr>
                <p:custDataLst>
                  <p:tags r:id="rId178"/>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29" name="Line 208"/>
              <p:cNvSpPr>
                <a:spLocks noChangeShapeType="1"/>
              </p:cNvSpPr>
              <p:nvPr>
                <p:custDataLst>
                  <p:tags r:id="rId179"/>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30" name="Line 209"/>
              <p:cNvSpPr>
                <a:spLocks noChangeShapeType="1"/>
              </p:cNvSpPr>
              <p:nvPr>
                <p:custDataLst>
                  <p:tags r:id="rId180"/>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31" name="Line 210"/>
              <p:cNvSpPr>
                <a:spLocks noChangeShapeType="1"/>
              </p:cNvSpPr>
              <p:nvPr>
                <p:custDataLst>
                  <p:tags r:id="rId181"/>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32" name="Line 211"/>
              <p:cNvSpPr>
                <a:spLocks noChangeShapeType="1"/>
              </p:cNvSpPr>
              <p:nvPr>
                <p:custDataLst>
                  <p:tags r:id="rId182"/>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33" name="Line 212"/>
              <p:cNvSpPr>
                <a:spLocks noChangeShapeType="1"/>
              </p:cNvSpPr>
              <p:nvPr>
                <p:custDataLst>
                  <p:tags r:id="rId183"/>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34" name="Line 213"/>
              <p:cNvSpPr>
                <a:spLocks noChangeShapeType="1"/>
              </p:cNvSpPr>
              <p:nvPr>
                <p:custDataLst>
                  <p:tags r:id="rId184"/>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835" name="Group 214"/>
              <p:cNvGrpSpPr/>
              <p:nvPr/>
            </p:nvGrpSpPr>
            <p:grpSpPr bwMode="auto">
              <a:xfrm>
                <a:off x="4269" y="1415"/>
                <a:ext cx="392" cy="137"/>
                <a:chOff x="4227" y="1360"/>
                <a:chExt cx="863" cy="270"/>
              </a:xfrm>
            </p:grpSpPr>
            <p:sp>
              <p:nvSpPr>
                <p:cNvPr id="63846" name="Line 215"/>
                <p:cNvSpPr>
                  <a:spLocks noChangeShapeType="1"/>
                </p:cNvSpPr>
                <p:nvPr>
                  <p:custDataLst>
                    <p:tags r:id="rId18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47" name="Line 216"/>
                <p:cNvSpPr>
                  <a:spLocks noChangeShapeType="1"/>
                </p:cNvSpPr>
                <p:nvPr>
                  <p:custDataLst>
                    <p:tags r:id="rId18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48" name="Line 217"/>
                <p:cNvSpPr>
                  <a:spLocks noChangeShapeType="1"/>
                </p:cNvSpPr>
                <p:nvPr>
                  <p:custDataLst>
                    <p:tags r:id="rId18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49" name="Line 218"/>
                <p:cNvSpPr>
                  <a:spLocks noChangeShapeType="1"/>
                </p:cNvSpPr>
                <p:nvPr>
                  <p:custDataLst>
                    <p:tags r:id="rId18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836" name="Group 219"/>
              <p:cNvGrpSpPr/>
              <p:nvPr/>
            </p:nvGrpSpPr>
            <p:grpSpPr bwMode="auto">
              <a:xfrm rot="5700496">
                <a:off x="4053" y="1170"/>
                <a:ext cx="392" cy="137"/>
                <a:chOff x="4227" y="1360"/>
                <a:chExt cx="863" cy="270"/>
              </a:xfrm>
            </p:grpSpPr>
            <p:sp>
              <p:nvSpPr>
                <p:cNvPr id="63842" name="Line 220"/>
                <p:cNvSpPr>
                  <a:spLocks noChangeShapeType="1"/>
                </p:cNvSpPr>
                <p:nvPr>
                  <p:custDataLst>
                    <p:tags r:id="rId18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43" name="Line 221"/>
                <p:cNvSpPr>
                  <a:spLocks noChangeShapeType="1"/>
                </p:cNvSpPr>
                <p:nvPr>
                  <p:custDataLst>
                    <p:tags r:id="rId19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44" name="Line 222"/>
                <p:cNvSpPr>
                  <a:spLocks noChangeShapeType="1"/>
                </p:cNvSpPr>
                <p:nvPr>
                  <p:custDataLst>
                    <p:tags r:id="rId19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45" name="Line 223"/>
                <p:cNvSpPr>
                  <a:spLocks noChangeShapeType="1"/>
                </p:cNvSpPr>
                <p:nvPr>
                  <p:custDataLst>
                    <p:tags r:id="rId19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837" name="Group 224"/>
              <p:cNvGrpSpPr/>
              <p:nvPr/>
            </p:nvGrpSpPr>
            <p:grpSpPr bwMode="auto">
              <a:xfrm rot="10800000">
                <a:off x="3796" y="1402"/>
                <a:ext cx="392" cy="137"/>
                <a:chOff x="4227" y="1360"/>
                <a:chExt cx="863" cy="270"/>
              </a:xfrm>
            </p:grpSpPr>
            <p:sp>
              <p:nvSpPr>
                <p:cNvPr id="63838" name="Line 225"/>
                <p:cNvSpPr>
                  <a:spLocks noChangeShapeType="1"/>
                </p:cNvSpPr>
                <p:nvPr>
                  <p:custDataLst>
                    <p:tags r:id="rId19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39" name="Line 226"/>
                <p:cNvSpPr>
                  <a:spLocks noChangeShapeType="1"/>
                </p:cNvSpPr>
                <p:nvPr>
                  <p:custDataLst>
                    <p:tags r:id="rId19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40" name="Line 227"/>
                <p:cNvSpPr>
                  <a:spLocks noChangeShapeType="1"/>
                </p:cNvSpPr>
                <p:nvPr>
                  <p:custDataLst>
                    <p:tags r:id="rId19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41" name="Line 228"/>
                <p:cNvSpPr>
                  <a:spLocks noChangeShapeType="1"/>
                </p:cNvSpPr>
                <p:nvPr>
                  <p:custDataLst>
                    <p:tags r:id="rId19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3720" name="Group 229"/>
            <p:cNvGrpSpPr/>
            <p:nvPr/>
          </p:nvGrpSpPr>
          <p:grpSpPr bwMode="auto">
            <a:xfrm>
              <a:off x="782" y="1671"/>
              <a:ext cx="57" cy="113"/>
              <a:chOff x="3796" y="1043"/>
              <a:chExt cx="865" cy="1237"/>
            </a:xfrm>
          </p:grpSpPr>
          <p:sp>
            <p:nvSpPr>
              <p:cNvPr id="63790" name="Line 230"/>
              <p:cNvSpPr>
                <a:spLocks noChangeShapeType="1"/>
              </p:cNvSpPr>
              <p:nvPr>
                <p:custDataLst>
                  <p:tags r:id="rId197"/>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91" name="Line 231"/>
              <p:cNvSpPr>
                <a:spLocks noChangeShapeType="1"/>
              </p:cNvSpPr>
              <p:nvPr>
                <p:custDataLst>
                  <p:tags r:id="rId198"/>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92" name="Line 232"/>
              <p:cNvSpPr>
                <a:spLocks noChangeShapeType="1"/>
              </p:cNvSpPr>
              <p:nvPr>
                <p:custDataLst>
                  <p:tags r:id="rId199"/>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93" name="Line 233"/>
              <p:cNvSpPr>
                <a:spLocks noChangeShapeType="1"/>
              </p:cNvSpPr>
              <p:nvPr>
                <p:custDataLst>
                  <p:tags r:id="rId200"/>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94" name="Line 234"/>
              <p:cNvSpPr>
                <a:spLocks noChangeShapeType="1"/>
              </p:cNvSpPr>
              <p:nvPr>
                <p:custDataLst>
                  <p:tags r:id="rId201"/>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95" name="Line 235"/>
              <p:cNvSpPr>
                <a:spLocks noChangeShapeType="1"/>
              </p:cNvSpPr>
              <p:nvPr>
                <p:custDataLst>
                  <p:tags r:id="rId202"/>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96" name="Line 236"/>
              <p:cNvSpPr>
                <a:spLocks noChangeShapeType="1"/>
              </p:cNvSpPr>
              <p:nvPr>
                <p:custDataLst>
                  <p:tags r:id="rId203"/>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97" name="Line 237"/>
              <p:cNvSpPr>
                <a:spLocks noChangeShapeType="1"/>
              </p:cNvSpPr>
              <p:nvPr>
                <p:custDataLst>
                  <p:tags r:id="rId204"/>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98" name="Line 238"/>
              <p:cNvSpPr>
                <a:spLocks noChangeShapeType="1"/>
              </p:cNvSpPr>
              <p:nvPr>
                <p:custDataLst>
                  <p:tags r:id="rId205"/>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99" name="Line 239"/>
              <p:cNvSpPr>
                <a:spLocks noChangeShapeType="1"/>
              </p:cNvSpPr>
              <p:nvPr>
                <p:custDataLst>
                  <p:tags r:id="rId206"/>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00" name="Line 240"/>
              <p:cNvSpPr>
                <a:spLocks noChangeShapeType="1"/>
              </p:cNvSpPr>
              <p:nvPr>
                <p:custDataLst>
                  <p:tags r:id="rId207"/>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01" name="Line 241"/>
              <p:cNvSpPr>
                <a:spLocks noChangeShapeType="1"/>
              </p:cNvSpPr>
              <p:nvPr>
                <p:custDataLst>
                  <p:tags r:id="rId208"/>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02" name="Line 242"/>
              <p:cNvSpPr>
                <a:spLocks noChangeShapeType="1"/>
              </p:cNvSpPr>
              <p:nvPr>
                <p:custDataLst>
                  <p:tags r:id="rId209"/>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03" name="Line 243"/>
              <p:cNvSpPr>
                <a:spLocks noChangeShapeType="1"/>
              </p:cNvSpPr>
              <p:nvPr>
                <p:custDataLst>
                  <p:tags r:id="rId210"/>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04" name="Line 244"/>
              <p:cNvSpPr>
                <a:spLocks noChangeShapeType="1"/>
              </p:cNvSpPr>
              <p:nvPr>
                <p:custDataLst>
                  <p:tags r:id="rId211"/>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805" name="Group 245"/>
              <p:cNvGrpSpPr/>
              <p:nvPr/>
            </p:nvGrpSpPr>
            <p:grpSpPr bwMode="auto">
              <a:xfrm>
                <a:off x="4269" y="1415"/>
                <a:ext cx="392" cy="137"/>
                <a:chOff x="4227" y="1360"/>
                <a:chExt cx="863" cy="270"/>
              </a:xfrm>
            </p:grpSpPr>
            <p:sp>
              <p:nvSpPr>
                <p:cNvPr id="63816" name="Line 246"/>
                <p:cNvSpPr>
                  <a:spLocks noChangeShapeType="1"/>
                </p:cNvSpPr>
                <p:nvPr>
                  <p:custDataLst>
                    <p:tags r:id="rId212"/>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17" name="Line 247"/>
                <p:cNvSpPr>
                  <a:spLocks noChangeShapeType="1"/>
                </p:cNvSpPr>
                <p:nvPr>
                  <p:custDataLst>
                    <p:tags r:id="rId213"/>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18" name="Line 248"/>
                <p:cNvSpPr>
                  <a:spLocks noChangeShapeType="1"/>
                </p:cNvSpPr>
                <p:nvPr>
                  <p:custDataLst>
                    <p:tags r:id="rId214"/>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19" name="Line 249"/>
                <p:cNvSpPr>
                  <a:spLocks noChangeShapeType="1"/>
                </p:cNvSpPr>
                <p:nvPr>
                  <p:custDataLst>
                    <p:tags r:id="rId215"/>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806" name="Group 250"/>
              <p:cNvGrpSpPr/>
              <p:nvPr/>
            </p:nvGrpSpPr>
            <p:grpSpPr bwMode="auto">
              <a:xfrm rot="5700496">
                <a:off x="4053" y="1170"/>
                <a:ext cx="392" cy="137"/>
                <a:chOff x="4227" y="1360"/>
                <a:chExt cx="863" cy="270"/>
              </a:xfrm>
            </p:grpSpPr>
            <p:sp>
              <p:nvSpPr>
                <p:cNvPr id="63812" name="Line 251"/>
                <p:cNvSpPr>
                  <a:spLocks noChangeShapeType="1"/>
                </p:cNvSpPr>
                <p:nvPr>
                  <p:custDataLst>
                    <p:tags r:id="rId216"/>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13" name="Line 252"/>
                <p:cNvSpPr>
                  <a:spLocks noChangeShapeType="1"/>
                </p:cNvSpPr>
                <p:nvPr>
                  <p:custDataLst>
                    <p:tags r:id="rId217"/>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14" name="Line 253"/>
                <p:cNvSpPr>
                  <a:spLocks noChangeShapeType="1"/>
                </p:cNvSpPr>
                <p:nvPr>
                  <p:custDataLst>
                    <p:tags r:id="rId218"/>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15" name="Line 254"/>
                <p:cNvSpPr>
                  <a:spLocks noChangeShapeType="1"/>
                </p:cNvSpPr>
                <p:nvPr>
                  <p:custDataLst>
                    <p:tags r:id="rId219"/>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807" name="Group 255"/>
              <p:cNvGrpSpPr/>
              <p:nvPr/>
            </p:nvGrpSpPr>
            <p:grpSpPr bwMode="auto">
              <a:xfrm rot="10800000">
                <a:off x="3796" y="1402"/>
                <a:ext cx="392" cy="137"/>
                <a:chOff x="4227" y="1360"/>
                <a:chExt cx="863" cy="270"/>
              </a:xfrm>
            </p:grpSpPr>
            <p:sp>
              <p:nvSpPr>
                <p:cNvPr id="63808" name="Line 256"/>
                <p:cNvSpPr>
                  <a:spLocks noChangeShapeType="1"/>
                </p:cNvSpPr>
                <p:nvPr>
                  <p:custDataLst>
                    <p:tags r:id="rId220"/>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09" name="Line 257"/>
                <p:cNvSpPr>
                  <a:spLocks noChangeShapeType="1"/>
                </p:cNvSpPr>
                <p:nvPr>
                  <p:custDataLst>
                    <p:tags r:id="rId221"/>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10" name="Line 258"/>
                <p:cNvSpPr>
                  <a:spLocks noChangeShapeType="1"/>
                </p:cNvSpPr>
                <p:nvPr>
                  <p:custDataLst>
                    <p:tags r:id="rId222"/>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811" name="Line 259"/>
                <p:cNvSpPr>
                  <a:spLocks noChangeShapeType="1"/>
                </p:cNvSpPr>
                <p:nvPr>
                  <p:custDataLst>
                    <p:tags r:id="rId223"/>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3721" name="Group 260"/>
            <p:cNvGrpSpPr/>
            <p:nvPr/>
          </p:nvGrpSpPr>
          <p:grpSpPr bwMode="auto">
            <a:xfrm>
              <a:off x="589" y="1354"/>
              <a:ext cx="57" cy="114"/>
              <a:chOff x="3796" y="1043"/>
              <a:chExt cx="865" cy="1237"/>
            </a:xfrm>
          </p:grpSpPr>
          <p:sp>
            <p:nvSpPr>
              <p:cNvPr id="63760" name="Line 261"/>
              <p:cNvSpPr>
                <a:spLocks noChangeShapeType="1"/>
              </p:cNvSpPr>
              <p:nvPr>
                <p:custDataLst>
                  <p:tags r:id="rId224"/>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61" name="Line 262"/>
              <p:cNvSpPr>
                <a:spLocks noChangeShapeType="1"/>
              </p:cNvSpPr>
              <p:nvPr>
                <p:custDataLst>
                  <p:tags r:id="rId225"/>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62" name="Line 263"/>
              <p:cNvSpPr>
                <a:spLocks noChangeShapeType="1"/>
              </p:cNvSpPr>
              <p:nvPr>
                <p:custDataLst>
                  <p:tags r:id="rId226"/>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63" name="Line 264"/>
              <p:cNvSpPr>
                <a:spLocks noChangeShapeType="1"/>
              </p:cNvSpPr>
              <p:nvPr>
                <p:custDataLst>
                  <p:tags r:id="rId227"/>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64" name="Line 265"/>
              <p:cNvSpPr>
                <a:spLocks noChangeShapeType="1"/>
              </p:cNvSpPr>
              <p:nvPr>
                <p:custDataLst>
                  <p:tags r:id="rId228"/>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65" name="Line 266"/>
              <p:cNvSpPr>
                <a:spLocks noChangeShapeType="1"/>
              </p:cNvSpPr>
              <p:nvPr>
                <p:custDataLst>
                  <p:tags r:id="rId229"/>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66" name="Line 267"/>
              <p:cNvSpPr>
                <a:spLocks noChangeShapeType="1"/>
              </p:cNvSpPr>
              <p:nvPr>
                <p:custDataLst>
                  <p:tags r:id="rId230"/>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67" name="Line 268"/>
              <p:cNvSpPr>
                <a:spLocks noChangeShapeType="1"/>
              </p:cNvSpPr>
              <p:nvPr>
                <p:custDataLst>
                  <p:tags r:id="rId231"/>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68" name="Line 269"/>
              <p:cNvSpPr>
                <a:spLocks noChangeShapeType="1"/>
              </p:cNvSpPr>
              <p:nvPr>
                <p:custDataLst>
                  <p:tags r:id="rId232"/>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69" name="Line 270"/>
              <p:cNvSpPr>
                <a:spLocks noChangeShapeType="1"/>
              </p:cNvSpPr>
              <p:nvPr>
                <p:custDataLst>
                  <p:tags r:id="rId233"/>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70" name="Line 271"/>
              <p:cNvSpPr>
                <a:spLocks noChangeShapeType="1"/>
              </p:cNvSpPr>
              <p:nvPr>
                <p:custDataLst>
                  <p:tags r:id="rId234"/>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71" name="Line 272"/>
              <p:cNvSpPr>
                <a:spLocks noChangeShapeType="1"/>
              </p:cNvSpPr>
              <p:nvPr>
                <p:custDataLst>
                  <p:tags r:id="rId235"/>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72" name="Line 273"/>
              <p:cNvSpPr>
                <a:spLocks noChangeShapeType="1"/>
              </p:cNvSpPr>
              <p:nvPr>
                <p:custDataLst>
                  <p:tags r:id="rId236"/>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73" name="Line 274"/>
              <p:cNvSpPr>
                <a:spLocks noChangeShapeType="1"/>
              </p:cNvSpPr>
              <p:nvPr>
                <p:custDataLst>
                  <p:tags r:id="rId237"/>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74" name="Line 275"/>
              <p:cNvSpPr>
                <a:spLocks noChangeShapeType="1"/>
              </p:cNvSpPr>
              <p:nvPr>
                <p:custDataLst>
                  <p:tags r:id="rId238"/>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775" name="Group 276"/>
              <p:cNvGrpSpPr/>
              <p:nvPr/>
            </p:nvGrpSpPr>
            <p:grpSpPr bwMode="auto">
              <a:xfrm>
                <a:off x="4269" y="1415"/>
                <a:ext cx="392" cy="137"/>
                <a:chOff x="4227" y="1360"/>
                <a:chExt cx="863" cy="270"/>
              </a:xfrm>
            </p:grpSpPr>
            <p:sp>
              <p:nvSpPr>
                <p:cNvPr id="63786" name="Line 277"/>
                <p:cNvSpPr>
                  <a:spLocks noChangeShapeType="1"/>
                </p:cNvSpPr>
                <p:nvPr>
                  <p:custDataLst>
                    <p:tags r:id="rId23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87" name="Line 278"/>
                <p:cNvSpPr>
                  <a:spLocks noChangeShapeType="1"/>
                </p:cNvSpPr>
                <p:nvPr>
                  <p:custDataLst>
                    <p:tags r:id="rId24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88" name="Line 279"/>
                <p:cNvSpPr>
                  <a:spLocks noChangeShapeType="1"/>
                </p:cNvSpPr>
                <p:nvPr>
                  <p:custDataLst>
                    <p:tags r:id="rId24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89" name="Line 280"/>
                <p:cNvSpPr>
                  <a:spLocks noChangeShapeType="1"/>
                </p:cNvSpPr>
                <p:nvPr>
                  <p:custDataLst>
                    <p:tags r:id="rId24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776" name="Group 281"/>
              <p:cNvGrpSpPr/>
              <p:nvPr/>
            </p:nvGrpSpPr>
            <p:grpSpPr bwMode="auto">
              <a:xfrm rot="5700496">
                <a:off x="4053" y="1170"/>
                <a:ext cx="392" cy="137"/>
                <a:chOff x="4227" y="1360"/>
                <a:chExt cx="863" cy="270"/>
              </a:xfrm>
            </p:grpSpPr>
            <p:sp>
              <p:nvSpPr>
                <p:cNvPr id="63782" name="Line 282"/>
                <p:cNvSpPr>
                  <a:spLocks noChangeShapeType="1"/>
                </p:cNvSpPr>
                <p:nvPr>
                  <p:custDataLst>
                    <p:tags r:id="rId24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83" name="Line 283"/>
                <p:cNvSpPr>
                  <a:spLocks noChangeShapeType="1"/>
                </p:cNvSpPr>
                <p:nvPr>
                  <p:custDataLst>
                    <p:tags r:id="rId24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84" name="Line 284"/>
                <p:cNvSpPr>
                  <a:spLocks noChangeShapeType="1"/>
                </p:cNvSpPr>
                <p:nvPr>
                  <p:custDataLst>
                    <p:tags r:id="rId24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85" name="Line 285"/>
                <p:cNvSpPr>
                  <a:spLocks noChangeShapeType="1"/>
                </p:cNvSpPr>
                <p:nvPr>
                  <p:custDataLst>
                    <p:tags r:id="rId24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777" name="Group 286"/>
              <p:cNvGrpSpPr/>
              <p:nvPr/>
            </p:nvGrpSpPr>
            <p:grpSpPr bwMode="auto">
              <a:xfrm rot="10800000">
                <a:off x="3796" y="1402"/>
                <a:ext cx="392" cy="137"/>
                <a:chOff x="4227" y="1360"/>
                <a:chExt cx="863" cy="270"/>
              </a:xfrm>
            </p:grpSpPr>
            <p:sp>
              <p:nvSpPr>
                <p:cNvPr id="63778" name="Line 287"/>
                <p:cNvSpPr>
                  <a:spLocks noChangeShapeType="1"/>
                </p:cNvSpPr>
                <p:nvPr>
                  <p:custDataLst>
                    <p:tags r:id="rId24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79" name="Line 288"/>
                <p:cNvSpPr>
                  <a:spLocks noChangeShapeType="1"/>
                </p:cNvSpPr>
                <p:nvPr>
                  <p:custDataLst>
                    <p:tags r:id="rId24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80" name="Line 289"/>
                <p:cNvSpPr>
                  <a:spLocks noChangeShapeType="1"/>
                </p:cNvSpPr>
                <p:nvPr>
                  <p:custDataLst>
                    <p:tags r:id="rId24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81" name="Line 290"/>
                <p:cNvSpPr>
                  <a:spLocks noChangeShapeType="1"/>
                </p:cNvSpPr>
                <p:nvPr>
                  <p:custDataLst>
                    <p:tags r:id="rId25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3722" name="Line 291"/>
            <p:cNvSpPr>
              <a:spLocks noChangeShapeType="1"/>
            </p:cNvSpPr>
            <p:nvPr>
              <p:custDataLst>
                <p:tags r:id="rId251"/>
              </p:custDataLst>
            </p:nvPr>
          </p:nvSpPr>
          <p:spPr bwMode="auto">
            <a:xfrm flipV="1">
              <a:off x="626" y="1272"/>
              <a:ext cx="236" cy="31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3723" name="Line 292"/>
            <p:cNvSpPr>
              <a:spLocks noChangeShapeType="1"/>
            </p:cNvSpPr>
            <p:nvPr>
              <p:custDataLst>
                <p:tags r:id="rId252"/>
              </p:custDataLst>
            </p:nvPr>
          </p:nvSpPr>
          <p:spPr bwMode="auto">
            <a:xfrm flipV="1">
              <a:off x="823" y="1276"/>
              <a:ext cx="75" cy="4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3724" name="Line 293"/>
            <p:cNvSpPr>
              <a:spLocks noChangeShapeType="1"/>
            </p:cNvSpPr>
            <p:nvPr>
              <p:custDataLst>
                <p:tags r:id="rId253"/>
              </p:custDataLst>
            </p:nvPr>
          </p:nvSpPr>
          <p:spPr bwMode="auto">
            <a:xfrm flipV="1">
              <a:off x="817" y="1264"/>
              <a:ext cx="58" cy="30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3725" name="Line 294"/>
            <p:cNvSpPr>
              <a:spLocks noChangeShapeType="1"/>
            </p:cNvSpPr>
            <p:nvPr>
              <p:custDataLst>
                <p:tags r:id="rId254"/>
              </p:custDataLst>
            </p:nvPr>
          </p:nvSpPr>
          <p:spPr bwMode="auto">
            <a:xfrm flipV="1">
              <a:off x="633" y="1263"/>
              <a:ext cx="226" cy="19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63726" name="Group 295"/>
            <p:cNvGrpSpPr/>
            <p:nvPr/>
          </p:nvGrpSpPr>
          <p:grpSpPr bwMode="auto">
            <a:xfrm>
              <a:off x="483" y="1532"/>
              <a:ext cx="252" cy="214"/>
              <a:chOff x="867" y="1530"/>
              <a:chExt cx="252" cy="214"/>
            </a:xfrm>
          </p:grpSpPr>
          <p:sp>
            <p:nvSpPr>
              <p:cNvPr id="63728" name="AutoShape 296"/>
              <p:cNvSpPr>
                <a:spLocks noChangeArrowheads="1"/>
              </p:cNvSpPr>
              <p:nvPr>
                <p:custDataLst>
                  <p:tags r:id="rId255"/>
                </p:custDataLst>
              </p:nvPr>
            </p:nvSpPr>
            <p:spPr bwMode="auto">
              <a:xfrm>
                <a:off x="867" y="153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3729" name="Group 297"/>
              <p:cNvGrpSpPr/>
              <p:nvPr/>
            </p:nvGrpSpPr>
            <p:grpSpPr bwMode="auto">
              <a:xfrm>
                <a:off x="967" y="1561"/>
                <a:ext cx="58" cy="114"/>
                <a:chOff x="3796" y="1043"/>
                <a:chExt cx="865" cy="1237"/>
              </a:xfrm>
            </p:grpSpPr>
            <p:sp>
              <p:nvSpPr>
                <p:cNvPr id="63730" name="Line 298"/>
                <p:cNvSpPr>
                  <a:spLocks noChangeShapeType="1"/>
                </p:cNvSpPr>
                <p:nvPr>
                  <p:custDataLst>
                    <p:tags r:id="rId256"/>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31" name="Line 299"/>
                <p:cNvSpPr>
                  <a:spLocks noChangeShapeType="1"/>
                </p:cNvSpPr>
                <p:nvPr>
                  <p:custDataLst>
                    <p:tags r:id="rId257"/>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32" name="Line 300"/>
                <p:cNvSpPr>
                  <a:spLocks noChangeShapeType="1"/>
                </p:cNvSpPr>
                <p:nvPr>
                  <p:custDataLst>
                    <p:tags r:id="rId258"/>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33" name="Line 301"/>
                <p:cNvSpPr>
                  <a:spLocks noChangeShapeType="1"/>
                </p:cNvSpPr>
                <p:nvPr>
                  <p:custDataLst>
                    <p:tags r:id="rId259"/>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34" name="Line 302"/>
                <p:cNvSpPr>
                  <a:spLocks noChangeShapeType="1"/>
                </p:cNvSpPr>
                <p:nvPr>
                  <p:custDataLst>
                    <p:tags r:id="rId260"/>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35" name="Line 303"/>
                <p:cNvSpPr>
                  <a:spLocks noChangeShapeType="1"/>
                </p:cNvSpPr>
                <p:nvPr>
                  <p:custDataLst>
                    <p:tags r:id="rId261"/>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36" name="Line 304"/>
                <p:cNvSpPr>
                  <a:spLocks noChangeShapeType="1"/>
                </p:cNvSpPr>
                <p:nvPr>
                  <p:custDataLst>
                    <p:tags r:id="rId262"/>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37" name="Line 305"/>
                <p:cNvSpPr>
                  <a:spLocks noChangeShapeType="1"/>
                </p:cNvSpPr>
                <p:nvPr>
                  <p:custDataLst>
                    <p:tags r:id="rId263"/>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38" name="Line 306"/>
                <p:cNvSpPr>
                  <a:spLocks noChangeShapeType="1"/>
                </p:cNvSpPr>
                <p:nvPr>
                  <p:custDataLst>
                    <p:tags r:id="rId264"/>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39" name="Line 307"/>
                <p:cNvSpPr>
                  <a:spLocks noChangeShapeType="1"/>
                </p:cNvSpPr>
                <p:nvPr>
                  <p:custDataLst>
                    <p:tags r:id="rId265"/>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40" name="Line 308"/>
                <p:cNvSpPr>
                  <a:spLocks noChangeShapeType="1"/>
                </p:cNvSpPr>
                <p:nvPr>
                  <p:custDataLst>
                    <p:tags r:id="rId266"/>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41" name="Line 309"/>
                <p:cNvSpPr>
                  <a:spLocks noChangeShapeType="1"/>
                </p:cNvSpPr>
                <p:nvPr>
                  <p:custDataLst>
                    <p:tags r:id="rId267"/>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42" name="Line 310"/>
                <p:cNvSpPr>
                  <a:spLocks noChangeShapeType="1"/>
                </p:cNvSpPr>
                <p:nvPr>
                  <p:custDataLst>
                    <p:tags r:id="rId268"/>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43" name="Line 311"/>
                <p:cNvSpPr>
                  <a:spLocks noChangeShapeType="1"/>
                </p:cNvSpPr>
                <p:nvPr>
                  <p:custDataLst>
                    <p:tags r:id="rId269"/>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44" name="Line 312"/>
                <p:cNvSpPr>
                  <a:spLocks noChangeShapeType="1"/>
                </p:cNvSpPr>
                <p:nvPr>
                  <p:custDataLst>
                    <p:tags r:id="rId270"/>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745" name="Group 313"/>
                <p:cNvGrpSpPr/>
                <p:nvPr/>
              </p:nvGrpSpPr>
              <p:grpSpPr bwMode="auto">
                <a:xfrm>
                  <a:off x="4269" y="1415"/>
                  <a:ext cx="392" cy="137"/>
                  <a:chOff x="4227" y="1360"/>
                  <a:chExt cx="863" cy="270"/>
                </a:xfrm>
              </p:grpSpPr>
              <p:sp>
                <p:nvSpPr>
                  <p:cNvPr id="63756" name="Line 314"/>
                  <p:cNvSpPr>
                    <a:spLocks noChangeShapeType="1"/>
                  </p:cNvSpPr>
                  <p:nvPr>
                    <p:custDataLst>
                      <p:tags r:id="rId27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57" name="Line 315"/>
                  <p:cNvSpPr>
                    <a:spLocks noChangeShapeType="1"/>
                  </p:cNvSpPr>
                  <p:nvPr>
                    <p:custDataLst>
                      <p:tags r:id="rId27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58" name="Line 316"/>
                  <p:cNvSpPr>
                    <a:spLocks noChangeShapeType="1"/>
                  </p:cNvSpPr>
                  <p:nvPr>
                    <p:custDataLst>
                      <p:tags r:id="rId27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59" name="Line 317"/>
                  <p:cNvSpPr>
                    <a:spLocks noChangeShapeType="1"/>
                  </p:cNvSpPr>
                  <p:nvPr>
                    <p:custDataLst>
                      <p:tags r:id="rId27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746" name="Group 318"/>
                <p:cNvGrpSpPr/>
                <p:nvPr/>
              </p:nvGrpSpPr>
              <p:grpSpPr bwMode="auto">
                <a:xfrm rot="5700496">
                  <a:off x="4053" y="1170"/>
                  <a:ext cx="392" cy="137"/>
                  <a:chOff x="4227" y="1360"/>
                  <a:chExt cx="863" cy="270"/>
                </a:xfrm>
              </p:grpSpPr>
              <p:sp>
                <p:nvSpPr>
                  <p:cNvPr id="63752" name="Line 319"/>
                  <p:cNvSpPr>
                    <a:spLocks noChangeShapeType="1"/>
                  </p:cNvSpPr>
                  <p:nvPr>
                    <p:custDataLst>
                      <p:tags r:id="rId27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53" name="Line 320"/>
                  <p:cNvSpPr>
                    <a:spLocks noChangeShapeType="1"/>
                  </p:cNvSpPr>
                  <p:nvPr>
                    <p:custDataLst>
                      <p:tags r:id="rId27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54" name="Line 321"/>
                  <p:cNvSpPr>
                    <a:spLocks noChangeShapeType="1"/>
                  </p:cNvSpPr>
                  <p:nvPr>
                    <p:custDataLst>
                      <p:tags r:id="rId27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55" name="Line 322"/>
                  <p:cNvSpPr>
                    <a:spLocks noChangeShapeType="1"/>
                  </p:cNvSpPr>
                  <p:nvPr>
                    <p:custDataLst>
                      <p:tags r:id="rId27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747" name="Group 323"/>
                <p:cNvGrpSpPr/>
                <p:nvPr/>
              </p:nvGrpSpPr>
              <p:grpSpPr bwMode="auto">
                <a:xfrm rot="10800000">
                  <a:off x="3796" y="1402"/>
                  <a:ext cx="392" cy="137"/>
                  <a:chOff x="4227" y="1360"/>
                  <a:chExt cx="863" cy="270"/>
                </a:xfrm>
              </p:grpSpPr>
              <p:sp>
                <p:nvSpPr>
                  <p:cNvPr id="63748" name="Line 324"/>
                  <p:cNvSpPr>
                    <a:spLocks noChangeShapeType="1"/>
                  </p:cNvSpPr>
                  <p:nvPr>
                    <p:custDataLst>
                      <p:tags r:id="rId27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49" name="Line 325"/>
                  <p:cNvSpPr>
                    <a:spLocks noChangeShapeType="1"/>
                  </p:cNvSpPr>
                  <p:nvPr>
                    <p:custDataLst>
                      <p:tags r:id="rId28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50" name="Line 326"/>
                  <p:cNvSpPr>
                    <a:spLocks noChangeShapeType="1"/>
                  </p:cNvSpPr>
                  <p:nvPr>
                    <p:custDataLst>
                      <p:tags r:id="rId28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51" name="Line 327"/>
                  <p:cNvSpPr>
                    <a:spLocks noChangeShapeType="1"/>
                  </p:cNvSpPr>
                  <p:nvPr>
                    <p:custDataLst>
                      <p:tags r:id="rId28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sp>
          <p:nvSpPr>
            <p:cNvPr id="63727" name="Line 328"/>
            <p:cNvSpPr>
              <a:spLocks noChangeShapeType="1"/>
            </p:cNvSpPr>
            <p:nvPr>
              <p:custDataLst>
                <p:tags r:id="rId283"/>
              </p:custDataLst>
            </p:nvPr>
          </p:nvSpPr>
          <p:spPr bwMode="auto">
            <a:xfrm flipV="1">
              <a:off x="414" y="1266"/>
              <a:ext cx="430" cy="3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sp>
        <p:nvSpPr>
          <p:cNvPr id="63501" name="Text Box 329"/>
          <p:cNvSpPr txBox="1">
            <a:spLocks noChangeArrowheads="1"/>
          </p:cNvSpPr>
          <p:nvPr>
            <p:custDataLst>
              <p:tags r:id="rId284"/>
            </p:custDataLst>
          </p:nvPr>
        </p:nvSpPr>
        <p:spPr bwMode="auto">
          <a:xfrm>
            <a:off x="487363" y="3433763"/>
            <a:ext cx="138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anchor MSC</a:t>
            </a:r>
            <a:endParaRPr lang="en-US" altLang="zh-CN" sz="1400">
              <a:solidFill>
                <a:srgbClr val="000000"/>
              </a:solidFill>
              <a:latin typeface="Arial" panose="020B0604020202020204" pitchFamily="34" charset="0"/>
            </a:endParaRPr>
          </a:p>
        </p:txBody>
      </p:sp>
      <p:grpSp>
        <p:nvGrpSpPr>
          <p:cNvPr id="63502" name="Group 330"/>
          <p:cNvGrpSpPr/>
          <p:nvPr>
            <p:custDataLst>
              <p:tags r:id="rId285"/>
            </p:custDataLst>
          </p:nvPr>
        </p:nvGrpSpPr>
        <p:grpSpPr bwMode="auto">
          <a:xfrm>
            <a:off x="3084513" y="4132263"/>
            <a:ext cx="1309687" cy="1147762"/>
            <a:chOff x="146" y="711"/>
            <a:chExt cx="825" cy="723"/>
          </a:xfrm>
        </p:grpSpPr>
        <p:sp>
          <p:nvSpPr>
            <p:cNvPr id="63512" name="AutoShape 331"/>
            <p:cNvSpPr>
              <a:spLocks noChangeArrowheads="1"/>
            </p:cNvSpPr>
            <p:nvPr>
              <p:custDataLst>
                <p:tags r:id="rId286"/>
              </p:custDataLst>
            </p:nvPr>
          </p:nvSpPr>
          <p:spPr bwMode="auto">
            <a:xfrm>
              <a:off x="719" y="904"/>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3513" name="AutoShape 332"/>
            <p:cNvSpPr>
              <a:spLocks noChangeArrowheads="1"/>
            </p:cNvSpPr>
            <p:nvPr>
              <p:custDataLst>
                <p:tags r:id="rId287"/>
              </p:custDataLst>
            </p:nvPr>
          </p:nvSpPr>
          <p:spPr bwMode="auto">
            <a:xfrm>
              <a:off x="335" y="1115"/>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3514" name="Group 333"/>
            <p:cNvGrpSpPr/>
            <p:nvPr/>
          </p:nvGrpSpPr>
          <p:grpSpPr bwMode="auto">
            <a:xfrm>
              <a:off x="523" y="1006"/>
              <a:ext cx="252" cy="214"/>
              <a:chOff x="867" y="1530"/>
              <a:chExt cx="252" cy="214"/>
            </a:xfrm>
          </p:grpSpPr>
          <p:sp>
            <p:nvSpPr>
              <p:cNvPr id="63683" name="AutoShape 334"/>
              <p:cNvSpPr>
                <a:spLocks noChangeArrowheads="1"/>
              </p:cNvSpPr>
              <p:nvPr>
                <p:custDataLst>
                  <p:tags r:id="rId288"/>
                </p:custDataLst>
              </p:nvPr>
            </p:nvSpPr>
            <p:spPr bwMode="auto">
              <a:xfrm>
                <a:off x="867" y="153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3684" name="Group 335"/>
              <p:cNvGrpSpPr/>
              <p:nvPr/>
            </p:nvGrpSpPr>
            <p:grpSpPr bwMode="auto">
              <a:xfrm>
                <a:off x="967" y="1561"/>
                <a:ext cx="58" cy="114"/>
                <a:chOff x="3796" y="1043"/>
                <a:chExt cx="865" cy="1237"/>
              </a:xfrm>
            </p:grpSpPr>
            <p:sp>
              <p:nvSpPr>
                <p:cNvPr id="63685" name="Line 336"/>
                <p:cNvSpPr>
                  <a:spLocks noChangeShapeType="1"/>
                </p:cNvSpPr>
                <p:nvPr>
                  <p:custDataLst>
                    <p:tags r:id="rId289"/>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86" name="Line 337"/>
                <p:cNvSpPr>
                  <a:spLocks noChangeShapeType="1"/>
                </p:cNvSpPr>
                <p:nvPr>
                  <p:custDataLst>
                    <p:tags r:id="rId290"/>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87" name="Line 338"/>
                <p:cNvSpPr>
                  <a:spLocks noChangeShapeType="1"/>
                </p:cNvSpPr>
                <p:nvPr>
                  <p:custDataLst>
                    <p:tags r:id="rId291"/>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88" name="Line 339"/>
                <p:cNvSpPr>
                  <a:spLocks noChangeShapeType="1"/>
                </p:cNvSpPr>
                <p:nvPr>
                  <p:custDataLst>
                    <p:tags r:id="rId292"/>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89" name="Line 340"/>
                <p:cNvSpPr>
                  <a:spLocks noChangeShapeType="1"/>
                </p:cNvSpPr>
                <p:nvPr>
                  <p:custDataLst>
                    <p:tags r:id="rId293"/>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90" name="Line 341"/>
                <p:cNvSpPr>
                  <a:spLocks noChangeShapeType="1"/>
                </p:cNvSpPr>
                <p:nvPr>
                  <p:custDataLst>
                    <p:tags r:id="rId294"/>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91" name="Line 342"/>
                <p:cNvSpPr>
                  <a:spLocks noChangeShapeType="1"/>
                </p:cNvSpPr>
                <p:nvPr>
                  <p:custDataLst>
                    <p:tags r:id="rId295"/>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92" name="Line 343"/>
                <p:cNvSpPr>
                  <a:spLocks noChangeShapeType="1"/>
                </p:cNvSpPr>
                <p:nvPr>
                  <p:custDataLst>
                    <p:tags r:id="rId296"/>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93" name="Line 344"/>
                <p:cNvSpPr>
                  <a:spLocks noChangeShapeType="1"/>
                </p:cNvSpPr>
                <p:nvPr>
                  <p:custDataLst>
                    <p:tags r:id="rId297"/>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94" name="Line 345"/>
                <p:cNvSpPr>
                  <a:spLocks noChangeShapeType="1"/>
                </p:cNvSpPr>
                <p:nvPr>
                  <p:custDataLst>
                    <p:tags r:id="rId298"/>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95" name="Line 346"/>
                <p:cNvSpPr>
                  <a:spLocks noChangeShapeType="1"/>
                </p:cNvSpPr>
                <p:nvPr>
                  <p:custDataLst>
                    <p:tags r:id="rId299"/>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96" name="Line 347"/>
                <p:cNvSpPr>
                  <a:spLocks noChangeShapeType="1"/>
                </p:cNvSpPr>
                <p:nvPr>
                  <p:custDataLst>
                    <p:tags r:id="rId300"/>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97" name="Line 348"/>
                <p:cNvSpPr>
                  <a:spLocks noChangeShapeType="1"/>
                </p:cNvSpPr>
                <p:nvPr>
                  <p:custDataLst>
                    <p:tags r:id="rId301"/>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98" name="Line 349"/>
                <p:cNvSpPr>
                  <a:spLocks noChangeShapeType="1"/>
                </p:cNvSpPr>
                <p:nvPr>
                  <p:custDataLst>
                    <p:tags r:id="rId302"/>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99" name="Line 350"/>
                <p:cNvSpPr>
                  <a:spLocks noChangeShapeType="1"/>
                </p:cNvSpPr>
                <p:nvPr>
                  <p:custDataLst>
                    <p:tags r:id="rId303"/>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700" name="Group 351"/>
                <p:cNvGrpSpPr/>
                <p:nvPr/>
              </p:nvGrpSpPr>
              <p:grpSpPr bwMode="auto">
                <a:xfrm>
                  <a:off x="4269" y="1415"/>
                  <a:ext cx="392" cy="137"/>
                  <a:chOff x="4227" y="1360"/>
                  <a:chExt cx="863" cy="270"/>
                </a:xfrm>
              </p:grpSpPr>
              <p:sp>
                <p:nvSpPr>
                  <p:cNvPr id="63711" name="Line 352"/>
                  <p:cNvSpPr>
                    <a:spLocks noChangeShapeType="1"/>
                  </p:cNvSpPr>
                  <p:nvPr>
                    <p:custDataLst>
                      <p:tags r:id="rId304"/>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12" name="Line 353"/>
                  <p:cNvSpPr>
                    <a:spLocks noChangeShapeType="1"/>
                  </p:cNvSpPr>
                  <p:nvPr>
                    <p:custDataLst>
                      <p:tags r:id="rId305"/>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13" name="Line 354"/>
                  <p:cNvSpPr>
                    <a:spLocks noChangeShapeType="1"/>
                  </p:cNvSpPr>
                  <p:nvPr>
                    <p:custDataLst>
                      <p:tags r:id="rId306"/>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14" name="Line 355"/>
                  <p:cNvSpPr>
                    <a:spLocks noChangeShapeType="1"/>
                  </p:cNvSpPr>
                  <p:nvPr>
                    <p:custDataLst>
                      <p:tags r:id="rId307"/>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701" name="Group 356"/>
                <p:cNvGrpSpPr/>
                <p:nvPr/>
              </p:nvGrpSpPr>
              <p:grpSpPr bwMode="auto">
                <a:xfrm rot="5700496">
                  <a:off x="4053" y="1170"/>
                  <a:ext cx="392" cy="137"/>
                  <a:chOff x="4227" y="1360"/>
                  <a:chExt cx="863" cy="270"/>
                </a:xfrm>
              </p:grpSpPr>
              <p:sp>
                <p:nvSpPr>
                  <p:cNvPr id="63707" name="Line 357"/>
                  <p:cNvSpPr>
                    <a:spLocks noChangeShapeType="1"/>
                  </p:cNvSpPr>
                  <p:nvPr>
                    <p:custDataLst>
                      <p:tags r:id="rId308"/>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08" name="Line 358"/>
                  <p:cNvSpPr>
                    <a:spLocks noChangeShapeType="1"/>
                  </p:cNvSpPr>
                  <p:nvPr>
                    <p:custDataLst>
                      <p:tags r:id="rId309"/>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09" name="Line 359"/>
                  <p:cNvSpPr>
                    <a:spLocks noChangeShapeType="1"/>
                  </p:cNvSpPr>
                  <p:nvPr>
                    <p:custDataLst>
                      <p:tags r:id="rId310"/>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10" name="Line 360"/>
                  <p:cNvSpPr>
                    <a:spLocks noChangeShapeType="1"/>
                  </p:cNvSpPr>
                  <p:nvPr>
                    <p:custDataLst>
                      <p:tags r:id="rId311"/>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702" name="Group 361"/>
                <p:cNvGrpSpPr/>
                <p:nvPr/>
              </p:nvGrpSpPr>
              <p:grpSpPr bwMode="auto">
                <a:xfrm rot="10800000">
                  <a:off x="3796" y="1402"/>
                  <a:ext cx="392" cy="137"/>
                  <a:chOff x="4227" y="1360"/>
                  <a:chExt cx="863" cy="270"/>
                </a:xfrm>
              </p:grpSpPr>
              <p:sp>
                <p:nvSpPr>
                  <p:cNvPr id="63703" name="Line 362"/>
                  <p:cNvSpPr>
                    <a:spLocks noChangeShapeType="1"/>
                  </p:cNvSpPr>
                  <p:nvPr>
                    <p:custDataLst>
                      <p:tags r:id="rId312"/>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04" name="Line 363"/>
                  <p:cNvSpPr>
                    <a:spLocks noChangeShapeType="1"/>
                  </p:cNvSpPr>
                  <p:nvPr>
                    <p:custDataLst>
                      <p:tags r:id="rId313"/>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05" name="Line 364"/>
                  <p:cNvSpPr>
                    <a:spLocks noChangeShapeType="1"/>
                  </p:cNvSpPr>
                  <p:nvPr>
                    <p:custDataLst>
                      <p:tags r:id="rId314"/>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706" name="Line 365"/>
                  <p:cNvSpPr>
                    <a:spLocks noChangeShapeType="1"/>
                  </p:cNvSpPr>
                  <p:nvPr>
                    <p:custDataLst>
                      <p:tags r:id="rId315"/>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grpSp>
          <p:nvGrpSpPr>
            <p:cNvPr id="63515" name="Group 366"/>
            <p:cNvGrpSpPr/>
            <p:nvPr/>
          </p:nvGrpSpPr>
          <p:grpSpPr bwMode="auto">
            <a:xfrm>
              <a:off x="429" y="1159"/>
              <a:ext cx="57" cy="113"/>
              <a:chOff x="3796" y="1043"/>
              <a:chExt cx="865" cy="1237"/>
            </a:xfrm>
          </p:grpSpPr>
          <p:sp>
            <p:nvSpPr>
              <p:cNvPr id="63653" name="Line 367"/>
              <p:cNvSpPr>
                <a:spLocks noChangeShapeType="1"/>
              </p:cNvSpPr>
              <p:nvPr>
                <p:custDataLst>
                  <p:tags r:id="rId316"/>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54" name="Line 368"/>
              <p:cNvSpPr>
                <a:spLocks noChangeShapeType="1"/>
              </p:cNvSpPr>
              <p:nvPr>
                <p:custDataLst>
                  <p:tags r:id="rId317"/>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55" name="Line 369"/>
              <p:cNvSpPr>
                <a:spLocks noChangeShapeType="1"/>
              </p:cNvSpPr>
              <p:nvPr>
                <p:custDataLst>
                  <p:tags r:id="rId318"/>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56" name="Line 370"/>
              <p:cNvSpPr>
                <a:spLocks noChangeShapeType="1"/>
              </p:cNvSpPr>
              <p:nvPr>
                <p:custDataLst>
                  <p:tags r:id="rId319"/>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57" name="Line 371"/>
              <p:cNvSpPr>
                <a:spLocks noChangeShapeType="1"/>
              </p:cNvSpPr>
              <p:nvPr>
                <p:custDataLst>
                  <p:tags r:id="rId320"/>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58" name="Line 372"/>
              <p:cNvSpPr>
                <a:spLocks noChangeShapeType="1"/>
              </p:cNvSpPr>
              <p:nvPr>
                <p:custDataLst>
                  <p:tags r:id="rId321"/>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59" name="Line 373"/>
              <p:cNvSpPr>
                <a:spLocks noChangeShapeType="1"/>
              </p:cNvSpPr>
              <p:nvPr>
                <p:custDataLst>
                  <p:tags r:id="rId322"/>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60" name="Line 374"/>
              <p:cNvSpPr>
                <a:spLocks noChangeShapeType="1"/>
              </p:cNvSpPr>
              <p:nvPr>
                <p:custDataLst>
                  <p:tags r:id="rId323"/>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61" name="Line 375"/>
              <p:cNvSpPr>
                <a:spLocks noChangeShapeType="1"/>
              </p:cNvSpPr>
              <p:nvPr>
                <p:custDataLst>
                  <p:tags r:id="rId324"/>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62" name="Line 376"/>
              <p:cNvSpPr>
                <a:spLocks noChangeShapeType="1"/>
              </p:cNvSpPr>
              <p:nvPr>
                <p:custDataLst>
                  <p:tags r:id="rId325"/>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63" name="Line 377"/>
              <p:cNvSpPr>
                <a:spLocks noChangeShapeType="1"/>
              </p:cNvSpPr>
              <p:nvPr>
                <p:custDataLst>
                  <p:tags r:id="rId326"/>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64" name="Line 378"/>
              <p:cNvSpPr>
                <a:spLocks noChangeShapeType="1"/>
              </p:cNvSpPr>
              <p:nvPr>
                <p:custDataLst>
                  <p:tags r:id="rId327"/>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65" name="Line 379"/>
              <p:cNvSpPr>
                <a:spLocks noChangeShapeType="1"/>
              </p:cNvSpPr>
              <p:nvPr>
                <p:custDataLst>
                  <p:tags r:id="rId328"/>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66" name="Line 380"/>
              <p:cNvSpPr>
                <a:spLocks noChangeShapeType="1"/>
              </p:cNvSpPr>
              <p:nvPr>
                <p:custDataLst>
                  <p:tags r:id="rId329"/>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67" name="Line 381"/>
              <p:cNvSpPr>
                <a:spLocks noChangeShapeType="1"/>
              </p:cNvSpPr>
              <p:nvPr>
                <p:custDataLst>
                  <p:tags r:id="rId330"/>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668" name="Group 382"/>
              <p:cNvGrpSpPr/>
              <p:nvPr/>
            </p:nvGrpSpPr>
            <p:grpSpPr bwMode="auto">
              <a:xfrm>
                <a:off x="4269" y="1415"/>
                <a:ext cx="392" cy="137"/>
                <a:chOff x="4227" y="1360"/>
                <a:chExt cx="863" cy="270"/>
              </a:xfrm>
            </p:grpSpPr>
            <p:sp>
              <p:nvSpPr>
                <p:cNvPr id="63679" name="Line 383"/>
                <p:cNvSpPr>
                  <a:spLocks noChangeShapeType="1"/>
                </p:cNvSpPr>
                <p:nvPr>
                  <p:custDataLst>
                    <p:tags r:id="rId33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80" name="Line 384"/>
                <p:cNvSpPr>
                  <a:spLocks noChangeShapeType="1"/>
                </p:cNvSpPr>
                <p:nvPr>
                  <p:custDataLst>
                    <p:tags r:id="rId33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81" name="Line 385"/>
                <p:cNvSpPr>
                  <a:spLocks noChangeShapeType="1"/>
                </p:cNvSpPr>
                <p:nvPr>
                  <p:custDataLst>
                    <p:tags r:id="rId33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82" name="Line 386"/>
                <p:cNvSpPr>
                  <a:spLocks noChangeShapeType="1"/>
                </p:cNvSpPr>
                <p:nvPr>
                  <p:custDataLst>
                    <p:tags r:id="rId33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669" name="Group 387"/>
              <p:cNvGrpSpPr/>
              <p:nvPr/>
            </p:nvGrpSpPr>
            <p:grpSpPr bwMode="auto">
              <a:xfrm rot="5700496">
                <a:off x="4053" y="1170"/>
                <a:ext cx="392" cy="137"/>
                <a:chOff x="4227" y="1360"/>
                <a:chExt cx="863" cy="270"/>
              </a:xfrm>
            </p:grpSpPr>
            <p:sp>
              <p:nvSpPr>
                <p:cNvPr id="63675" name="Line 388"/>
                <p:cNvSpPr>
                  <a:spLocks noChangeShapeType="1"/>
                </p:cNvSpPr>
                <p:nvPr>
                  <p:custDataLst>
                    <p:tags r:id="rId33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76" name="Line 389"/>
                <p:cNvSpPr>
                  <a:spLocks noChangeShapeType="1"/>
                </p:cNvSpPr>
                <p:nvPr>
                  <p:custDataLst>
                    <p:tags r:id="rId33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77" name="Line 390"/>
                <p:cNvSpPr>
                  <a:spLocks noChangeShapeType="1"/>
                </p:cNvSpPr>
                <p:nvPr>
                  <p:custDataLst>
                    <p:tags r:id="rId33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78" name="Line 391"/>
                <p:cNvSpPr>
                  <a:spLocks noChangeShapeType="1"/>
                </p:cNvSpPr>
                <p:nvPr>
                  <p:custDataLst>
                    <p:tags r:id="rId33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670" name="Group 392"/>
              <p:cNvGrpSpPr/>
              <p:nvPr/>
            </p:nvGrpSpPr>
            <p:grpSpPr bwMode="auto">
              <a:xfrm rot="10800000">
                <a:off x="3796" y="1402"/>
                <a:ext cx="392" cy="137"/>
                <a:chOff x="4227" y="1360"/>
                <a:chExt cx="863" cy="270"/>
              </a:xfrm>
            </p:grpSpPr>
            <p:sp>
              <p:nvSpPr>
                <p:cNvPr id="63671" name="Line 393"/>
                <p:cNvSpPr>
                  <a:spLocks noChangeShapeType="1"/>
                </p:cNvSpPr>
                <p:nvPr>
                  <p:custDataLst>
                    <p:tags r:id="rId33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72" name="Line 394"/>
                <p:cNvSpPr>
                  <a:spLocks noChangeShapeType="1"/>
                </p:cNvSpPr>
                <p:nvPr>
                  <p:custDataLst>
                    <p:tags r:id="rId34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73" name="Line 395"/>
                <p:cNvSpPr>
                  <a:spLocks noChangeShapeType="1"/>
                </p:cNvSpPr>
                <p:nvPr>
                  <p:custDataLst>
                    <p:tags r:id="rId34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74" name="Line 396"/>
                <p:cNvSpPr>
                  <a:spLocks noChangeShapeType="1"/>
                </p:cNvSpPr>
                <p:nvPr>
                  <p:custDataLst>
                    <p:tags r:id="rId34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3516" name="Group 397"/>
            <p:cNvGrpSpPr/>
            <p:nvPr/>
          </p:nvGrpSpPr>
          <p:grpSpPr bwMode="auto">
            <a:xfrm>
              <a:off x="821" y="938"/>
              <a:ext cx="57" cy="114"/>
              <a:chOff x="3796" y="1043"/>
              <a:chExt cx="865" cy="1237"/>
            </a:xfrm>
          </p:grpSpPr>
          <p:sp>
            <p:nvSpPr>
              <p:cNvPr id="63623" name="Line 398"/>
              <p:cNvSpPr>
                <a:spLocks noChangeShapeType="1"/>
              </p:cNvSpPr>
              <p:nvPr>
                <p:custDataLst>
                  <p:tags r:id="rId343"/>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24" name="Line 399"/>
              <p:cNvSpPr>
                <a:spLocks noChangeShapeType="1"/>
              </p:cNvSpPr>
              <p:nvPr>
                <p:custDataLst>
                  <p:tags r:id="rId344"/>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25" name="Line 400"/>
              <p:cNvSpPr>
                <a:spLocks noChangeShapeType="1"/>
              </p:cNvSpPr>
              <p:nvPr>
                <p:custDataLst>
                  <p:tags r:id="rId345"/>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26" name="Line 401"/>
              <p:cNvSpPr>
                <a:spLocks noChangeShapeType="1"/>
              </p:cNvSpPr>
              <p:nvPr>
                <p:custDataLst>
                  <p:tags r:id="rId346"/>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27" name="Line 402"/>
              <p:cNvSpPr>
                <a:spLocks noChangeShapeType="1"/>
              </p:cNvSpPr>
              <p:nvPr>
                <p:custDataLst>
                  <p:tags r:id="rId347"/>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28" name="Line 403"/>
              <p:cNvSpPr>
                <a:spLocks noChangeShapeType="1"/>
              </p:cNvSpPr>
              <p:nvPr>
                <p:custDataLst>
                  <p:tags r:id="rId348"/>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29" name="Line 404"/>
              <p:cNvSpPr>
                <a:spLocks noChangeShapeType="1"/>
              </p:cNvSpPr>
              <p:nvPr>
                <p:custDataLst>
                  <p:tags r:id="rId349"/>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30" name="Line 405"/>
              <p:cNvSpPr>
                <a:spLocks noChangeShapeType="1"/>
              </p:cNvSpPr>
              <p:nvPr>
                <p:custDataLst>
                  <p:tags r:id="rId350"/>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31" name="Line 406"/>
              <p:cNvSpPr>
                <a:spLocks noChangeShapeType="1"/>
              </p:cNvSpPr>
              <p:nvPr>
                <p:custDataLst>
                  <p:tags r:id="rId351"/>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32" name="Line 407"/>
              <p:cNvSpPr>
                <a:spLocks noChangeShapeType="1"/>
              </p:cNvSpPr>
              <p:nvPr>
                <p:custDataLst>
                  <p:tags r:id="rId352"/>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33" name="Line 408"/>
              <p:cNvSpPr>
                <a:spLocks noChangeShapeType="1"/>
              </p:cNvSpPr>
              <p:nvPr>
                <p:custDataLst>
                  <p:tags r:id="rId353"/>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34" name="Line 409"/>
              <p:cNvSpPr>
                <a:spLocks noChangeShapeType="1"/>
              </p:cNvSpPr>
              <p:nvPr>
                <p:custDataLst>
                  <p:tags r:id="rId354"/>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35" name="Line 410"/>
              <p:cNvSpPr>
                <a:spLocks noChangeShapeType="1"/>
              </p:cNvSpPr>
              <p:nvPr>
                <p:custDataLst>
                  <p:tags r:id="rId355"/>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36" name="Line 411"/>
              <p:cNvSpPr>
                <a:spLocks noChangeShapeType="1"/>
              </p:cNvSpPr>
              <p:nvPr>
                <p:custDataLst>
                  <p:tags r:id="rId356"/>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37" name="Line 412"/>
              <p:cNvSpPr>
                <a:spLocks noChangeShapeType="1"/>
              </p:cNvSpPr>
              <p:nvPr>
                <p:custDataLst>
                  <p:tags r:id="rId357"/>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638" name="Group 413"/>
              <p:cNvGrpSpPr/>
              <p:nvPr/>
            </p:nvGrpSpPr>
            <p:grpSpPr bwMode="auto">
              <a:xfrm>
                <a:off x="4269" y="1415"/>
                <a:ext cx="392" cy="137"/>
                <a:chOff x="4227" y="1360"/>
                <a:chExt cx="863" cy="270"/>
              </a:xfrm>
            </p:grpSpPr>
            <p:sp>
              <p:nvSpPr>
                <p:cNvPr id="63649" name="Line 414"/>
                <p:cNvSpPr>
                  <a:spLocks noChangeShapeType="1"/>
                </p:cNvSpPr>
                <p:nvPr>
                  <p:custDataLst>
                    <p:tags r:id="rId358"/>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50" name="Line 415"/>
                <p:cNvSpPr>
                  <a:spLocks noChangeShapeType="1"/>
                </p:cNvSpPr>
                <p:nvPr>
                  <p:custDataLst>
                    <p:tags r:id="rId359"/>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51" name="Line 416"/>
                <p:cNvSpPr>
                  <a:spLocks noChangeShapeType="1"/>
                </p:cNvSpPr>
                <p:nvPr>
                  <p:custDataLst>
                    <p:tags r:id="rId360"/>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52" name="Line 417"/>
                <p:cNvSpPr>
                  <a:spLocks noChangeShapeType="1"/>
                </p:cNvSpPr>
                <p:nvPr>
                  <p:custDataLst>
                    <p:tags r:id="rId361"/>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639" name="Group 418"/>
              <p:cNvGrpSpPr/>
              <p:nvPr/>
            </p:nvGrpSpPr>
            <p:grpSpPr bwMode="auto">
              <a:xfrm rot="5700496">
                <a:off x="4053" y="1170"/>
                <a:ext cx="392" cy="137"/>
                <a:chOff x="4227" y="1360"/>
                <a:chExt cx="863" cy="270"/>
              </a:xfrm>
            </p:grpSpPr>
            <p:sp>
              <p:nvSpPr>
                <p:cNvPr id="63645" name="Line 419"/>
                <p:cNvSpPr>
                  <a:spLocks noChangeShapeType="1"/>
                </p:cNvSpPr>
                <p:nvPr>
                  <p:custDataLst>
                    <p:tags r:id="rId362"/>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46" name="Line 420"/>
                <p:cNvSpPr>
                  <a:spLocks noChangeShapeType="1"/>
                </p:cNvSpPr>
                <p:nvPr>
                  <p:custDataLst>
                    <p:tags r:id="rId363"/>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47" name="Line 421"/>
                <p:cNvSpPr>
                  <a:spLocks noChangeShapeType="1"/>
                </p:cNvSpPr>
                <p:nvPr>
                  <p:custDataLst>
                    <p:tags r:id="rId364"/>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48" name="Line 422"/>
                <p:cNvSpPr>
                  <a:spLocks noChangeShapeType="1"/>
                </p:cNvSpPr>
                <p:nvPr>
                  <p:custDataLst>
                    <p:tags r:id="rId365"/>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640" name="Group 423"/>
              <p:cNvGrpSpPr/>
              <p:nvPr/>
            </p:nvGrpSpPr>
            <p:grpSpPr bwMode="auto">
              <a:xfrm rot="10800000">
                <a:off x="3796" y="1402"/>
                <a:ext cx="392" cy="137"/>
                <a:chOff x="4227" y="1360"/>
                <a:chExt cx="863" cy="270"/>
              </a:xfrm>
            </p:grpSpPr>
            <p:sp>
              <p:nvSpPr>
                <p:cNvPr id="63641" name="Line 424"/>
                <p:cNvSpPr>
                  <a:spLocks noChangeShapeType="1"/>
                </p:cNvSpPr>
                <p:nvPr>
                  <p:custDataLst>
                    <p:tags r:id="rId366"/>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42" name="Line 425"/>
                <p:cNvSpPr>
                  <a:spLocks noChangeShapeType="1"/>
                </p:cNvSpPr>
                <p:nvPr>
                  <p:custDataLst>
                    <p:tags r:id="rId367"/>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43" name="Line 426"/>
                <p:cNvSpPr>
                  <a:spLocks noChangeShapeType="1"/>
                </p:cNvSpPr>
                <p:nvPr>
                  <p:custDataLst>
                    <p:tags r:id="rId368"/>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44" name="Line 427"/>
                <p:cNvSpPr>
                  <a:spLocks noChangeShapeType="1"/>
                </p:cNvSpPr>
                <p:nvPr>
                  <p:custDataLst>
                    <p:tags r:id="rId369"/>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3517" name="Line 428"/>
            <p:cNvSpPr>
              <a:spLocks noChangeShapeType="1"/>
            </p:cNvSpPr>
            <p:nvPr>
              <p:custDataLst>
                <p:tags r:id="rId370"/>
              </p:custDataLst>
            </p:nvPr>
          </p:nvSpPr>
          <p:spPr bwMode="auto">
            <a:xfrm flipH="1" flipV="1">
              <a:off x="602" y="916"/>
              <a:ext cx="256" cy="25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3518" name="Line 429"/>
            <p:cNvSpPr>
              <a:spLocks noChangeShapeType="1"/>
            </p:cNvSpPr>
            <p:nvPr>
              <p:custDataLst>
                <p:tags r:id="rId371"/>
              </p:custDataLst>
            </p:nvPr>
          </p:nvSpPr>
          <p:spPr bwMode="auto">
            <a:xfrm flipV="1">
              <a:off x="455" y="914"/>
              <a:ext cx="3" cy="3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3519" name="Line 430"/>
            <p:cNvSpPr>
              <a:spLocks noChangeShapeType="1"/>
            </p:cNvSpPr>
            <p:nvPr>
              <p:custDataLst>
                <p:tags r:id="rId372"/>
              </p:custDataLst>
            </p:nvPr>
          </p:nvSpPr>
          <p:spPr bwMode="auto">
            <a:xfrm flipH="1" flipV="1">
              <a:off x="501" y="920"/>
              <a:ext cx="140" cy="44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3520" name="Line 431"/>
            <p:cNvSpPr>
              <a:spLocks noChangeShapeType="1"/>
            </p:cNvSpPr>
            <p:nvPr>
              <p:custDataLst>
                <p:tags r:id="rId373"/>
              </p:custDataLst>
            </p:nvPr>
          </p:nvSpPr>
          <p:spPr bwMode="auto">
            <a:xfrm flipH="1" flipV="1">
              <a:off x="647" y="925"/>
              <a:ext cx="218" cy="1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63521" name="Group 432"/>
            <p:cNvGrpSpPr/>
            <p:nvPr/>
          </p:nvGrpSpPr>
          <p:grpSpPr bwMode="auto">
            <a:xfrm>
              <a:off x="715" y="1116"/>
              <a:ext cx="252" cy="214"/>
              <a:chOff x="867" y="1530"/>
              <a:chExt cx="252" cy="214"/>
            </a:xfrm>
          </p:grpSpPr>
          <p:sp>
            <p:nvSpPr>
              <p:cNvPr id="63591" name="AutoShape 433"/>
              <p:cNvSpPr>
                <a:spLocks noChangeArrowheads="1"/>
              </p:cNvSpPr>
              <p:nvPr>
                <p:custDataLst>
                  <p:tags r:id="rId374"/>
                </p:custDataLst>
              </p:nvPr>
            </p:nvSpPr>
            <p:spPr bwMode="auto">
              <a:xfrm>
                <a:off x="867" y="153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3592" name="Group 434"/>
              <p:cNvGrpSpPr/>
              <p:nvPr/>
            </p:nvGrpSpPr>
            <p:grpSpPr bwMode="auto">
              <a:xfrm>
                <a:off x="967" y="1561"/>
                <a:ext cx="58" cy="114"/>
                <a:chOff x="3796" y="1043"/>
                <a:chExt cx="865" cy="1237"/>
              </a:xfrm>
            </p:grpSpPr>
            <p:sp>
              <p:nvSpPr>
                <p:cNvPr id="63593" name="Line 435"/>
                <p:cNvSpPr>
                  <a:spLocks noChangeShapeType="1"/>
                </p:cNvSpPr>
                <p:nvPr>
                  <p:custDataLst>
                    <p:tags r:id="rId375"/>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94" name="Line 436"/>
                <p:cNvSpPr>
                  <a:spLocks noChangeShapeType="1"/>
                </p:cNvSpPr>
                <p:nvPr>
                  <p:custDataLst>
                    <p:tags r:id="rId376"/>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95" name="Line 437"/>
                <p:cNvSpPr>
                  <a:spLocks noChangeShapeType="1"/>
                </p:cNvSpPr>
                <p:nvPr>
                  <p:custDataLst>
                    <p:tags r:id="rId377"/>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96" name="Line 438"/>
                <p:cNvSpPr>
                  <a:spLocks noChangeShapeType="1"/>
                </p:cNvSpPr>
                <p:nvPr>
                  <p:custDataLst>
                    <p:tags r:id="rId378"/>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97" name="Line 439"/>
                <p:cNvSpPr>
                  <a:spLocks noChangeShapeType="1"/>
                </p:cNvSpPr>
                <p:nvPr>
                  <p:custDataLst>
                    <p:tags r:id="rId379"/>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98" name="Line 440"/>
                <p:cNvSpPr>
                  <a:spLocks noChangeShapeType="1"/>
                </p:cNvSpPr>
                <p:nvPr>
                  <p:custDataLst>
                    <p:tags r:id="rId380"/>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99" name="Line 441"/>
                <p:cNvSpPr>
                  <a:spLocks noChangeShapeType="1"/>
                </p:cNvSpPr>
                <p:nvPr>
                  <p:custDataLst>
                    <p:tags r:id="rId381"/>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00" name="Line 442"/>
                <p:cNvSpPr>
                  <a:spLocks noChangeShapeType="1"/>
                </p:cNvSpPr>
                <p:nvPr>
                  <p:custDataLst>
                    <p:tags r:id="rId382"/>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01" name="Line 443"/>
                <p:cNvSpPr>
                  <a:spLocks noChangeShapeType="1"/>
                </p:cNvSpPr>
                <p:nvPr>
                  <p:custDataLst>
                    <p:tags r:id="rId383"/>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02" name="Line 444"/>
                <p:cNvSpPr>
                  <a:spLocks noChangeShapeType="1"/>
                </p:cNvSpPr>
                <p:nvPr>
                  <p:custDataLst>
                    <p:tags r:id="rId384"/>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03" name="Line 445"/>
                <p:cNvSpPr>
                  <a:spLocks noChangeShapeType="1"/>
                </p:cNvSpPr>
                <p:nvPr>
                  <p:custDataLst>
                    <p:tags r:id="rId385"/>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04" name="Line 446"/>
                <p:cNvSpPr>
                  <a:spLocks noChangeShapeType="1"/>
                </p:cNvSpPr>
                <p:nvPr>
                  <p:custDataLst>
                    <p:tags r:id="rId386"/>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05" name="Line 447"/>
                <p:cNvSpPr>
                  <a:spLocks noChangeShapeType="1"/>
                </p:cNvSpPr>
                <p:nvPr>
                  <p:custDataLst>
                    <p:tags r:id="rId387"/>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06" name="Line 448"/>
                <p:cNvSpPr>
                  <a:spLocks noChangeShapeType="1"/>
                </p:cNvSpPr>
                <p:nvPr>
                  <p:custDataLst>
                    <p:tags r:id="rId388"/>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07" name="Line 449"/>
                <p:cNvSpPr>
                  <a:spLocks noChangeShapeType="1"/>
                </p:cNvSpPr>
                <p:nvPr>
                  <p:custDataLst>
                    <p:tags r:id="rId389"/>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608" name="Group 450"/>
                <p:cNvGrpSpPr/>
                <p:nvPr/>
              </p:nvGrpSpPr>
              <p:grpSpPr bwMode="auto">
                <a:xfrm>
                  <a:off x="4269" y="1415"/>
                  <a:ext cx="392" cy="137"/>
                  <a:chOff x="4227" y="1360"/>
                  <a:chExt cx="863" cy="270"/>
                </a:xfrm>
              </p:grpSpPr>
              <p:sp>
                <p:nvSpPr>
                  <p:cNvPr id="63619" name="Line 451"/>
                  <p:cNvSpPr>
                    <a:spLocks noChangeShapeType="1"/>
                  </p:cNvSpPr>
                  <p:nvPr>
                    <p:custDataLst>
                      <p:tags r:id="rId390"/>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20" name="Line 452"/>
                  <p:cNvSpPr>
                    <a:spLocks noChangeShapeType="1"/>
                  </p:cNvSpPr>
                  <p:nvPr>
                    <p:custDataLst>
                      <p:tags r:id="rId391"/>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21" name="Line 453"/>
                  <p:cNvSpPr>
                    <a:spLocks noChangeShapeType="1"/>
                  </p:cNvSpPr>
                  <p:nvPr>
                    <p:custDataLst>
                      <p:tags r:id="rId392"/>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22" name="Line 454"/>
                  <p:cNvSpPr>
                    <a:spLocks noChangeShapeType="1"/>
                  </p:cNvSpPr>
                  <p:nvPr>
                    <p:custDataLst>
                      <p:tags r:id="rId393"/>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609" name="Group 455"/>
                <p:cNvGrpSpPr/>
                <p:nvPr/>
              </p:nvGrpSpPr>
              <p:grpSpPr bwMode="auto">
                <a:xfrm rot="5700496">
                  <a:off x="4053" y="1170"/>
                  <a:ext cx="392" cy="137"/>
                  <a:chOff x="4227" y="1360"/>
                  <a:chExt cx="863" cy="270"/>
                </a:xfrm>
              </p:grpSpPr>
              <p:sp>
                <p:nvSpPr>
                  <p:cNvPr id="63615" name="Line 456"/>
                  <p:cNvSpPr>
                    <a:spLocks noChangeShapeType="1"/>
                  </p:cNvSpPr>
                  <p:nvPr>
                    <p:custDataLst>
                      <p:tags r:id="rId394"/>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16" name="Line 457"/>
                  <p:cNvSpPr>
                    <a:spLocks noChangeShapeType="1"/>
                  </p:cNvSpPr>
                  <p:nvPr>
                    <p:custDataLst>
                      <p:tags r:id="rId395"/>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17" name="Line 458"/>
                  <p:cNvSpPr>
                    <a:spLocks noChangeShapeType="1"/>
                  </p:cNvSpPr>
                  <p:nvPr>
                    <p:custDataLst>
                      <p:tags r:id="rId396"/>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18" name="Line 459"/>
                  <p:cNvSpPr>
                    <a:spLocks noChangeShapeType="1"/>
                  </p:cNvSpPr>
                  <p:nvPr>
                    <p:custDataLst>
                      <p:tags r:id="rId397"/>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610" name="Group 460"/>
                <p:cNvGrpSpPr/>
                <p:nvPr/>
              </p:nvGrpSpPr>
              <p:grpSpPr bwMode="auto">
                <a:xfrm rot="10800000">
                  <a:off x="3796" y="1402"/>
                  <a:ext cx="392" cy="137"/>
                  <a:chOff x="4227" y="1360"/>
                  <a:chExt cx="863" cy="270"/>
                </a:xfrm>
              </p:grpSpPr>
              <p:sp>
                <p:nvSpPr>
                  <p:cNvPr id="63611" name="Line 461"/>
                  <p:cNvSpPr>
                    <a:spLocks noChangeShapeType="1"/>
                  </p:cNvSpPr>
                  <p:nvPr>
                    <p:custDataLst>
                      <p:tags r:id="rId398"/>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12" name="Line 462"/>
                  <p:cNvSpPr>
                    <a:spLocks noChangeShapeType="1"/>
                  </p:cNvSpPr>
                  <p:nvPr>
                    <p:custDataLst>
                      <p:tags r:id="rId399"/>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13" name="Line 463"/>
                  <p:cNvSpPr>
                    <a:spLocks noChangeShapeType="1"/>
                  </p:cNvSpPr>
                  <p:nvPr>
                    <p:custDataLst>
                      <p:tags r:id="rId400"/>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614" name="Line 464"/>
                  <p:cNvSpPr>
                    <a:spLocks noChangeShapeType="1"/>
                  </p:cNvSpPr>
                  <p:nvPr>
                    <p:custDataLst>
                      <p:tags r:id="rId401"/>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sp>
          <p:nvSpPr>
            <p:cNvPr id="63522" name="Line 465"/>
            <p:cNvSpPr>
              <a:spLocks noChangeShapeType="1"/>
            </p:cNvSpPr>
            <p:nvPr>
              <p:custDataLst>
                <p:tags r:id="rId402"/>
              </p:custDataLst>
            </p:nvPr>
          </p:nvSpPr>
          <p:spPr bwMode="auto">
            <a:xfrm flipH="1" flipV="1">
              <a:off x="554" y="928"/>
              <a:ext cx="92" cy="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63523" name="Group 466"/>
            <p:cNvGrpSpPr/>
            <p:nvPr/>
          </p:nvGrpSpPr>
          <p:grpSpPr bwMode="auto">
            <a:xfrm>
              <a:off x="191" y="711"/>
              <a:ext cx="616" cy="208"/>
              <a:chOff x="717" y="1160"/>
              <a:chExt cx="616" cy="208"/>
            </a:xfrm>
          </p:grpSpPr>
          <p:sp>
            <p:nvSpPr>
              <p:cNvPr id="63589" name="Rectangle 467"/>
              <p:cNvSpPr>
                <a:spLocks noChangeArrowheads="1"/>
              </p:cNvSpPr>
              <p:nvPr>
                <p:custDataLst>
                  <p:tags r:id="rId403"/>
                </p:custDataLst>
              </p:nvPr>
            </p:nvSpPr>
            <p:spPr bwMode="auto">
              <a:xfrm>
                <a:off x="832" y="1160"/>
                <a:ext cx="384" cy="208"/>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3590" name="Text Box 468"/>
              <p:cNvSpPr txBox="1">
                <a:spLocks noChangeArrowheads="1"/>
              </p:cNvSpPr>
              <p:nvPr>
                <p:custDataLst>
                  <p:tags r:id="rId404"/>
                </p:custDataLst>
              </p:nvPr>
            </p:nvSpPr>
            <p:spPr bwMode="auto">
              <a:xfrm>
                <a:off x="717" y="1171"/>
                <a:ext cx="6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MSC</a:t>
                </a:r>
                <a:endParaRPr lang="en-US" altLang="zh-CN" sz="1400">
                  <a:solidFill>
                    <a:srgbClr val="000000"/>
                  </a:solidFill>
                  <a:latin typeface="Arial" panose="020B0604020202020204" pitchFamily="34" charset="0"/>
                </a:endParaRPr>
              </a:p>
            </p:txBody>
          </p:sp>
        </p:grpSp>
        <p:sp>
          <p:nvSpPr>
            <p:cNvPr id="63524" name="AutoShape 469"/>
            <p:cNvSpPr>
              <a:spLocks noChangeArrowheads="1"/>
            </p:cNvSpPr>
            <p:nvPr>
              <p:custDataLst>
                <p:tags r:id="rId405"/>
              </p:custDataLst>
            </p:nvPr>
          </p:nvSpPr>
          <p:spPr bwMode="auto">
            <a:xfrm>
              <a:off x="146" y="1007"/>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3525" name="Group 470"/>
            <p:cNvGrpSpPr/>
            <p:nvPr/>
          </p:nvGrpSpPr>
          <p:grpSpPr bwMode="auto">
            <a:xfrm>
              <a:off x="237" y="1051"/>
              <a:ext cx="57" cy="113"/>
              <a:chOff x="3796" y="1043"/>
              <a:chExt cx="865" cy="1237"/>
            </a:xfrm>
          </p:grpSpPr>
          <p:sp>
            <p:nvSpPr>
              <p:cNvPr id="63559" name="Line 471"/>
              <p:cNvSpPr>
                <a:spLocks noChangeShapeType="1"/>
              </p:cNvSpPr>
              <p:nvPr>
                <p:custDataLst>
                  <p:tags r:id="rId406"/>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60" name="Line 472"/>
              <p:cNvSpPr>
                <a:spLocks noChangeShapeType="1"/>
              </p:cNvSpPr>
              <p:nvPr>
                <p:custDataLst>
                  <p:tags r:id="rId407"/>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61" name="Line 473"/>
              <p:cNvSpPr>
                <a:spLocks noChangeShapeType="1"/>
              </p:cNvSpPr>
              <p:nvPr>
                <p:custDataLst>
                  <p:tags r:id="rId408"/>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62" name="Line 474"/>
              <p:cNvSpPr>
                <a:spLocks noChangeShapeType="1"/>
              </p:cNvSpPr>
              <p:nvPr>
                <p:custDataLst>
                  <p:tags r:id="rId409"/>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63" name="Line 475"/>
              <p:cNvSpPr>
                <a:spLocks noChangeShapeType="1"/>
              </p:cNvSpPr>
              <p:nvPr>
                <p:custDataLst>
                  <p:tags r:id="rId410"/>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64" name="Line 476"/>
              <p:cNvSpPr>
                <a:spLocks noChangeShapeType="1"/>
              </p:cNvSpPr>
              <p:nvPr>
                <p:custDataLst>
                  <p:tags r:id="rId411"/>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65" name="Line 477"/>
              <p:cNvSpPr>
                <a:spLocks noChangeShapeType="1"/>
              </p:cNvSpPr>
              <p:nvPr>
                <p:custDataLst>
                  <p:tags r:id="rId412"/>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66" name="Line 478"/>
              <p:cNvSpPr>
                <a:spLocks noChangeShapeType="1"/>
              </p:cNvSpPr>
              <p:nvPr>
                <p:custDataLst>
                  <p:tags r:id="rId413"/>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67" name="Line 479"/>
              <p:cNvSpPr>
                <a:spLocks noChangeShapeType="1"/>
              </p:cNvSpPr>
              <p:nvPr>
                <p:custDataLst>
                  <p:tags r:id="rId414"/>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68" name="Line 480"/>
              <p:cNvSpPr>
                <a:spLocks noChangeShapeType="1"/>
              </p:cNvSpPr>
              <p:nvPr>
                <p:custDataLst>
                  <p:tags r:id="rId415"/>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69" name="Line 481"/>
              <p:cNvSpPr>
                <a:spLocks noChangeShapeType="1"/>
              </p:cNvSpPr>
              <p:nvPr>
                <p:custDataLst>
                  <p:tags r:id="rId416"/>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70" name="Line 482"/>
              <p:cNvSpPr>
                <a:spLocks noChangeShapeType="1"/>
              </p:cNvSpPr>
              <p:nvPr>
                <p:custDataLst>
                  <p:tags r:id="rId417"/>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71" name="Line 483"/>
              <p:cNvSpPr>
                <a:spLocks noChangeShapeType="1"/>
              </p:cNvSpPr>
              <p:nvPr>
                <p:custDataLst>
                  <p:tags r:id="rId418"/>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72" name="Line 484"/>
              <p:cNvSpPr>
                <a:spLocks noChangeShapeType="1"/>
              </p:cNvSpPr>
              <p:nvPr>
                <p:custDataLst>
                  <p:tags r:id="rId419"/>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73" name="Line 485"/>
              <p:cNvSpPr>
                <a:spLocks noChangeShapeType="1"/>
              </p:cNvSpPr>
              <p:nvPr>
                <p:custDataLst>
                  <p:tags r:id="rId420"/>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574" name="Group 486"/>
              <p:cNvGrpSpPr/>
              <p:nvPr/>
            </p:nvGrpSpPr>
            <p:grpSpPr bwMode="auto">
              <a:xfrm>
                <a:off x="4269" y="1415"/>
                <a:ext cx="392" cy="137"/>
                <a:chOff x="4227" y="1360"/>
                <a:chExt cx="863" cy="270"/>
              </a:xfrm>
            </p:grpSpPr>
            <p:sp>
              <p:nvSpPr>
                <p:cNvPr id="63585" name="Line 487"/>
                <p:cNvSpPr>
                  <a:spLocks noChangeShapeType="1"/>
                </p:cNvSpPr>
                <p:nvPr>
                  <p:custDataLst>
                    <p:tags r:id="rId42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86" name="Line 488"/>
                <p:cNvSpPr>
                  <a:spLocks noChangeShapeType="1"/>
                </p:cNvSpPr>
                <p:nvPr>
                  <p:custDataLst>
                    <p:tags r:id="rId42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87" name="Line 489"/>
                <p:cNvSpPr>
                  <a:spLocks noChangeShapeType="1"/>
                </p:cNvSpPr>
                <p:nvPr>
                  <p:custDataLst>
                    <p:tags r:id="rId42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88" name="Line 490"/>
                <p:cNvSpPr>
                  <a:spLocks noChangeShapeType="1"/>
                </p:cNvSpPr>
                <p:nvPr>
                  <p:custDataLst>
                    <p:tags r:id="rId42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575" name="Group 491"/>
              <p:cNvGrpSpPr/>
              <p:nvPr/>
            </p:nvGrpSpPr>
            <p:grpSpPr bwMode="auto">
              <a:xfrm rot="5700496">
                <a:off x="4053" y="1170"/>
                <a:ext cx="392" cy="137"/>
                <a:chOff x="4227" y="1360"/>
                <a:chExt cx="863" cy="270"/>
              </a:xfrm>
            </p:grpSpPr>
            <p:sp>
              <p:nvSpPr>
                <p:cNvPr id="63581" name="Line 492"/>
                <p:cNvSpPr>
                  <a:spLocks noChangeShapeType="1"/>
                </p:cNvSpPr>
                <p:nvPr>
                  <p:custDataLst>
                    <p:tags r:id="rId42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82" name="Line 493"/>
                <p:cNvSpPr>
                  <a:spLocks noChangeShapeType="1"/>
                </p:cNvSpPr>
                <p:nvPr>
                  <p:custDataLst>
                    <p:tags r:id="rId42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83" name="Line 494"/>
                <p:cNvSpPr>
                  <a:spLocks noChangeShapeType="1"/>
                </p:cNvSpPr>
                <p:nvPr>
                  <p:custDataLst>
                    <p:tags r:id="rId42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84" name="Line 495"/>
                <p:cNvSpPr>
                  <a:spLocks noChangeShapeType="1"/>
                </p:cNvSpPr>
                <p:nvPr>
                  <p:custDataLst>
                    <p:tags r:id="rId42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576" name="Group 496"/>
              <p:cNvGrpSpPr/>
              <p:nvPr/>
            </p:nvGrpSpPr>
            <p:grpSpPr bwMode="auto">
              <a:xfrm rot="10800000">
                <a:off x="3796" y="1402"/>
                <a:ext cx="392" cy="137"/>
                <a:chOff x="4227" y="1360"/>
                <a:chExt cx="863" cy="270"/>
              </a:xfrm>
            </p:grpSpPr>
            <p:sp>
              <p:nvSpPr>
                <p:cNvPr id="63577" name="Line 497"/>
                <p:cNvSpPr>
                  <a:spLocks noChangeShapeType="1"/>
                </p:cNvSpPr>
                <p:nvPr>
                  <p:custDataLst>
                    <p:tags r:id="rId42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78" name="Line 498"/>
                <p:cNvSpPr>
                  <a:spLocks noChangeShapeType="1"/>
                </p:cNvSpPr>
                <p:nvPr>
                  <p:custDataLst>
                    <p:tags r:id="rId43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79" name="Line 499"/>
                <p:cNvSpPr>
                  <a:spLocks noChangeShapeType="1"/>
                </p:cNvSpPr>
                <p:nvPr>
                  <p:custDataLst>
                    <p:tags r:id="rId43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80" name="Line 500"/>
                <p:cNvSpPr>
                  <a:spLocks noChangeShapeType="1"/>
                </p:cNvSpPr>
                <p:nvPr>
                  <p:custDataLst>
                    <p:tags r:id="rId43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3526" name="AutoShape 501"/>
            <p:cNvSpPr>
              <a:spLocks noChangeArrowheads="1"/>
            </p:cNvSpPr>
            <p:nvPr>
              <p:custDataLst>
                <p:tags r:id="rId433"/>
              </p:custDataLst>
            </p:nvPr>
          </p:nvSpPr>
          <p:spPr bwMode="auto">
            <a:xfrm>
              <a:off x="527" y="122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3527" name="Group 502"/>
            <p:cNvGrpSpPr/>
            <p:nvPr/>
          </p:nvGrpSpPr>
          <p:grpSpPr bwMode="auto">
            <a:xfrm>
              <a:off x="627" y="1270"/>
              <a:ext cx="57" cy="113"/>
              <a:chOff x="3796" y="1043"/>
              <a:chExt cx="865" cy="1237"/>
            </a:xfrm>
          </p:grpSpPr>
          <p:sp>
            <p:nvSpPr>
              <p:cNvPr id="63529" name="Line 503"/>
              <p:cNvSpPr>
                <a:spLocks noChangeShapeType="1"/>
              </p:cNvSpPr>
              <p:nvPr>
                <p:custDataLst>
                  <p:tags r:id="rId434"/>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30" name="Line 504"/>
              <p:cNvSpPr>
                <a:spLocks noChangeShapeType="1"/>
              </p:cNvSpPr>
              <p:nvPr>
                <p:custDataLst>
                  <p:tags r:id="rId435"/>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31" name="Line 505"/>
              <p:cNvSpPr>
                <a:spLocks noChangeShapeType="1"/>
              </p:cNvSpPr>
              <p:nvPr>
                <p:custDataLst>
                  <p:tags r:id="rId436"/>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32" name="Line 506"/>
              <p:cNvSpPr>
                <a:spLocks noChangeShapeType="1"/>
              </p:cNvSpPr>
              <p:nvPr>
                <p:custDataLst>
                  <p:tags r:id="rId437"/>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33" name="Line 507"/>
              <p:cNvSpPr>
                <a:spLocks noChangeShapeType="1"/>
              </p:cNvSpPr>
              <p:nvPr>
                <p:custDataLst>
                  <p:tags r:id="rId438"/>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34" name="Line 508"/>
              <p:cNvSpPr>
                <a:spLocks noChangeShapeType="1"/>
              </p:cNvSpPr>
              <p:nvPr>
                <p:custDataLst>
                  <p:tags r:id="rId439"/>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35" name="Line 509"/>
              <p:cNvSpPr>
                <a:spLocks noChangeShapeType="1"/>
              </p:cNvSpPr>
              <p:nvPr>
                <p:custDataLst>
                  <p:tags r:id="rId440"/>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36" name="Line 510"/>
              <p:cNvSpPr>
                <a:spLocks noChangeShapeType="1"/>
              </p:cNvSpPr>
              <p:nvPr>
                <p:custDataLst>
                  <p:tags r:id="rId441"/>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37" name="Line 511"/>
              <p:cNvSpPr>
                <a:spLocks noChangeShapeType="1"/>
              </p:cNvSpPr>
              <p:nvPr>
                <p:custDataLst>
                  <p:tags r:id="rId442"/>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38" name="Line 512"/>
              <p:cNvSpPr>
                <a:spLocks noChangeShapeType="1"/>
              </p:cNvSpPr>
              <p:nvPr>
                <p:custDataLst>
                  <p:tags r:id="rId443"/>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39" name="Line 513"/>
              <p:cNvSpPr>
                <a:spLocks noChangeShapeType="1"/>
              </p:cNvSpPr>
              <p:nvPr>
                <p:custDataLst>
                  <p:tags r:id="rId444"/>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40" name="Line 514"/>
              <p:cNvSpPr>
                <a:spLocks noChangeShapeType="1"/>
              </p:cNvSpPr>
              <p:nvPr>
                <p:custDataLst>
                  <p:tags r:id="rId445"/>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41" name="Line 515"/>
              <p:cNvSpPr>
                <a:spLocks noChangeShapeType="1"/>
              </p:cNvSpPr>
              <p:nvPr>
                <p:custDataLst>
                  <p:tags r:id="rId446"/>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42" name="Line 516"/>
              <p:cNvSpPr>
                <a:spLocks noChangeShapeType="1"/>
              </p:cNvSpPr>
              <p:nvPr>
                <p:custDataLst>
                  <p:tags r:id="rId447"/>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43" name="Line 517"/>
              <p:cNvSpPr>
                <a:spLocks noChangeShapeType="1"/>
              </p:cNvSpPr>
              <p:nvPr>
                <p:custDataLst>
                  <p:tags r:id="rId448"/>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3544" name="Group 518"/>
              <p:cNvGrpSpPr/>
              <p:nvPr/>
            </p:nvGrpSpPr>
            <p:grpSpPr bwMode="auto">
              <a:xfrm>
                <a:off x="4269" y="1415"/>
                <a:ext cx="392" cy="137"/>
                <a:chOff x="4227" y="1360"/>
                <a:chExt cx="863" cy="270"/>
              </a:xfrm>
            </p:grpSpPr>
            <p:sp>
              <p:nvSpPr>
                <p:cNvPr id="63555" name="Line 519"/>
                <p:cNvSpPr>
                  <a:spLocks noChangeShapeType="1"/>
                </p:cNvSpPr>
                <p:nvPr>
                  <p:custDataLst>
                    <p:tags r:id="rId44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56" name="Line 520"/>
                <p:cNvSpPr>
                  <a:spLocks noChangeShapeType="1"/>
                </p:cNvSpPr>
                <p:nvPr>
                  <p:custDataLst>
                    <p:tags r:id="rId45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57" name="Line 521"/>
                <p:cNvSpPr>
                  <a:spLocks noChangeShapeType="1"/>
                </p:cNvSpPr>
                <p:nvPr>
                  <p:custDataLst>
                    <p:tags r:id="rId45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58" name="Line 522"/>
                <p:cNvSpPr>
                  <a:spLocks noChangeShapeType="1"/>
                </p:cNvSpPr>
                <p:nvPr>
                  <p:custDataLst>
                    <p:tags r:id="rId45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545" name="Group 523"/>
              <p:cNvGrpSpPr/>
              <p:nvPr/>
            </p:nvGrpSpPr>
            <p:grpSpPr bwMode="auto">
              <a:xfrm rot="5700496">
                <a:off x="4053" y="1170"/>
                <a:ext cx="392" cy="137"/>
                <a:chOff x="4227" y="1360"/>
                <a:chExt cx="863" cy="270"/>
              </a:xfrm>
            </p:grpSpPr>
            <p:sp>
              <p:nvSpPr>
                <p:cNvPr id="63551" name="Line 524"/>
                <p:cNvSpPr>
                  <a:spLocks noChangeShapeType="1"/>
                </p:cNvSpPr>
                <p:nvPr>
                  <p:custDataLst>
                    <p:tags r:id="rId45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52" name="Line 525"/>
                <p:cNvSpPr>
                  <a:spLocks noChangeShapeType="1"/>
                </p:cNvSpPr>
                <p:nvPr>
                  <p:custDataLst>
                    <p:tags r:id="rId45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53" name="Line 526"/>
                <p:cNvSpPr>
                  <a:spLocks noChangeShapeType="1"/>
                </p:cNvSpPr>
                <p:nvPr>
                  <p:custDataLst>
                    <p:tags r:id="rId45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54" name="Line 527"/>
                <p:cNvSpPr>
                  <a:spLocks noChangeShapeType="1"/>
                </p:cNvSpPr>
                <p:nvPr>
                  <p:custDataLst>
                    <p:tags r:id="rId45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3546" name="Group 528"/>
              <p:cNvGrpSpPr/>
              <p:nvPr/>
            </p:nvGrpSpPr>
            <p:grpSpPr bwMode="auto">
              <a:xfrm rot="10800000">
                <a:off x="3796" y="1402"/>
                <a:ext cx="392" cy="137"/>
                <a:chOff x="4227" y="1360"/>
                <a:chExt cx="863" cy="270"/>
              </a:xfrm>
            </p:grpSpPr>
            <p:sp>
              <p:nvSpPr>
                <p:cNvPr id="63547" name="Line 529"/>
                <p:cNvSpPr>
                  <a:spLocks noChangeShapeType="1"/>
                </p:cNvSpPr>
                <p:nvPr>
                  <p:custDataLst>
                    <p:tags r:id="rId45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48" name="Line 530"/>
                <p:cNvSpPr>
                  <a:spLocks noChangeShapeType="1"/>
                </p:cNvSpPr>
                <p:nvPr>
                  <p:custDataLst>
                    <p:tags r:id="rId45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49" name="Line 531"/>
                <p:cNvSpPr>
                  <a:spLocks noChangeShapeType="1"/>
                </p:cNvSpPr>
                <p:nvPr>
                  <p:custDataLst>
                    <p:tags r:id="rId45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3550" name="Line 532"/>
                <p:cNvSpPr>
                  <a:spLocks noChangeShapeType="1"/>
                </p:cNvSpPr>
                <p:nvPr>
                  <p:custDataLst>
                    <p:tags r:id="rId46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3528" name="Line 533"/>
            <p:cNvSpPr>
              <a:spLocks noChangeShapeType="1"/>
            </p:cNvSpPr>
            <p:nvPr>
              <p:custDataLst>
                <p:tags r:id="rId461"/>
              </p:custDataLst>
            </p:nvPr>
          </p:nvSpPr>
          <p:spPr bwMode="auto">
            <a:xfrm flipV="1">
              <a:off x="269" y="920"/>
              <a:ext cx="156"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sp>
        <p:nvSpPr>
          <p:cNvPr id="63503" name="Freeform 534"/>
          <p:cNvSpPr/>
          <p:nvPr>
            <p:custDataLst>
              <p:tags r:id="rId462"/>
            </p:custDataLst>
          </p:nvPr>
        </p:nvSpPr>
        <p:spPr bwMode="auto">
          <a:xfrm>
            <a:off x="1798638" y="3884613"/>
            <a:ext cx="609600" cy="1373187"/>
          </a:xfrm>
          <a:custGeom>
            <a:avLst/>
            <a:gdLst>
              <a:gd name="T0" fmla="*/ 0 w 384"/>
              <a:gd name="T1" fmla="*/ 2147483646 h 865"/>
              <a:gd name="T2" fmla="*/ 2147483646 w 384"/>
              <a:gd name="T3" fmla="*/ 2147483646 h 865"/>
              <a:gd name="T4" fmla="*/ 2147483646 w 384"/>
              <a:gd name="T5" fmla="*/ 2147483646 h 865"/>
              <a:gd name="T6" fmla="*/ 2147483646 w 384"/>
              <a:gd name="T7" fmla="*/ 2147483646 h 865"/>
              <a:gd name="T8" fmla="*/ 2147483646 w 384"/>
              <a:gd name="T9" fmla="*/ 2147483646 h 865"/>
              <a:gd name="T10" fmla="*/ 2147483646 w 384"/>
              <a:gd name="T11" fmla="*/ 2147483646 h 865"/>
              <a:gd name="T12" fmla="*/ 0 60000 65536"/>
              <a:gd name="T13" fmla="*/ 0 60000 65536"/>
              <a:gd name="T14" fmla="*/ 0 60000 65536"/>
              <a:gd name="T15" fmla="*/ 0 60000 65536"/>
              <a:gd name="T16" fmla="*/ 0 60000 65536"/>
              <a:gd name="T17" fmla="*/ 0 60000 65536"/>
              <a:gd name="T18" fmla="*/ 0 w 384"/>
              <a:gd name="T19" fmla="*/ 0 h 865"/>
              <a:gd name="T20" fmla="*/ 384 w 384"/>
              <a:gd name="T21" fmla="*/ 865 h 865"/>
            </a:gdLst>
            <a:ahLst/>
            <a:cxnLst>
              <a:cxn ang="T12">
                <a:pos x="T0" y="T1"/>
              </a:cxn>
              <a:cxn ang="T13">
                <a:pos x="T2" y="T3"/>
              </a:cxn>
              <a:cxn ang="T14">
                <a:pos x="T4" y="T5"/>
              </a:cxn>
              <a:cxn ang="T15">
                <a:pos x="T6" y="T7"/>
              </a:cxn>
              <a:cxn ang="T16">
                <a:pos x="T8" y="T9"/>
              </a:cxn>
              <a:cxn ang="T17">
                <a:pos x="T10" y="T11"/>
              </a:cxn>
            </a:cxnLst>
            <a:rect l="T18" t="T19" r="T20" b="T21"/>
            <a:pathLst>
              <a:path w="384" h="865">
                <a:moveTo>
                  <a:pt x="0" y="53"/>
                </a:moveTo>
                <a:cubicBezTo>
                  <a:pt x="104" y="26"/>
                  <a:pt x="209" y="0"/>
                  <a:pt x="272" y="21"/>
                </a:cubicBezTo>
                <a:cubicBezTo>
                  <a:pt x="335" y="42"/>
                  <a:pt x="368" y="94"/>
                  <a:pt x="376" y="181"/>
                </a:cubicBezTo>
                <a:cubicBezTo>
                  <a:pt x="384" y="268"/>
                  <a:pt x="338" y="454"/>
                  <a:pt x="320" y="541"/>
                </a:cubicBezTo>
                <a:cubicBezTo>
                  <a:pt x="302" y="628"/>
                  <a:pt x="275" y="652"/>
                  <a:pt x="268" y="706"/>
                </a:cubicBezTo>
                <a:cubicBezTo>
                  <a:pt x="261" y="760"/>
                  <a:pt x="275" y="832"/>
                  <a:pt x="277" y="865"/>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grpSp>
        <p:nvGrpSpPr>
          <p:cNvPr id="63504" name="Group 535"/>
          <p:cNvGrpSpPr/>
          <p:nvPr>
            <p:custDataLst>
              <p:tags r:id="rId463"/>
            </p:custDataLst>
          </p:nvPr>
        </p:nvGrpSpPr>
        <p:grpSpPr bwMode="auto">
          <a:xfrm>
            <a:off x="1944688" y="4203700"/>
            <a:ext cx="623887" cy="330200"/>
            <a:chOff x="2647" y="2987"/>
            <a:chExt cx="393" cy="208"/>
          </a:xfrm>
        </p:grpSpPr>
        <p:sp>
          <p:nvSpPr>
            <p:cNvPr id="63510" name="Rectangle 536"/>
            <p:cNvSpPr>
              <a:spLocks noChangeArrowheads="1"/>
            </p:cNvSpPr>
            <p:nvPr>
              <p:custDataLst>
                <p:tags r:id="rId464"/>
              </p:custDataLst>
            </p:nvPr>
          </p:nvSpPr>
          <p:spPr bwMode="auto">
            <a:xfrm>
              <a:off x="2647" y="2987"/>
              <a:ext cx="384" cy="208"/>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3511" name="Text Box 537"/>
            <p:cNvSpPr txBox="1">
              <a:spLocks noChangeArrowheads="1"/>
            </p:cNvSpPr>
            <p:nvPr>
              <p:custDataLst>
                <p:tags r:id="rId465"/>
              </p:custDataLst>
            </p:nvPr>
          </p:nvSpPr>
          <p:spPr bwMode="auto">
            <a:xfrm>
              <a:off x="2649" y="2995"/>
              <a:ext cx="3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MSC</a:t>
              </a:r>
              <a:endParaRPr lang="en-US" altLang="zh-CN" sz="1400">
                <a:solidFill>
                  <a:srgbClr val="000000"/>
                </a:solidFill>
                <a:latin typeface="Arial" panose="020B0604020202020204" pitchFamily="34" charset="0"/>
              </a:endParaRPr>
            </a:p>
          </p:txBody>
        </p:sp>
      </p:grpSp>
      <p:sp>
        <p:nvSpPr>
          <p:cNvPr id="63505" name="Text Box 37"/>
          <p:cNvSpPr txBox="1">
            <a:spLocks noChangeArrowheads="1"/>
          </p:cNvSpPr>
          <p:nvPr>
            <p:custDataLst>
              <p:tags r:id="rId466"/>
            </p:custDataLst>
          </p:nvPr>
        </p:nvSpPr>
        <p:spPr bwMode="auto">
          <a:xfrm>
            <a:off x="1792288" y="5641975"/>
            <a:ext cx="1223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000000"/>
                </a:solidFill>
                <a:latin typeface="Arial" panose="020B0604020202020204" pitchFamily="34" charset="0"/>
              </a:rPr>
              <a:t>(a) </a:t>
            </a:r>
            <a:r>
              <a:rPr lang="zh-CN" altLang="en-US" sz="1800">
                <a:solidFill>
                  <a:srgbClr val="000000"/>
                </a:solidFill>
                <a:latin typeface="Arial" panose="020B0604020202020204" pitchFamily="34" charset="0"/>
              </a:rPr>
              <a:t>切换前</a:t>
            </a:r>
            <a:endParaRPr lang="en-US" altLang="zh-CN" sz="1800">
              <a:solidFill>
                <a:srgbClr val="000000"/>
              </a:solidFill>
              <a:latin typeface="Arial" panose="020B0604020202020204" pitchFamily="34" charset="0"/>
            </a:endParaRPr>
          </a:p>
        </p:txBody>
      </p:sp>
      <p:sp>
        <p:nvSpPr>
          <p:cNvPr id="63506" name="标题 2"/>
          <p:cNvSpPr>
            <a:spLocks noGrp="1"/>
          </p:cNvSpPr>
          <p:nvPr>
            <p:ph type="title"/>
          </p:nvPr>
        </p:nvSpPr>
        <p:spPr>
          <a:xfrm>
            <a:off x="457200" y="274638"/>
            <a:ext cx="8229600" cy="993775"/>
          </a:xfrm>
        </p:spPr>
        <p:txBody>
          <a:bodyPr/>
          <a:lstStyle/>
          <a:p>
            <a:r>
              <a:rPr lang="en-US" altLang="zh-CN">
                <a:latin typeface="Comic Sans MS" panose="030F0702030302020204" pitchFamily="66" charset="0"/>
              </a:rPr>
              <a:t>GSM: </a:t>
            </a:r>
            <a:r>
              <a:rPr lang="zh-CN" altLang="en-US">
                <a:latin typeface="Comic Sans MS" panose="030F0702030302020204" pitchFamily="66" charset="0"/>
              </a:rPr>
              <a:t>在不同的</a:t>
            </a:r>
            <a:r>
              <a:rPr lang="en-US" altLang="zh-CN">
                <a:latin typeface="Comic Sans MS" panose="030F0702030302020204" pitchFamily="66" charset="0"/>
              </a:rPr>
              <a:t>MSC</a:t>
            </a:r>
            <a:r>
              <a:rPr lang="zh-CN" altLang="en-US">
                <a:latin typeface="Comic Sans MS" panose="030F0702030302020204" pitchFamily="66" charset="0"/>
              </a:rPr>
              <a:t>之间切换</a:t>
            </a:r>
            <a:endParaRPr lang="zh-CN" altLang="en-US"/>
          </a:p>
        </p:txBody>
      </p:sp>
      <p:sp>
        <p:nvSpPr>
          <p:cNvPr id="2" name="日期占位符 1"/>
          <p:cNvSpPr>
            <a:spLocks noGrp="1"/>
          </p:cNvSpPr>
          <p:nvPr>
            <p:ph type="dt" sz="quarter" idx="10"/>
            <p:custDataLst>
              <p:tags r:id="rId467"/>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a:t>
            </a:r>
            <a:endParaRPr lang="en-US" altLang="zh-CN">
              <a:solidFill>
                <a:srgbClr val="000000">
                  <a:tint val="75000"/>
                </a:srgbClr>
              </a:solidFill>
            </a:endParaRPr>
          </a:p>
        </p:txBody>
      </p:sp>
      <p:sp>
        <p:nvSpPr>
          <p:cNvPr id="63508" name="灯片编号占位符 536"/>
          <p:cNvSpPr>
            <a:spLocks noGrp="1"/>
          </p:cNvSpPr>
          <p:nvPr>
            <p:ph type="sldNum" sz="quarter" idx="12"/>
            <p:custDataLst>
              <p:tags r:id="rId468"/>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fld id="{F4219899-33D4-4BEE-8272-1754D580C3BB}" type="slidenum">
              <a:rPr lang="en-US" altLang="zh-CN" sz="1200">
                <a:solidFill>
                  <a:srgbClr val="000000"/>
                </a:solidFill>
                <a:latin typeface="Arial Black" panose="020B0A04020102020204" pitchFamily="34" charset="0"/>
              </a:rPr>
            </a:fld>
            <a:endParaRPr lang="en-US" altLang="zh-CN" sz="1200">
              <a:solidFill>
                <a:srgbClr val="000000"/>
              </a:solidFill>
              <a:latin typeface="Arial Black" panose="020B0A04020102020204" pitchFamily="34" charset="0"/>
            </a:endParaRPr>
          </a:p>
        </p:txBody>
      </p:sp>
      <p:sp>
        <p:nvSpPr>
          <p:cNvPr id="63509" name="Rectangle 42"/>
          <p:cNvSpPr>
            <a:spLocks noGrp="1" noChangeArrowheads="1"/>
          </p:cNvSpPr>
          <p:nvPr>
            <p:ph sz="quarter" idx="4294967295"/>
            <p:custDataLst>
              <p:tags r:id="rId469"/>
            </p:custDataLst>
          </p:nvPr>
        </p:nvSpPr>
        <p:spPr>
          <a:xfrm>
            <a:off x="4735513" y="1509713"/>
            <a:ext cx="3868737" cy="4648200"/>
          </a:xfrm>
        </p:spPr>
        <p:txBody>
          <a:bodyPr/>
          <a:lstStyle/>
          <a:p>
            <a:r>
              <a:rPr lang="zh-CN" altLang="en-US" sz="2400">
                <a:solidFill>
                  <a:srgbClr val="FF3300"/>
                </a:solidFill>
              </a:rPr>
              <a:t>锚</a:t>
            </a:r>
            <a:r>
              <a:rPr lang="en-US" altLang="zh-CN" sz="2400" i="1">
                <a:solidFill>
                  <a:srgbClr val="FF3300"/>
                </a:solidFill>
              </a:rPr>
              <a:t> </a:t>
            </a:r>
            <a:r>
              <a:rPr lang="en-US" altLang="zh-CN" sz="2400">
                <a:solidFill>
                  <a:srgbClr val="FF3300"/>
                </a:solidFill>
              </a:rPr>
              <a:t>MSC</a:t>
            </a:r>
            <a:r>
              <a:rPr lang="en-US" altLang="zh-CN" sz="2400" i="1">
                <a:solidFill>
                  <a:srgbClr val="FF3300"/>
                </a:solidFill>
              </a:rPr>
              <a:t>:</a:t>
            </a:r>
            <a:r>
              <a:rPr lang="en-US" altLang="zh-CN" sz="2400"/>
              <a:t> </a:t>
            </a:r>
            <a:r>
              <a:rPr lang="zh-CN" altLang="en-US" sz="2400"/>
              <a:t>在呼叫中访问的首个</a:t>
            </a:r>
            <a:r>
              <a:rPr lang="en-US" altLang="zh-CN" sz="2400"/>
              <a:t>MSC </a:t>
            </a:r>
            <a:endParaRPr lang="en-US" altLang="zh-CN" sz="2400"/>
          </a:p>
          <a:p>
            <a:pPr lvl="1"/>
            <a:r>
              <a:rPr lang="zh-CN" altLang="en-US" sz="2000"/>
              <a:t>呼叫通过锚</a:t>
            </a:r>
            <a:r>
              <a:rPr lang="en-US" altLang="zh-CN" sz="2000"/>
              <a:t>MSC</a:t>
            </a:r>
            <a:r>
              <a:rPr lang="zh-CN" altLang="en-US" sz="2000">
                <a:solidFill>
                  <a:srgbClr val="C00000"/>
                </a:solidFill>
                <a:latin typeface="黑体" pitchFamily="49" charset="-122"/>
                <a:ea typeface="黑体" pitchFamily="49" charset="-122"/>
              </a:rPr>
              <a:t>保持选路</a:t>
            </a:r>
            <a:r>
              <a:rPr lang="zh-CN" altLang="en-US" sz="2000"/>
              <a:t>通畅</a:t>
            </a:r>
            <a:endParaRPr lang="en-US" altLang="zh-CN" sz="2000"/>
          </a:p>
          <a:p>
            <a:r>
              <a:rPr lang="zh-CN" altLang="en-US" sz="2400"/>
              <a:t>当移动节点转移到新的</a:t>
            </a:r>
            <a:r>
              <a:rPr lang="en-US" altLang="zh-CN" sz="2400"/>
              <a:t>MSC</a:t>
            </a:r>
            <a:r>
              <a:rPr lang="zh-CN" altLang="en-US" sz="2400"/>
              <a:t>后，新</a:t>
            </a:r>
            <a:r>
              <a:rPr lang="en-US" altLang="zh-CN" sz="2400"/>
              <a:t>MSC</a:t>
            </a:r>
            <a:r>
              <a:rPr lang="zh-CN" altLang="en-US" sz="2400"/>
              <a:t>添加到锚</a:t>
            </a:r>
            <a:r>
              <a:rPr lang="en-US" altLang="zh-CN" sz="2400"/>
              <a:t>MSC</a:t>
            </a:r>
            <a:r>
              <a:rPr lang="zh-CN" altLang="en-US" sz="2400"/>
              <a:t>链的末端</a:t>
            </a:r>
            <a:endParaRPr lang="en-US" altLang="zh-CN" sz="2400"/>
          </a:p>
          <a:p>
            <a:r>
              <a:rPr lang="zh-CN" altLang="en-US" sz="2400"/>
              <a:t>允许可选的路径最短化步骤来缩短多</a:t>
            </a:r>
            <a:r>
              <a:rPr lang="en-US" altLang="zh-CN" sz="2400"/>
              <a:t>MSC</a:t>
            </a:r>
            <a:r>
              <a:rPr lang="zh-CN" altLang="en-US" sz="2400"/>
              <a:t>链</a:t>
            </a:r>
            <a:endParaRPr lang="en-US" altLang="zh-CN"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Date Placeholder 2"/>
          <p:cNvSpPr>
            <a:spLocks noGrp="1"/>
          </p:cNvSpPr>
          <p:nvPr>
            <p:ph type="dt" sz="half" idx="10"/>
            <p:custDataLst>
              <p:tags r:id="rId1"/>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2016</a:t>
            </a:r>
            <a:r>
              <a:rPr lang="zh-CN" altLang="en-US"/>
              <a:t>年秋</a:t>
            </a:r>
            <a:endParaRPr lang="zh-CN" altLang="en-US" dirty="0"/>
          </a:p>
        </p:txBody>
      </p:sp>
      <p:sp>
        <p:nvSpPr>
          <p:cNvPr id="25602" name="Slide Number Placeholder 1"/>
          <p:cNvSpPr>
            <a:spLocks noGrp="1"/>
          </p:cNvSpPr>
          <p:nvPr>
            <p:ph type="sldNum" sz="quarter" idx="12"/>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A69A3EC4-B3DA-474A-9A62-DB87EC969B09}" type="slidenum">
              <a:rPr lang="zh-CN" altLang="en-US" smtClean="0">
                <a:latin typeface="Arial Black" panose="020B0A04020102020204" pitchFamily="34" charset="0"/>
              </a:rPr>
            </a:fld>
            <a:endParaRPr lang="zh-CN" altLang="en-US">
              <a:latin typeface="Arial Black" panose="020B0A04020102020204" pitchFamily="34" charset="0"/>
            </a:endParaRPr>
          </a:p>
        </p:txBody>
      </p:sp>
      <p:sp>
        <p:nvSpPr>
          <p:cNvPr id="25604" name="TextBox 3"/>
          <p:cNvSpPr txBox="1">
            <a:spLocks noChangeArrowheads="1"/>
          </p:cNvSpPr>
          <p:nvPr>
            <p:custDataLst>
              <p:tags r:id="rId3"/>
            </p:custDataLst>
          </p:nvPr>
        </p:nvSpPr>
        <p:spPr bwMode="auto">
          <a:xfrm>
            <a:off x="571500" y="642938"/>
            <a:ext cx="800100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125000"/>
              </a:lnSpc>
            </a:pPr>
            <a:r>
              <a:rPr lang="en-US" altLang="zh-CN" sz="2000" dirty="0"/>
              <a:t>17. </a:t>
            </a:r>
            <a:r>
              <a:rPr lang="zh-CN" altLang="en-US" sz="2000" dirty="0"/>
              <a:t>考虑这样一个场景：主机</a:t>
            </a:r>
            <a:r>
              <a:rPr lang="en-US" altLang="zh-CN" sz="2000" dirty="0"/>
              <a:t>A</a:t>
            </a:r>
            <a:r>
              <a:rPr lang="zh-CN" altLang="en-US" sz="2000" dirty="0"/>
              <a:t>和主机</a:t>
            </a:r>
            <a:r>
              <a:rPr lang="en-US" altLang="zh-CN" sz="2000" dirty="0"/>
              <a:t>B</a:t>
            </a:r>
            <a:r>
              <a:rPr lang="zh-CN" altLang="en-US" sz="2000" dirty="0"/>
              <a:t>想发送报文到主机</a:t>
            </a:r>
            <a:r>
              <a:rPr lang="en-US" altLang="zh-CN" sz="2000" dirty="0"/>
              <a:t>C</a:t>
            </a:r>
            <a:r>
              <a:rPr lang="zh-CN" altLang="en-US" sz="2000" dirty="0"/>
              <a:t>。主机</a:t>
            </a:r>
            <a:r>
              <a:rPr lang="en-US" altLang="zh-CN" sz="2000" dirty="0"/>
              <a:t>A</a:t>
            </a:r>
            <a:r>
              <a:rPr lang="zh-CN" altLang="en-US" sz="2000" dirty="0"/>
              <a:t>和</a:t>
            </a:r>
            <a:r>
              <a:rPr lang="en-US" altLang="zh-CN" sz="2000" dirty="0"/>
              <a:t>C</a:t>
            </a:r>
            <a:r>
              <a:rPr lang="zh-CN" altLang="en-US" sz="2000" dirty="0"/>
              <a:t>通过一个可能会丢失和损坏报文（但不会重新排序）的信道相连接。主机</a:t>
            </a:r>
            <a:r>
              <a:rPr lang="en-US" altLang="zh-CN" sz="2000" dirty="0"/>
              <a:t>B</a:t>
            </a:r>
            <a:r>
              <a:rPr lang="zh-CN" altLang="en-US" sz="2000" dirty="0"/>
              <a:t>和</a:t>
            </a:r>
            <a:r>
              <a:rPr lang="en-US" altLang="zh-CN" sz="2000" dirty="0"/>
              <a:t>C</a:t>
            </a:r>
            <a:r>
              <a:rPr lang="zh-CN" altLang="en-US" sz="2000" dirty="0"/>
              <a:t>通过另外一个信道（独立于连接</a:t>
            </a:r>
            <a:r>
              <a:rPr lang="en-US" altLang="zh-CN" sz="2000" dirty="0"/>
              <a:t>A</a:t>
            </a:r>
            <a:r>
              <a:rPr lang="zh-CN" altLang="en-US" sz="2000" dirty="0"/>
              <a:t>和</a:t>
            </a:r>
            <a:r>
              <a:rPr lang="en-US" altLang="zh-CN" sz="2000" dirty="0"/>
              <a:t>B</a:t>
            </a:r>
            <a:r>
              <a:rPr lang="zh-CN" altLang="en-US" sz="2000" dirty="0"/>
              <a:t>的信道）相连接。位于主机</a:t>
            </a:r>
            <a:r>
              <a:rPr lang="en-US" altLang="zh-CN" sz="2000" dirty="0"/>
              <a:t>C</a:t>
            </a:r>
            <a:r>
              <a:rPr lang="zh-CN" altLang="en-US" sz="2000" dirty="0"/>
              <a:t>的传输层需要向上层</a:t>
            </a:r>
            <a:r>
              <a:rPr lang="zh-CN" altLang="en-US" sz="2000" b="1" dirty="0">
                <a:solidFill>
                  <a:srgbClr val="0070C0"/>
                </a:solidFill>
              </a:rPr>
              <a:t>交替递交</a:t>
            </a:r>
            <a:r>
              <a:rPr lang="zh-CN" altLang="en-US" sz="2000" dirty="0"/>
              <a:t>来自</a:t>
            </a:r>
            <a:r>
              <a:rPr lang="en-US" altLang="zh-CN" sz="2000" dirty="0"/>
              <a:t>A</a:t>
            </a:r>
            <a:r>
              <a:rPr lang="zh-CN" altLang="en-US" sz="2000" dirty="0"/>
              <a:t>和</a:t>
            </a:r>
            <a:r>
              <a:rPr lang="en-US" altLang="zh-CN" sz="2000" dirty="0"/>
              <a:t>B</a:t>
            </a:r>
            <a:r>
              <a:rPr lang="zh-CN" altLang="en-US" sz="2000" dirty="0"/>
              <a:t>的报文（即它必须先递交来自</a:t>
            </a:r>
            <a:r>
              <a:rPr lang="en-US" altLang="zh-CN" sz="2000" dirty="0"/>
              <a:t>A</a:t>
            </a:r>
            <a:r>
              <a:rPr lang="zh-CN" altLang="en-US" sz="2000" dirty="0"/>
              <a:t>的分组中的数据，然后再递交来自</a:t>
            </a:r>
            <a:r>
              <a:rPr lang="en-US" altLang="zh-CN" sz="2000" dirty="0"/>
              <a:t>B</a:t>
            </a:r>
            <a:r>
              <a:rPr lang="zh-CN" altLang="en-US" sz="2000" dirty="0"/>
              <a:t>的分组中的数据，然后再如此重复）。为可靠地从</a:t>
            </a:r>
            <a:r>
              <a:rPr lang="en-US" altLang="zh-CN" sz="2000" dirty="0"/>
              <a:t>A</a:t>
            </a:r>
            <a:r>
              <a:rPr lang="zh-CN" altLang="en-US" sz="2000" dirty="0"/>
              <a:t>和</a:t>
            </a:r>
            <a:r>
              <a:rPr lang="en-US" altLang="zh-CN" sz="2000" dirty="0"/>
              <a:t>B</a:t>
            </a:r>
            <a:r>
              <a:rPr lang="zh-CN" altLang="en-US" sz="2000" dirty="0"/>
              <a:t>向</a:t>
            </a:r>
            <a:r>
              <a:rPr lang="en-US" altLang="zh-CN" sz="2000" dirty="0"/>
              <a:t>C</a:t>
            </a:r>
            <a:r>
              <a:rPr lang="zh-CN" altLang="en-US" sz="2000" dirty="0"/>
              <a:t>传输分组，设计一个类似于</a:t>
            </a:r>
            <a:r>
              <a:rPr lang="en-US" altLang="zh-CN" sz="2000" dirty="0"/>
              <a:t>stop-and-wait</a:t>
            </a:r>
            <a:r>
              <a:rPr lang="zh-CN" altLang="en-US" sz="2000" dirty="0"/>
              <a:t>的差错控制协议，按照上述的方式在</a:t>
            </a:r>
            <a:r>
              <a:rPr lang="en-US" altLang="zh-CN" sz="2000" dirty="0"/>
              <a:t>C</a:t>
            </a:r>
            <a:r>
              <a:rPr lang="zh-CN" altLang="en-US" sz="2000" dirty="0"/>
              <a:t>处实现交替递交。画出</a:t>
            </a:r>
            <a:r>
              <a:rPr lang="en-US" altLang="zh-CN" sz="2000" dirty="0"/>
              <a:t>A</a:t>
            </a:r>
            <a:r>
              <a:rPr lang="zh-CN" altLang="en-US" sz="2000" dirty="0"/>
              <a:t>和</a:t>
            </a:r>
            <a:r>
              <a:rPr lang="en-US" altLang="zh-CN" sz="2000" dirty="0"/>
              <a:t>C</a:t>
            </a:r>
            <a:r>
              <a:rPr lang="zh-CN" altLang="en-US" sz="2000" dirty="0"/>
              <a:t>的</a:t>
            </a:r>
            <a:r>
              <a:rPr lang="en-US" altLang="zh-CN" sz="2000" dirty="0"/>
              <a:t>FSM</a:t>
            </a:r>
            <a:r>
              <a:rPr lang="zh-CN" altLang="en-US" sz="2000" dirty="0"/>
              <a:t>。（提示：</a:t>
            </a:r>
            <a:r>
              <a:rPr lang="en-US" altLang="zh-CN" sz="2000" dirty="0"/>
              <a:t>B</a:t>
            </a:r>
            <a:r>
              <a:rPr lang="zh-CN" altLang="en-US" sz="2000" dirty="0"/>
              <a:t>的</a:t>
            </a:r>
            <a:r>
              <a:rPr lang="en-US" altLang="zh-CN" sz="2000" dirty="0"/>
              <a:t>FSM</a:t>
            </a:r>
            <a:r>
              <a:rPr lang="zh-CN" altLang="en-US" sz="2000" dirty="0"/>
              <a:t>应和</a:t>
            </a:r>
            <a:r>
              <a:rPr lang="en-US" altLang="zh-CN" sz="2000" dirty="0"/>
              <a:t>A</a:t>
            </a:r>
            <a:r>
              <a:rPr lang="zh-CN" altLang="en-US" sz="2000" dirty="0"/>
              <a:t>的基本相同，不必重复画。）并讨论所用数据分组的格式。</a:t>
            </a:r>
            <a:endParaRPr lang="zh-CN" altLang="en-US" sz="2000" dirty="0"/>
          </a:p>
          <a:p>
            <a:pPr eaLnBrk="1" hangingPunct="1">
              <a:lnSpc>
                <a:spcPct val="125000"/>
              </a:lnSpc>
            </a:pPr>
            <a:endParaRPr lang="zh-CN" altLang="en-US" sz="20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2"/>
          <p:cNvGrpSpPr/>
          <p:nvPr>
            <p:custDataLst>
              <p:tags r:id="rId1"/>
            </p:custDataLst>
          </p:nvPr>
        </p:nvGrpSpPr>
        <p:grpSpPr bwMode="auto">
          <a:xfrm>
            <a:off x="422275" y="2239963"/>
            <a:ext cx="1408113" cy="1109662"/>
            <a:chOff x="125" y="951"/>
            <a:chExt cx="887" cy="699"/>
          </a:xfrm>
        </p:grpSpPr>
        <p:sp>
          <p:nvSpPr>
            <p:cNvPr id="66067" name="Freeform 3"/>
            <p:cNvSpPr/>
            <p:nvPr>
              <p:custDataLst>
                <p:tags r:id="rId2"/>
              </p:custDataLst>
            </p:nvPr>
          </p:nvSpPr>
          <p:spPr bwMode="auto">
            <a:xfrm>
              <a:off x="147" y="1148"/>
              <a:ext cx="817" cy="502"/>
            </a:xfrm>
            <a:custGeom>
              <a:avLst/>
              <a:gdLst>
                <a:gd name="T0" fmla="*/ 5 w 1209"/>
                <a:gd name="T1" fmla="*/ 0 h 1134"/>
                <a:gd name="T2" fmla="*/ 1 w 1209"/>
                <a:gd name="T3" fmla="*/ 0 h 1134"/>
                <a:gd name="T4" fmla="*/ 1 w 1209"/>
                <a:gd name="T5" fmla="*/ 0 h 1134"/>
                <a:gd name="T6" fmla="*/ 1 w 1209"/>
                <a:gd name="T7" fmla="*/ 0 h 1134"/>
                <a:gd name="T8" fmla="*/ 3 w 1209"/>
                <a:gd name="T9" fmla="*/ 0 h 1134"/>
                <a:gd name="T10" fmla="*/ 9 w 1209"/>
                <a:gd name="T11" fmla="*/ 0 h 1134"/>
                <a:gd name="T12" fmla="*/ 19 w 1209"/>
                <a:gd name="T13" fmla="*/ 0 h 1134"/>
                <a:gd name="T14" fmla="*/ 22 w 1209"/>
                <a:gd name="T15" fmla="*/ 0 h 1134"/>
                <a:gd name="T16" fmla="*/ 24 w 1209"/>
                <a:gd name="T17" fmla="*/ 0 h 1134"/>
                <a:gd name="T18" fmla="*/ 22 w 1209"/>
                <a:gd name="T19" fmla="*/ 0 h 1134"/>
                <a:gd name="T20" fmla="*/ 14 w 1209"/>
                <a:gd name="T21" fmla="*/ 0 h 1134"/>
                <a:gd name="T22" fmla="*/ 5 w 1209"/>
                <a:gd name="T23" fmla="*/ 0 h 1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1134"/>
                <a:gd name="T38" fmla="*/ 1209 w 1209"/>
                <a:gd name="T39" fmla="*/ 1134 h 11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1134">
                  <a:moveTo>
                    <a:pt x="224" y="6"/>
                  </a:moveTo>
                  <a:cubicBezTo>
                    <a:pt x="112" y="13"/>
                    <a:pt x="66" y="64"/>
                    <a:pt x="33" y="141"/>
                  </a:cubicBezTo>
                  <a:cubicBezTo>
                    <a:pt x="0" y="219"/>
                    <a:pt x="24" y="370"/>
                    <a:pt x="27" y="471"/>
                  </a:cubicBezTo>
                  <a:cubicBezTo>
                    <a:pt x="30" y="572"/>
                    <a:pt x="30" y="664"/>
                    <a:pt x="50" y="747"/>
                  </a:cubicBezTo>
                  <a:cubicBezTo>
                    <a:pt x="70" y="830"/>
                    <a:pt x="79" y="924"/>
                    <a:pt x="149" y="972"/>
                  </a:cubicBezTo>
                  <a:cubicBezTo>
                    <a:pt x="219" y="1020"/>
                    <a:pt x="339" y="1012"/>
                    <a:pt x="469" y="1036"/>
                  </a:cubicBezTo>
                  <a:cubicBezTo>
                    <a:pt x="599" y="1060"/>
                    <a:pt x="822" y="1134"/>
                    <a:pt x="931" y="1115"/>
                  </a:cubicBezTo>
                  <a:cubicBezTo>
                    <a:pt x="1040" y="1096"/>
                    <a:pt x="1079" y="1039"/>
                    <a:pt x="1122" y="920"/>
                  </a:cubicBezTo>
                  <a:cubicBezTo>
                    <a:pt x="1165" y="801"/>
                    <a:pt x="1188" y="523"/>
                    <a:pt x="1189" y="401"/>
                  </a:cubicBezTo>
                  <a:cubicBezTo>
                    <a:pt x="1190" y="279"/>
                    <a:pt x="1209" y="240"/>
                    <a:pt x="1128" y="190"/>
                  </a:cubicBezTo>
                  <a:cubicBezTo>
                    <a:pt x="1046" y="141"/>
                    <a:pt x="850" y="135"/>
                    <a:pt x="701" y="104"/>
                  </a:cubicBezTo>
                  <a:cubicBezTo>
                    <a:pt x="552" y="72"/>
                    <a:pt x="335" y="0"/>
                    <a:pt x="224" y="6"/>
                  </a:cubicBezTo>
                  <a:close/>
                </a:path>
              </a:pathLst>
            </a:custGeom>
            <a:solidFill>
              <a:srgbClr val="00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sp>
          <p:nvSpPr>
            <p:cNvPr id="66068" name="Text Box 4"/>
            <p:cNvSpPr txBox="1">
              <a:spLocks noChangeArrowheads="1"/>
            </p:cNvSpPr>
            <p:nvPr>
              <p:custDataLst>
                <p:tags r:id="rId3"/>
              </p:custDataLst>
            </p:nvPr>
          </p:nvSpPr>
          <p:spPr bwMode="auto">
            <a:xfrm>
              <a:off x="142" y="951"/>
              <a:ext cx="8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home network</a:t>
              </a:r>
              <a:endParaRPr lang="en-US" altLang="zh-CN" sz="1400">
                <a:solidFill>
                  <a:srgbClr val="000000"/>
                </a:solidFill>
                <a:latin typeface="Arial" panose="020B0604020202020204" pitchFamily="34" charset="0"/>
              </a:endParaRPr>
            </a:p>
          </p:txBody>
        </p:sp>
        <p:grpSp>
          <p:nvGrpSpPr>
            <p:cNvPr id="66069" name="Group 5"/>
            <p:cNvGrpSpPr/>
            <p:nvPr/>
          </p:nvGrpSpPr>
          <p:grpSpPr bwMode="auto">
            <a:xfrm>
              <a:off x="125" y="1203"/>
              <a:ext cx="616" cy="326"/>
              <a:chOff x="581" y="459"/>
              <a:chExt cx="616" cy="326"/>
            </a:xfrm>
          </p:grpSpPr>
          <p:sp>
            <p:nvSpPr>
              <p:cNvPr id="66070" name="Rectangle 6"/>
              <p:cNvSpPr>
                <a:spLocks noChangeArrowheads="1"/>
              </p:cNvSpPr>
              <p:nvPr>
                <p:custDataLst>
                  <p:tags r:id="rId4"/>
                </p:custDataLst>
              </p:nvPr>
            </p:nvSpPr>
            <p:spPr bwMode="auto">
              <a:xfrm>
                <a:off x="696" y="464"/>
                <a:ext cx="384" cy="312"/>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6071" name="Text Box 7"/>
              <p:cNvSpPr txBox="1">
                <a:spLocks noChangeArrowheads="1"/>
              </p:cNvSpPr>
              <p:nvPr>
                <p:custDataLst>
                  <p:tags r:id="rId5"/>
                </p:custDataLst>
              </p:nvPr>
            </p:nvSpPr>
            <p:spPr bwMode="auto">
              <a:xfrm>
                <a:off x="581" y="459"/>
                <a:ext cx="6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Home MSC</a:t>
                </a:r>
                <a:endParaRPr lang="en-US" altLang="zh-CN" sz="1400">
                  <a:solidFill>
                    <a:srgbClr val="000000"/>
                  </a:solidFill>
                  <a:latin typeface="Arial" panose="020B0604020202020204" pitchFamily="34" charset="0"/>
                </a:endParaRPr>
              </a:p>
            </p:txBody>
          </p:sp>
        </p:grpSp>
      </p:grpSp>
      <p:sp>
        <p:nvSpPr>
          <p:cNvPr id="65539" name="Freeform 14"/>
          <p:cNvSpPr/>
          <p:nvPr>
            <p:custDataLst>
              <p:tags r:id="rId6"/>
            </p:custDataLst>
          </p:nvPr>
        </p:nvSpPr>
        <p:spPr bwMode="auto">
          <a:xfrm>
            <a:off x="1816100" y="2933700"/>
            <a:ext cx="1436688" cy="1617663"/>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endParaRPr lang="zh-CN" altLang="en-US">
              <a:solidFill>
                <a:srgbClr val="000000"/>
              </a:solidFill>
            </a:endParaRPr>
          </a:p>
        </p:txBody>
      </p:sp>
      <p:sp>
        <p:nvSpPr>
          <p:cNvPr id="65540" name="Text Box 15"/>
          <p:cNvSpPr txBox="1">
            <a:spLocks noChangeArrowheads="1"/>
          </p:cNvSpPr>
          <p:nvPr>
            <p:custDataLst>
              <p:tags r:id="rId7"/>
            </p:custDataLst>
          </p:nvPr>
        </p:nvSpPr>
        <p:spPr bwMode="auto">
          <a:xfrm>
            <a:off x="2316163" y="352901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PSTN</a:t>
            </a:r>
            <a:endParaRPr lang="en-US" altLang="zh-CN" sz="1400">
              <a:solidFill>
                <a:srgbClr val="000000"/>
              </a:solidFill>
              <a:latin typeface="Arial" panose="020B0604020202020204" pitchFamily="34" charset="0"/>
            </a:endParaRPr>
          </a:p>
        </p:txBody>
      </p:sp>
      <p:pic>
        <p:nvPicPr>
          <p:cNvPr id="65541" name="Picture 20" descr="e2gmc3yp[1]"/>
          <p:cNvPicPr>
            <a:picLocks noChangeAspect="1" noChangeArrowheads="1"/>
          </p:cNvPicPr>
          <p:nvPr>
            <p:custDataLst>
              <p:tags r:id="rId8"/>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363913" y="2749550"/>
            <a:ext cx="411162"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Text Box 21"/>
          <p:cNvSpPr txBox="1">
            <a:spLocks noChangeArrowheads="1"/>
          </p:cNvSpPr>
          <p:nvPr>
            <p:custDataLst>
              <p:tags r:id="rId10"/>
            </p:custDataLst>
          </p:nvPr>
        </p:nvSpPr>
        <p:spPr bwMode="auto">
          <a:xfrm>
            <a:off x="2633663" y="2455863"/>
            <a:ext cx="13160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correspondent</a:t>
            </a:r>
            <a:endParaRPr lang="en-US" altLang="zh-CN" sz="1400">
              <a:solidFill>
                <a:srgbClr val="000000"/>
              </a:solidFill>
              <a:latin typeface="Arial" panose="020B0604020202020204" pitchFamily="34" charset="0"/>
            </a:endParaRPr>
          </a:p>
        </p:txBody>
      </p:sp>
      <p:sp>
        <p:nvSpPr>
          <p:cNvPr id="65543" name="Freeform 22"/>
          <p:cNvSpPr/>
          <p:nvPr>
            <p:custDataLst>
              <p:tags r:id="rId11"/>
            </p:custDataLst>
          </p:nvPr>
        </p:nvSpPr>
        <p:spPr bwMode="auto">
          <a:xfrm>
            <a:off x="1214438" y="2978150"/>
            <a:ext cx="2222500" cy="446088"/>
          </a:xfrm>
          <a:custGeom>
            <a:avLst/>
            <a:gdLst>
              <a:gd name="T0" fmla="*/ 2147483646 w 1400"/>
              <a:gd name="T1" fmla="*/ 2147483646 h 281"/>
              <a:gd name="T2" fmla="*/ 2147483646 w 1400"/>
              <a:gd name="T3" fmla="*/ 2147483646 h 281"/>
              <a:gd name="T4" fmla="*/ 2147483646 w 1400"/>
              <a:gd name="T5" fmla="*/ 2147483646 h 281"/>
              <a:gd name="T6" fmla="*/ 2147483646 w 1400"/>
              <a:gd name="T7" fmla="*/ 2147483646 h 281"/>
              <a:gd name="T8" fmla="*/ 0 w 1400"/>
              <a:gd name="T9" fmla="*/ 0 h 281"/>
              <a:gd name="T10" fmla="*/ 0 60000 65536"/>
              <a:gd name="T11" fmla="*/ 0 60000 65536"/>
              <a:gd name="T12" fmla="*/ 0 60000 65536"/>
              <a:gd name="T13" fmla="*/ 0 60000 65536"/>
              <a:gd name="T14" fmla="*/ 0 60000 65536"/>
              <a:gd name="T15" fmla="*/ 0 w 1400"/>
              <a:gd name="T16" fmla="*/ 0 h 281"/>
              <a:gd name="T17" fmla="*/ 1400 w 1400"/>
              <a:gd name="T18" fmla="*/ 281 h 281"/>
            </a:gdLst>
            <a:ahLst/>
            <a:cxnLst>
              <a:cxn ang="T10">
                <a:pos x="T0" y="T1"/>
              </a:cxn>
              <a:cxn ang="T11">
                <a:pos x="T2" y="T3"/>
              </a:cxn>
              <a:cxn ang="T12">
                <a:pos x="T4" y="T5"/>
              </a:cxn>
              <a:cxn ang="T13">
                <a:pos x="T6" y="T7"/>
              </a:cxn>
              <a:cxn ang="T14">
                <a:pos x="T8" y="T9"/>
              </a:cxn>
            </a:cxnLst>
            <a:rect l="T15" t="T16" r="T17" b="T18"/>
            <a:pathLst>
              <a:path w="1400" h="281">
                <a:moveTo>
                  <a:pt x="1400" y="104"/>
                </a:moveTo>
                <a:cubicBezTo>
                  <a:pt x="1381" y="121"/>
                  <a:pt x="1397" y="180"/>
                  <a:pt x="1296" y="208"/>
                </a:cubicBezTo>
                <a:cubicBezTo>
                  <a:pt x="1195" y="236"/>
                  <a:pt x="956" y="281"/>
                  <a:pt x="792" y="272"/>
                </a:cubicBezTo>
                <a:cubicBezTo>
                  <a:pt x="628" y="263"/>
                  <a:pt x="444" y="197"/>
                  <a:pt x="312" y="152"/>
                </a:cubicBezTo>
                <a:cubicBezTo>
                  <a:pt x="180" y="107"/>
                  <a:pt x="65" y="32"/>
                  <a:pt x="0" y="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sp>
        <p:nvSpPr>
          <p:cNvPr id="65544" name="Freeform 23"/>
          <p:cNvSpPr/>
          <p:nvPr>
            <p:custDataLst>
              <p:tags r:id="rId12"/>
            </p:custDataLst>
          </p:nvPr>
        </p:nvSpPr>
        <p:spPr bwMode="auto">
          <a:xfrm>
            <a:off x="1062038" y="3003550"/>
            <a:ext cx="1087437" cy="882650"/>
          </a:xfrm>
          <a:custGeom>
            <a:avLst/>
            <a:gdLst>
              <a:gd name="T0" fmla="*/ 0 w 685"/>
              <a:gd name="T1" fmla="*/ 0 h 556"/>
              <a:gd name="T2" fmla="*/ 2147483646 w 685"/>
              <a:gd name="T3" fmla="*/ 2147483646 h 556"/>
              <a:gd name="T4" fmla="*/ 2147483646 w 685"/>
              <a:gd name="T5" fmla="*/ 2147483646 h 556"/>
              <a:gd name="T6" fmla="*/ 2147483646 w 685"/>
              <a:gd name="T7" fmla="*/ 2147483646 h 556"/>
              <a:gd name="T8" fmla="*/ 0 60000 65536"/>
              <a:gd name="T9" fmla="*/ 0 60000 65536"/>
              <a:gd name="T10" fmla="*/ 0 60000 65536"/>
              <a:gd name="T11" fmla="*/ 0 60000 65536"/>
              <a:gd name="T12" fmla="*/ 0 w 685"/>
              <a:gd name="T13" fmla="*/ 0 h 556"/>
              <a:gd name="T14" fmla="*/ 685 w 685"/>
              <a:gd name="T15" fmla="*/ 556 h 556"/>
            </a:gdLst>
            <a:ahLst/>
            <a:cxnLst>
              <a:cxn ang="T8">
                <a:pos x="T0" y="T1"/>
              </a:cxn>
              <a:cxn ang="T9">
                <a:pos x="T2" y="T3"/>
              </a:cxn>
              <a:cxn ang="T10">
                <a:pos x="T4" y="T5"/>
              </a:cxn>
              <a:cxn ang="T11">
                <a:pos x="T6" y="T7"/>
              </a:cxn>
            </a:cxnLst>
            <a:rect l="T12" t="T13" r="T14" b="T15"/>
            <a:pathLst>
              <a:path w="685" h="556">
                <a:moveTo>
                  <a:pt x="0" y="0"/>
                </a:moveTo>
                <a:cubicBezTo>
                  <a:pt x="96" y="55"/>
                  <a:pt x="467" y="249"/>
                  <a:pt x="576" y="328"/>
                </a:cubicBezTo>
                <a:cubicBezTo>
                  <a:pt x="685" y="407"/>
                  <a:pt x="677" y="434"/>
                  <a:pt x="656" y="472"/>
                </a:cubicBezTo>
                <a:cubicBezTo>
                  <a:pt x="635" y="510"/>
                  <a:pt x="491" y="539"/>
                  <a:pt x="447" y="556"/>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grpSp>
        <p:nvGrpSpPr>
          <p:cNvPr id="65545" name="Group 24"/>
          <p:cNvGrpSpPr/>
          <p:nvPr>
            <p:custDataLst>
              <p:tags r:id="rId13"/>
            </p:custDataLst>
          </p:nvPr>
        </p:nvGrpSpPr>
        <p:grpSpPr bwMode="auto">
          <a:xfrm>
            <a:off x="387350" y="3778250"/>
            <a:ext cx="1020763" cy="841375"/>
            <a:chOff x="1807" y="2856"/>
            <a:chExt cx="803" cy="674"/>
          </a:xfrm>
        </p:grpSpPr>
        <p:sp>
          <p:nvSpPr>
            <p:cNvPr id="65935" name="AutoShape 25"/>
            <p:cNvSpPr>
              <a:spLocks noChangeArrowheads="1"/>
            </p:cNvSpPr>
            <p:nvPr>
              <p:custDataLst>
                <p:tags r:id="rId14"/>
              </p:custDataLst>
            </p:nvPr>
          </p:nvSpPr>
          <p:spPr bwMode="auto">
            <a:xfrm>
              <a:off x="1807" y="2856"/>
              <a:ext cx="315" cy="272"/>
            </a:xfrm>
            <a:prstGeom prst="hexagon">
              <a:avLst>
                <a:gd name="adj" fmla="val 28952"/>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5936" name="AutoShape 26"/>
            <p:cNvSpPr>
              <a:spLocks noChangeArrowheads="1"/>
            </p:cNvSpPr>
            <p:nvPr>
              <p:custDataLst>
                <p:tags r:id="rId15"/>
              </p:custDataLst>
            </p:nvPr>
          </p:nvSpPr>
          <p:spPr bwMode="auto">
            <a:xfrm>
              <a:off x="2047" y="3258"/>
              <a:ext cx="315" cy="272"/>
            </a:xfrm>
            <a:prstGeom prst="hexagon">
              <a:avLst>
                <a:gd name="adj" fmla="val 28952"/>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5937" name="AutoShape 27"/>
            <p:cNvSpPr>
              <a:spLocks noChangeArrowheads="1"/>
            </p:cNvSpPr>
            <p:nvPr>
              <p:custDataLst>
                <p:tags r:id="rId16"/>
              </p:custDataLst>
            </p:nvPr>
          </p:nvSpPr>
          <p:spPr bwMode="auto">
            <a:xfrm>
              <a:off x="2043" y="2985"/>
              <a:ext cx="315" cy="272"/>
            </a:xfrm>
            <a:prstGeom prst="hexagon">
              <a:avLst>
                <a:gd name="adj" fmla="val 28952"/>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5938" name="AutoShape 28"/>
            <p:cNvSpPr>
              <a:spLocks noChangeArrowheads="1"/>
            </p:cNvSpPr>
            <p:nvPr>
              <p:custDataLst>
                <p:tags r:id="rId17"/>
              </p:custDataLst>
            </p:nvPr>
          </p:nvSpPr>
          <p:spPr bwMode="auto">
            <a:xfrm>
              <a:off x="2282" y="3123"/>
              <a:ext cx="314" cy="272"/>
            </a:xfrm>
            <a:prstGeom prst="hexagon">
              <a:avLst>
                <a:gd name="adj" fmla="val 28860"/>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5939" name="Group 29"/>
            <p:cNvGrpSpPr/>
            <p:nvPr/>
          </p:nvGrpSpPr>
          <p:grpSpPr bwMode="auto">
            <a:xfrm>
              <a:off x="2407" y="3162"/>
              <a:ext cx="72" cy="145"/>
              <a:chOff x="3796" y="1043"/>
              <a:chExt cx="865" cy="1237"/>
            </a:xfrm>
          </p:grpSpPr>
          <p:sp>
            <p:nvSpPr>
              <p:cNvPr id="66037" name="Line 30"/>
              <p:cNvSpPr>
                <a:spLocks noChangeShapeType="1"/>
              </p:cNvSpPr>
              <p:nvPr>
                <p:custDataLst>
                  <p:tags r:id="rId18"/>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38" name="Line 31"/>
              <p:cNvSpPr>
                <a:spLocks noChangeShapeType="1"/>
              </p:cNvSpPr>
              <p:nvPr>
                <p:custDataLst>
                  <p:tags r:id="rId19"/>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39" name="Line 32"/>
              <p:cNvSpPr>
                <a:spLocks noChangeShapeType="1"/>
              </p:cNvSpPr>
              <p:nvPr>
                <p:custDataLst>
                  <p:tags r:id="rId20"/>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40" name="Line 33"/>
              <p:cNvSpPr>
                <a:spLocks noChangeShapeType="1"/>
              </p:cNvSpPr>
              <p:nvPr>
                <p:custDataLst>
                  <p:tags r:id="rId21"/>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41" name="Line 34"/>
              <p:cNvSpPr>
                <a:spLocks noChangeShapeType="1"/>
              </p:cNvSpPr>
              <p:nvPr>
                <p:custDataLst>
                  <p:tags r:id="rId22"/>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42" name="Line 35"/>
              <p:cNvSpPr>
                <a:spLocks noChangeShapeType="1"/>
              </p:cNvSpPr>
              <p:nvPr>
                <p:custDataLst>
                  <p:tags r:id="rId23"/>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43" name="Line 36"/>
              <p:cNvSpPr>
                <a:spLocks noChangeShapeType="1"/>
              </p:cNvSpPr>
              <p:nvPr>
                <p:custDataLst>
                  <p:tags r:id="rId24"/>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44" name="Line 37"/>
              <p:cNvSpPr>
                <a:spLocks noChangeShapeType="1"/>
              </p:cNvSpPr>
              <p:nvPr>
                <p:custDataLst>
                  <p:tags r:id="rId25"/>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45" name="Line 38"/>
              <p:cNvSpPr>
                <a:spLocks noChangeShapeType="1"/>
              </p:cNvSpPr>
              <p:nvPr>
                <p:custDataLst>
                  <p:tags r:id="rId26"/>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46" name="Line 39"/>
              <p:cNvSpPr>
                <a:spLocks noChangeShapeType="1"/>
              </p:cNvSpPr>
              <p:nvPr>
                <p:custDataLst>
                  <p:tags r:id="rId27"/>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47" name="Line 40"/>
              <p:cNvSpPr>
                <a:spLocks noChangeShapeType="1"/>
              </p:cNvSpPr>
              <p:nvPr>
                <p:custDataLst>
                  <p:tags r:id="rId28"/>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48" name="Line 41"/>
              <p:cNvSpPr>
                <a:spLocks noChangeShapeType="1"/>
              </p:cNvSpPr>
              <p:nvPr>
                <p:custDataLst>
                  <p:tags r:id="rId29"/>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49" name="Line 42"/>
              <p:cNvSpPr>
                <a:spLocks noChangeShapeType="1"/>
              </p:cNvSpPr>
              <p:nvPr>
                <p:custDataLst>
                  <p:tags r:id="rId30"/>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50" name="Line 43"/>
              <p:cNvSpPr>
                <a:spLocks noChangeShapeType="1"/>
              </p:cNvSpPr>
              <p:nvPr>
                <p:custDataLst>
                  <p:tags r:id="rId31"/>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51" name="Line 44"/>
              <p:cNvSpPr>
                <a:spLocks noChangeShapeType="1"/>
              </p:cNvSpPr>
              <p:nvPr>
                <p:custDataLst>
                  <p:tags r:id="rId32"/>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6052" name="Group 45"/>
              <p:cNvGrpSpPr/>
              <p:nvPr/>
            </p:nvGrpSpPr>
            <p:grpSpPr bwMode="auto">
              <a:xfrm>
                <a:off x="4269" y="1415"/>
                <a:ext cx="392" cy="137"/>
                <a:chOff x="4227" y="1360"/>
                <a:chExt cx="863" cy="270"/>
              </a:xfrm>
            </p:grpSpPr>
            <p:sp>
              <p:nvSpPr>
                <p:cNvPr id="66063" name="Line 46"/>
                <p:cNvSpPr>
                  <a:spLocks noChangeShapeType="1"/>
                </p:cNvSpPr>
                <p:nvPr>
                  <p:custDataLst>
                    <p:tags r:id="rId3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64" name="Line 47"/>
                <p:cNvSpPr>
                  <a:spLocks noChangeShapeType="1"/>
                </p:cNvSpPr>
                <p:nvPr>
                  <p:custDataLst>
                    <p:tags r:id="rId3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65" name="Line 48"/>
                <p:cNvSpPr>
                  <a:spLocks noChangeShapeType="1"/>
                </p:cNvSpPr>
                <p:nvPr>
                  <p:custDataLst>
                    <p:tags r:id="rId3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66" name="Line 49"/>
                <p:cNvSpPr>
                  <a:spLocks noChangeShapeType="1"/>
                </p:cNvSpPr>
                <p:nvPr>
                  <p:custDataLst>
                    <p:tags r:id="rId3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6053" name="Group 50"/>
              <p:cNvGrpSpPr/>
              <p:nvPr/>
            </p:nvGrpSpPr>
            <p:grpSpPr bwMode="auto">
              <a:xfrm rot="5700496">
                <a:off x="4053" y="1170"/>
                <a:ext cx="392" cy="137"/>
                <a:chOff x="4227" y="1360"/>
                <a:chExt cx="863" cy="270"/>
              </a:xfrm>
            </p:grpSpPr>
            <p:sp>
              <p:nvSpPr>
                <p:cNvPr id="66059" name="Line 51"/>
                <p:cNvSpPr>
                  <a:spLocks noChangeShapeType="1"/>
                </p:cNvSpPr>
                <p:nvPr>
                  <p:custDataLst>
                    <p:tags r:id="rId3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60" name="Line 52"/>
                <p:cNvSpPr>
                  <a:spLocks noChangeShapeType="1"/>
                </p:cNvSpPr>
                <p:nvPr>
                  <p:custDataLst>
                    <p:tags r:id="rId3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61" name="Line 53"/>
                <p:cNvSpPr>
                  <a:spLocks noChangeShapeType="1"/>
                </p:cNvSpPr>
                <p:nvPr>
                  <p:custDataLst>
                    <p:tags r:id="rId3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62" name="Line 54"/>
                <p:cNvSpPr>
                  <a:spLocks noChangeShapeType="1"/>
                </p:cNvSpPr>
                <p:nvPr>
                  <p:custDataLst>
                    <p:tags r:id="rId4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6054" name="Group 55"/>
              <p:cNvGrpSpPr/>
              <p:nvPr/>
            </p:nvGrpSpPr>
            <p:grpSpPr bwMode="auto">
              <a:xfrm rot="10800000">
                <a:off x="3796" y="1402"/>
                <a:ext cx="392" cy="137"/>
                <a:chOff x="4227" y="1360"/>
                <a:chExt cx="863" cy="270"/>
              </a:xfrm>
            </p:grpSpPr>
            <p:sp>
              <p:nvSpPr>
                <p:cNvPr id="66055" name="Line 56"/>
                <p:cNvSpPr>
                  <a:spLocks noChangeShapeType="1"/>
                </p:cNvSpPr>
                <p:nvPr>
                  <p:custDataLst>
                    <p:tags r:id="rId4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56" name="Line 57"/>
                <p:cNvSpPr>
                  <a:spLocks noChangeShapeType="1"/>
                </p:cNvSpPr>
                <p:nvPr>
                  <p:custDataLst>
                    <p:tags r:id="rId4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57" name="Line 58"/>
                <p:cNvSpPr>
                  <a:spLocks noChangeShapeType="1"/>
                </p:cNvSpPr>
                <p:nvPr>
                  <p:custDataLst>
                    <p:tags r:id="rId4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58" name="Line 59"/>
                <p:cNvSpPr>
                  <a:spLocks noChangeShapeType="1"/>
                </p:cNvSpPr>
                <p:nvPr>
                  <p:custDataLst>
                    <p:tags r:id="rId4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5940" name="Group 60"/>
            <p:cNvGrpSpPr/>
            <p:nvPr/>
          </p:nvGrpSpPr>
          <p:grpSpPr bwMode="auto">
            <a:xfrm>
              <a:off x="2164" y="3034"/>
              <a:ext cx="72" cy="145"/>
              <a:chOff x="3796" y="1043"/>
              <a:chExt cx="865" cy="1237"/>
            </a:xfrm>
          </p:grpSpPr>
          <p:sp>
            <p:nvSpPr>
              <p:cNvPr id="66007" name="Line 61"/>
              <p:cNvSpPr>
                <a:spLocks noChangeShapeType="1"/>
              </p:cNvSpPr>
              <p:nvPr>
                <p:custDataLst>
                  <p:tags r:id="rId45"/>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08" name="Line 62"/>
              <p:cNvSpPr>
                <a:spLocks noChangeShapeType="1"/>
              </p:cNvSpPr>
              <p:nvPr>
                <p:custDataLst>
                  <p:tags r:id="rId46"/>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09" name="Line 63"/>
              <p:cNvSpPr>
                <a:spLocks noChangeShapeType="1"/>
              </p:cNvSpPr>
              <p:nvPr>
                <p:custDataLst>
                  <p:tags r:id="rId47"/>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10" name="Line 64"/>
              <p:cNvSpPr>
                <a:spLocks noChangeShapeType="1"/>
              </p:cNvSpPr>
              <p:nvPr>
                <p:custDataLst>
                  <p:tags r:id="rId48"/>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11" name="Line 65"/>
              <p:cNvSpPr>
                <a:spLocks noChangeShapeType="1"/>
              </p:cNvSpPr>
              <p:nvPr>
                <p:custDataLst>
                  <p:tags r:id="rId49"/>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12" name="Line 66"/>
              <p:cNvSpPr>
                <a:spLocks noChangeShapeType="1"/>
              </p:cNvSpPr>
              <p:nvPr>
                <p:custDataLst>
                  <p:tags r:id="rId50"/>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13" name="Line 67"/>
              <p:cNvSpPr>
                <a:spLocks noChangeShapeType="1"/>
              </p:cNvSpPr>
              <p:nvPr>
                <p:custDataLst>
                  <p:tags r:id="rId51"/>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14" name="Line 68"/>
              <p:cNvSpPr>
                <a:spLocks noChangeShapeType="1"/>
              </p:cNvSpPr>
              <p:nvPr>
                <p:custDataLst>
                  <p:tags r:id="rId52"/>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15" name="Line 69"/>
              <p:cNvSpPr>
                <a:spLocks noChangeShapeType="1"/>
              </p:cNvSpPr>
              <p:nvPr>
                <p:custDataLst>
                  <p:tags r:id="rId53"/>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16" name="Line 70"/>
              <p:cNvSpPr>
                <a:spLocks noChangeShapeType="1"/>
              </p:cNvSpPr>
              <p:nvPr>
                <p:custDataLst>
                  <p:tags r:id="rId54"/>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17" name="Line 71"/>
              <p:cNvSpPr>
                <a:spLocks noChangeShapeType="1"/>
              </p:cNvSpPr>
              <p:nvPr>
                <p:custDataLst>
                  <p:tags r:id="rId55"/>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18" name="Line 72"/>
              <p:cNvSpPr>
                <a:spLocks noChangeShapeType="1"/>
              </p:cNvSpPr>
              <p:nvPr>
                <p:custDataLst>
                  <p:tags r:id="rId56"/>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19" name="Line 73"/>
              <p:cNvSpPr>
                <a:spLocks noChangeShapeType="1"/>
              </p:cNvSpPr>
              <p:nvPr>
                <p:custDataLst>
                  <p:tags r:id="rId57"/>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20" name="Line 74"/>
              <p:cNvSpPr>
                <a:spLocks noChangeShapeType="1"/>
              </p:cNvSpPr>
              <p:nvPr>
                <p:custDataLst>
                  <p:tags r:id="rId58"/>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21" name="Line 75"/>
              <p:cNvSpPr>
                <a:spLocks noChangeShapeType="1"/>
              </p:cNvSpPr>
              <p:nvPr>
                <p:custDataLst>
                  <p:tags r:id="rId59"/>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6022" name="Group 76"/>
              <p:cNvGrpSpPr/>
              <p:nvPr/>
            </p:nvGrpSpPr>
            <p:grpSpPr bwMode="auto">
              <a:xfrm>
                <a:off x="4269" y="1415"/>
                <a:ext cx="392" cy="137"/>
                <a:chOff x="4227" y="1360"/>
                <a:chExt cx="863" cy="270"/>
              </a:xfrm>
            </p:grpSpPr>
            <p:sp>
              <p:nvSpPr>
                <p:cNvPr id="66033" name="Line 77"/>
                <p:cNvSpPr>
                  <a:spLocks noChangeShapeType="1"/>
                </p:cNvSpPr>
                <p:nvPr>
                  <p:custDataLst>
                    <p:tags r:id="rId60"/>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34" name="Line 78"/>
                <p:cNvSpPr>
                  <a:spLocks noChangeShapeType="1"/>
                </p:cNvSpPr>
                <p:nvPr>
                  <p:custDataLst>
                    <p:tags r:id="rId61"/>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35" name="Line 79"/>
                <p:cNvSpPr>
                  <a:spLocks noChangeShapeType="1"/>
                </p:cNvSpPr>
                <p:nvPr>
                  <p:custDataLst>
                    <p:tags r:id="rId62"/>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36" name="Line 80"/>
                <p:cNvSpPr>
                  <a:spLocks noChangeShapeType="1"/>
                </p:cNvSpPr>
                <p:nvPr>
                  <p:custDataLst>
                    <p:tags r:id="rId63"/>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6023" name="Group 81"/>
              <p:cNvGrpSpPr/>
              <p:nvPr/>
            </p:nvGrpSpPr>
            <p:grpSpPr bwMode="auto">
              <a:xfrm rot="5700496">
                <a:off x="4053" y="1170"/>
                <a:ext cx="392" cy="137"/>
                <a:chOff x="4227" y="1360"/>
                <a:chExt cx="863" cy="270"/>
              </a:xfrm>
            </p:grpSpPr>
            <p:sp>
              <p:nvSpPr>
                <p:cNvPr id="66029" name="Line 82"/>
                <p:cNvSpPr>
                  <a:spLocks noChangeShapeType="1"/>
                </p:cNvSpPr>
                <p:nvPr>
                  <p:custDataLst>
                    <p:tags r:id="rId64"/>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30" name="Line 83"/>
                <p:cNvSpPr>
                  <a:spLocks noChangeShapeType="1"/>
                </p:cNvSpPr>
                <p:nvPr>
                  <p:custDataLst>
                    <p:tags r:id="rId65"/>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31" name="Line 84"/>
                <p:cNvSpPr>
                  <a:spLocks noChangeShapeType="1"/>
                </p:cNvSpPr>
                <p:nvPr>
                  <p:custDataLst>
                    <p:tags r:id="rId66"/>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32" name="Line 85"/>
                <p:cNvSpPr>
                  <a:spLocks noChangeShapeType="1"/>
                </p:cNvSpPr>
                <p:nvPr>
                  <p:custDataLst>
                    <p:tags r:id="rId67"/>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6024" name="Group 86"/>
              <p:cNvGrpSpPr/>
              <p:nvPr/>
            </p:nvGrpSpPr>
            <p:grpSpPr bwMode="auto">
              <a:xfrm rot="10800000">
                <a:off x="3796" y="1402"/>
                <a:ext cx="392" cy="137"/>
                <a:chOff x="4227" y="1360"/>
                <a:chExt cx="863" cy="270"/>
              </a:xfrm>
            </p:grpSpPr>
            <p:sp>
              <p:nvSpPr>
                <p:cNvPr id="66025" name="Line 87"/>
                <p:cNvSpPr>
                  <a:spLocks noChangeShapeType="1"/>
                </p:cNvSpPr>
                <p:nvPr>
                  <p:custDataLst>
                    <p:tags r:id="rId68"/>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26" name="Line 88"/>
                <p:cNvSpPr>
                  <a:spLocks noChangeShapeType="1"/>
                </p:cNvSpPr>
                <p:nvPr>
                  <p:custDataLst>
                    <p:tags r:id="rId69"/>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27" name="Line 89"/>
                <p:cNvSpPr>
                  <a:spLocks noChangeShapeType="1"/>
                </p:cNvSpPr>
                <p:nvPr>
                  <p:custDataLst>
                    <p:tags r:id="rId70"/>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28" name="Line 90"/>
                <p:cNvSpPr>
                  <a:spLocks noChangeShapeType="1"/>
                </p:cNvSpPr>
                <p:nvPr>
                  <p:custDataLst>
                    <p:tags r:id="rId71"/>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5941" name="Group 91"/>
            <p:cNvGrpSpPr/>
            <p:nvPr/>
          </p:nvGrpSpPr>
          <p:grpSpPr bwMode="auto">
            <a:xfrm>
              <a:off x="2175" y="3302"/>
              <a:ext cx="72" cy="144"/>
              <a:chOff x="3796" y="1043"/>
              <a:chExt cx="865" cy="1237"/>
            </a:xfrm>
          </p:grpSpPr>
          <p:sp>
            <p:nvSpPr>
              <p:cNvPr id="65977" name="Line 92"/>
              <p:cNvSpPr>
                <a:spLocks noChangeShapeType="1"/>
              </p:cNvSpPr>
              <p:nvPr>
                <p:custDataLst>
                  <p:tags r:id="rId72"/>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78" name="Line 93"/>
              <p:cNvSpPr>
                <a:spLocks noChangeShapeType="1"/>
              </p:cNvSpPr>
              <p:nvPr>
                <p:custDataLst>
                  <p:tags r:id="rId73"/>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79" name="Line 94"/>
              <p:cNvSpPr>
                <a:spLocks noChangeShapeType="1"/>
              </p:cNvSpPr>
              <p:nvPr>
                <p:custDataLst>
                  <p:tags r:id="rId74"/>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80" name="Line 95"/>
              <p:cNvSpPr>
                <a:spLocks noChangeShapeType="1"/>
              </p:cNvSpPr>
              <p:nvPr>
                <p:custDataLst>
                  <p:tags r:id="rId75"/>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81" name="Line 96"/>
              <p:cNvSpPr>
                <a:spLocks noChangeShapeType="1"/>
              </p:cNvSpPr>
              <p:nvPr>
                <p:custDataLst>
                  <p:tags r:id="rId76"/>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82" name="Line 97"/>
              <p:cNvSpPr>
                <a:spLocks noChangeShapeType="1"/>
              </p:cNvSpPr>
              <p:nvPr>
                <p:custDataLst>
                  <p:tags r:id="rId77"/>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83" name="Line 98"/>
              <p:cNvSpPr>
                <a:spLocks noChangeShapeType="1"/>
              </p:cNvSpPr>
              <p:nvPr>
                <p:custDataLst>
                  <p:tags r:id="rId78"/>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84" name="Line 99"/>
              <p:cNvSpPr>
                <a:spLocks noChangeShapeType="1"/>
              </p:cNvSpPr>
              <p:nvPr>
                <p:custDataLst>
                  <p:tags r:id="rId79"/>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85" name="Line 100"/>
              <p:cNvSpPr>
                <a:spLocks noChangeShapeType="1"/>
              </p:cNvSpPr>
              <p:nvPr>
                <p:custDataLst>
                  <p:tags r:id="rId80"/>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86" name="Line 101"/>
              <p:cNvSpPr>
                <a:spLocks noChangeShapeType="1"/>
              </p:cNvSpPr>
              <p:nvPr>
                <p:custDataLst>
                  <p:tags r:id="rId81"/>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87" name="Line 102"/>
              <p:cNvSpPr>
                <a:spLocks noChangeShapeType="1"/>
              </p:cNvSpPr>
              <p:nvPr>
                <p:custDataLst>
                  <p:tags r:id="rId82"/>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88" name="Line 103"/>
              <p:cNvSpPr>
                <a:spLocks noChangeShapeType="1"/>
              </p:cNvSpPr>
              <p:nvPr>
                <p:custDataLst>
                  <p:tags r:id="rId83"/>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89" name="Line 104"/>
              <p:cNvSpPr>
                <a:spLocks noChangeShapeType="1"/>
              </p:cNvSpPr>
              <p:nvPr>
                <p:custDataLst>
                  <p:tags r:id="rId84"/>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90" name="Line 105"/>
              <p:cNvSpPr>
                <a:spLocks noChangeShapeType="1"/>
              </p:cNvSpPr>
              <p:nvPr>
                <p:custDataLst>
                  <p:tags r:id="rId85"/>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91" name="Line 106"/>
              <p:cNvSpPr>
                <a:spLocks noChangeShapeType="1"/>
              </p:cNvSpPr>
              <p:nvPr>
                <p:custDataLst>
                  <p:tags r:id="rId86"/>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992" name="Group 107"/>
              <p:cNvGrpSpPr/>
              <p:nvPr/>
            </p:nvGrpSpPr>
            <p:grpSpPr bwMode="auto">
              <a:xfrm>
                <a:off x="4269" y="1415"/>
                <a:ext cx="392" cy="137"/>
                <a:chOff x="4227" y="1360"/>
                <a:chExt cx="863" cy="270"/>
              </a:xfrm>
            </p:grpSpPr>
            <p:sp>
              <p:nvSpPr>
                <p:cNvPr id="66003" name="Line 108"/>
                <p:cNvSpPr>
                  <a:spLocks noChangeShapeType="1"/>
                </p:cNvSpPr>
                <p:nvPr>
                  <p:custDataLst>
                    <p:tags r:id="rId8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04" name="Line 109"/>
                <p:cNvSpPr>
                  <a:spLocks noChangeShapeType="1"/>
                </p:cNvSpPr>
                <p:nvPr>
                  <p:custDataLst>
                    <p:tags r:id="rId8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05" name="Line 110"/>
                <p:cNvSpPr>
                  <a:spLocks noChangeShapeType="1"/>
                </p:cNvSpPr>
                <p:nvPr>
                  <p:custDataLst>
                    <p:tags r:id="rId8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06" name="Line 111"/>
                <p:cNvSpPr>
                  <a:spLocks noChangeShapeType="1"/>
                </p:cNvSpPr>
                <p:nvPr>
                  <p:custDataLst>
                    <p:tags r:id="rId9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993" name="Group 112"/>
              <p:cNvGrpSpPr/>
              <p:nvPr/>
            </p:nvGrpSpPr>
            <p:grpSpPr bwMode="auto">
              <a:xfrm rot="5700496">
                <a:off x="4053" y="1170"/>
                <a:ext cx="392" cy="137"/>
                <a:chOff x="4227" y="1360"/>
                <a:chExt cx="863" cy="270"/>
              </a:xfrm>
            </p:grpSpPr>
            <p:sp>
              <p:nvSpPr>
                <p:cNvPr id="65999" name="Line 113"/>
                <p:cNvSpPr>
                  <a:spLocks noChangeShapeType="1"/>
                </p:cNvSpPr>
                <p:nvPr>
                  <p:custDataLst>
                    <p:tags r:id="rId9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00" name="Line 114"/>
                <p:cNvSpPr>
                  <a:spLocks noChangeShapeType="1"/>
                </p:cNvSpPr>
                <p:nvPr>
                  <p:custDataLst>
                    <p:tags r:id="rId9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01" name="Line 115"/>
                <p:cNvSpPr>
                  <a:spLocks noChangeShapeType="1"/>
                </p:cNvSpPr>
                <p:nvPr>
                  <p:custDataLst>
                    <p:tags r:id="rId9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6002" name="Line 116"/>
                <p:cNvSpPr>
                  <a:spLocks noChangeShapeType="1"/>
                </p:cNvSpPr>
                <p:nvPr>
                  <p:custDataLst>
                    <p:tags r:id="rId9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994" name="Group 117"/>
              <p:cNvGrpSpPr/>
              <p:nvPr/>
            </p:nvGrpSpPr>
            <p:grpSpPr bwMode="auto">
              <a:xfrm rot="10800000">
                <a:off x="3796" y="1402"/>
                <a:ext cx="392" cy="137"/>
                <a:chOff x="4227" y="1360"/>
                <a:chExt cx="863" cy="270"/>
              </a:xfrm>
            </p:grpSpPr>
            <p:sp>
              <p:nvSpPr>
                <p:cNvPr id="65995" name="Line 118"/>
                <p:cNvSpPr>
                  <a:spLocks noChangeShapeType="1"/>
                </p:cNvSpPr>
                <p:nvPr>
                  <p:custDataLst>
                    <p:tags r:id="rId9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96" name="Line 119"/>
                <p:cNvSpPr>
                  <a:spLocks noChangeShapeType="1"/>
                </p:cNvSpPr>
                <p:nvPr>
                  <p:custDataLst>
                    <p:tags r:id="rId9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97" name="Line 120"/>
                <p:cNvSpPr>
                  <a:spLocks noChangeShapeType="1"/>
                </p:cNvSpPr>
                <p:nvPr>
                  <p:custDataLst>
                    <p:tags r:id="rId9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98" name="Line 121"/>
                <p:cNvSpPr>
                  <a:spLocks noChangeShapeType="1"/>
                </p:cNvSpPr>
                <p:nvPr>
                  <p:custDataLst>
                    <p:tags r:id="rId9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5942" name="Group 122"/>
            <p:cNvGrpSpPr/>
            <p:nvPr/>
          </p:nvGrpSpPr>
          <p:grpSpPr bwMode="auto">
            <a:xfrm>
              <a:off x="1934" y="2899"/>
              <a:ext cx="72" cy="145"/>
              <a:chOff x="3796" y="1043"/>
              <a:chExt cx="865" cy="1237"/>
            </a:xfrm>
          </p:grpSpPr>
          <p:sp>
            <p:nvSpPr>
              <p:cNvPr id="65947" name="Line 123"/>
              <p:cNvSpPr>
                <a:spLocks noChangeShapeType="1"/>
              </p:cNvSpPr>
              <p:nvPr>
                <p:custDataLst>
                  <p:tags r:id="rId99"/>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48" name="Line 124"/>
              <p:cNvSpPr>
                <a:spLocks noChangeShapeType="1"/>
              </p:cNvSpPr>
              <p:nvPr>
                <p:custDataLst>
                  <p:tags r:id="rId100"/>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49" name="Line 125"/>
              <p:cNvSpPr>
                <a:spLocks noChangeShapeType="1"/>
              </p:cNvSpPr>
              <p:nvPr>
                <p:custDataLst>
                  <p:tags r:id="rId101"/>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50" name="Line 126"/>
              <p:cNvSpPr>
                <a:spLocks noChangeShapeType="1"/>
              </p:cNvSpPr>
              <p:nvPr>
                <p:custDataLst>
                  <p:tags r:id="rId102"/>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51" name="Line 127"/>
              <p:cNvSpPr>
                <a:spLocks noChangeShapeType="1"/>
              </p:cNvSpPr>
              <p:nvPr>
                <p:custDataLst>
                  <p:tags r:id="rId103"/>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52" name="Line 128"/>
              <p:cNvSpPr>
                <a:spLocks noChangeShapeType="1"/>
              </p:cNvSpPr>
              <p:nvPr>
                <p:custDataLst>
                  <p:tags r:id="rId104"/>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53" name="Line 129"/>
              <p:cNvSpPr>
                <a:spLocks noChangeShapeType="1"/>
              </p:cNvSpPr>
              <p:nvPr>
                <p:custDataLst>
                  <p:tags r:id="rId105"/>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54" name="Line 130"/>
              <p:cNvSpPr>
                <a:spLocks noChangeShapeType="1"/>
              </p:cNvSpPr>
              <p:nvPr>
                <p:custDataLst>
                  <p:tags r:id="rId106"/>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55" name="Line 131"/>
              <p:cNvSpPr>
                <a:spLocks noChangeShapeType="1"/>
              </p:cNvSpPr>
              <p:nvPr>
                <p:custDataLst>
                  <p:tags r:id="rId107"/>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56" name="Line 132"/>
              <p:cNvSpPr>
                <a:spLocks noChangeShapeType="1"/>
              </p:cNvSpPr>
              <p:nvPr>
                <p:custDataLst>
                  <p:tags r:id="rId108"/>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57" name="Line 133"/>
              <p:cNvSpPr>
                <a:spLocks noChangeShapeType="1"/>
              </p:cNvSpPr>
              <p:nvPr>
                <p:custDataLst>
                  <p:tags r:id="rId109"/>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58" name="Line 134"/>
              <p:cNvSpPr>
                <a:spLocks noChangeShapeType="1"/>
              </p:cNvSpPr>
              <p:nvPr>
                <p:custDataLst>
                  <p:tags r:id="rId110"/>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59" name="Line 135"/>
              <p:cNvSpPr>
                <a:spLocks noChangeShapeType="1"/>
              </p:cNvSpPr>
              <p:nvPr>
                <p:custDataLst>
                  <p:tags r:id="rId111"/>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60" name="Line 136"/>
              <p:cNvSpPr>
                <a:spLocks noChangeShapeType="1"/>
              </p:cNvSpPr>
              <p:nvPr>
                <p:custDataLst>
                  <p:tags r:id="rId112"/>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61" name="Line 137"/>
              <p:cNvSpPr>
                <a:spLocks noChangeShapeType="1"/>
              </p:cNvSpPr>
              <p:nvPr>
                <p:custDataLst>
                  <p:tags r:id="rId113"/>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962" name="Group 138"/>
              <p:cNvGrpSpPr/>
              <p:nvPr/>
            </p:nvGrpSpPr>
            <p:grpSpPr bwMode="auto">
              <a:xfrm>
                <a:off x="4269" y="1415"/>
                <a:ext cx="392" cy="137"/>
                <a:chOff x="4227" y="1360"/>
                <a:chExt cx="863" cy="270"/>
              </a:xfrm>
            </p:grpSpPr>
            <p:sp>
              <p:nvSpPr>
                <p:cNvPr id="65973" name="Line 139"/>
                <p:cNvSpPr>
                  <a:spLocks noChangeShapeType="1"/>
                </p:cNvSpPr>
                <p:nvPr>
                  <p:custDataLst>
                    <p:tags r:id="rId114"/>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74" name="Line 140"/>
                <p:cNvSpPr>
                  <a:spLocks noChangeShapeType="1"/>
                </p:cNvSpPr>
                <p:nvPr>
                  <p:custDataLst>
                    <p:tags r:id="rId115"/>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75" name="Line 141"/>
                <p:cNvSpPr>
                  <a:spLocks noChangeShapeType="1"/>
                </p:cNvSpPr>
                <p:nvPr>
                  <p:custDataLst>
                    <p:tags r:id="rId116"/>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76" name="Line 142"/>
                <p:cNvSpPr>
                  <a:spLocks noChangeShapeType="1"/>
                </p:cNvSpPr>
                <p:nvPr>
                  <p:custDataLst>
                    <p:tags r:id="rId117"/>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963" name="Group 143"/>
              <p:cNvGrpSpPr/>
              <p:nvPr/>
            </p:nvGrpSpPr>
            <p:grpSpPr bwMode="auto">
              <a:xfrm rot="5700496">
                <a:off x="4053" y="1170"/>
                <a:ext cx="392" cy="137"/>
                <a:chOff x="4227" y="1360"/>
                <a:chExt cx="863" cy="270"/>
              </a:xfrm>
            </p:grpSpPr>
            <p:sp>
              <p:nvSpPr>
                <p:cNvPr id="65969" name="Line 144"/>
                <p:cNvSpPr>
                  <a:spLocks noChangeShapeType="1"/>
                </p:cNvSpPr>
                <p:nvPr>
                  <p:custDataLst>
                    <p:tags r:id="rId118"/>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70" name="Line 145"/>
                <p:cNvSpPr>
                  <a:spLocks noChangeShapeType="1"/>
                </p:cNvSpPr>
                <p:nvPr>
                  <p:custDataLst>
                    <p:tags r:id="rId119"/>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71" name="Line 146"/>
                <p:cNvSpPr>
                  <a:spLocks noChangeShapeType="1"/>
                </p:cNvSpPr>
                <p:nvPr>
                  <p:custDataLst>
                    <p:tags r:id="rId120"/>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72" name="Line 147"/>
                <p:cNvSpPr>
                  <a:spLocks noChangeShapeType="1"/>
                </p:cNvSpPr>
                <p:nvPr>
                  <p:custDataLst>
                    <p:tags r:id="rId121"/>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964" name="Group 148"/>
              <p:cNvGrpSpPr/>
              <p:nvPr/>
            </p:nvGrpSpPr>
            <p:grpSpPr bwMode="auto">
              <a:xfrm rot="10800000">
                <a:off x="3796" y="1402"/>
                <a:ext cx="392" cy="137"/>
                <a:chOff x="4227" y="1360"/>
                <a:chExt cx="863" cy="270"/>
              </a:xfrm>
            </p:grpSpPr>
            <p:sp>
              <p:nvSpPr>
                <p:cNvPr id="65965" name="Line 149"/>
                <p:cNvSpPr>
                  <a:spLocks noChangeShapeType="1"/>
                </p:cNvSpPr>
                <p:nvPr>
                  <p:custDataLst>
                    <p:tags r:id="rId122"/>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66" name="Line 150"/>
                <p:cNvSpPr>
                  <a:spLocks noChangeShapeType="1"/>
                </p:cNvSpPr>
                <p:nvPr>
                  <p:custDataLst>
                    <p:tags r:id="rId123"/>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67" name="Line 151"/>
                <p:cNvSpPr>
                  <a:spLocks noChangeShapeType="1"/>
                </p:cNvSpPr>
                <p:nvPr>
                  <p:custDataLst>
                    <p:tags r:id="rId124"/>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68" name="Line 152"/>
                <p:cNvSpPr>
                  <a:spLocks noChangeShapeType="1"/>
                </p:cNvSpPr>
                <p:nvPr>
                  <p:custDataLst>
                    <p:tags r:id="rId125"/>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5943" name="Line 153"/>
            <p:cNvSpPr>
              <a:spLocks noChangeShapeType="1"/>
            </p:cNvSpPr>
            <p:nvPr>
              <p:custDataLst>
                <p:tags r:id="rId126"/>
              </p:custDataLst>
            </p:nvPr>
          </p:nvSpPr>
          <p:spPr bwMode="auto">
            <a:xfrm flipV="1">
              <a:off x="2460" y="3031"/>
              <a:ext cx="150" cy="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5944" name="Line 154"/>
            <p:cNvSpPr>
              <a:spLocks noChangeShapeType="1"/>
            </p:cNvSpPr>
            <p:nvPr>
              <p:custDataLst>
                <p:tags r:id="rId127"/>
              </p:custDataLst>
            </p:nvPr>
          </p:nvSpPr>
          <p:spPr bwMode="auto">
            <a:xfrm flipV="1">
              <a:off x="2226" y="3031"/>
              <a:ext cx="254" cy="39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5945" name="Line 155"/>
            <p:cNvSpPr>
              <a:spLocks noChangeShapeType="1"/>
            </p:cNvSpPr>
            <p:nvPr>
              <p:custDataLst>
                <p:tags r:id="rId128"/>
              </p:custDataLst>
            </p:nvPr>
          </p:nvSpPr>
          <p:spPr bwMode="auto">
            <a:xfrm flipV="1">
              <a:off x="2219" y="3031"/>
              <a:ext cx="245"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5946" name="Line 156"/>
            <p:cNvSpPr>
              <a:spLocks noChangeShapeType="1"/>
            </p:cNvSpPr>
            <p:nvPr>
              <p:custDataLst>
                <p:tags r:id="rId129"/>
              </p:custDataLst>
            </p:nvPr>
          </p:nvSpPr>
          <p:spPr bwMode="auto">
            <a:xfrm flipV="1">
              <a:off x="1989" y="2974"/>
              <a:ext cx="452" cy="5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grpSp>
        <p:nvGrpSpPr>
          <p:cNvPr id="65546" name="Group 157"/>
          <p:cNvGrpSpPr/>
          <p:nvPr>
            <p:custDataLst>
              <p:tags r:id="rId130"/>
            </p:custDataLst>
          </p:nvPr>
        </p:nvGrpSpPr>
        <p:grpSpPr bwMode="auto">
          <a:xfrm>
            <a:off x="993775" y="3702050"/>
            <a:ext cx="977900" cy="330200"/>
            <a:chOff x="717" y="1160"/>
            <a:chExt cx="616" cy="208"/>
          </a:xfrm>
        </p:grpSpPr>
        <p:sp>
          <p:nvSpPr>
            <p:cNvPr id="65933" name="Rectangle 158"/>
            <p:cNvSpPr>
              <a:spLocks noChangeArrowheads="1"/>
            </p:cNvSpPr>
            <p:nvPr>
              <p:custDataLst>
                <p:tags r:id="rId131"/>
              </p:custDataLst>
            </p:nvPr>
          </p:nvSpPr>
          <p:spPr bwMode="auto">
            <a:xfrm>
              <a:off x="832" y="1160"/>
              <a:ext cx="384" cy="208"/>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5934" name="Text Box 159"/>
            <p:cNvSpPr txBox="1">
              <a:spLocks noChangeArrowheads="1"/>
            </p:cNvSpPr>
            <p:nvPr>
              <p:custDataLst>
                <p:tags r:id="rId132"/>
              </p:custDataLst>
            </p:nvPr>
          </p:nvSpPr>
          <p:spPr bwMode="auto">
            <a:xfrm>
              <a:off x="717" y="1171"/>
              <a:ext cx="6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MSC</a:t>
              </a:r>
              <a:endParaRPr lang="en-US" altLang="zh-CN" sz="1400">
                <a:solidFill>
                  <a:srgbClr val="000000"/>
                </a:solidFill>
                <a:latin typeface="Arial" panose="020B0604020202020204" pitchFamily="34" charset="0"/>
              </a:endParaRPr>
            </a:p>
          </p:txBody>
        </p:sp>
      </p:grpSp>
      <p:grpSp>
        <p:nvGrpSpPr>
          <p:cNvPr id="65547" name="Group 160"/>
          <p:cNvGrpSpPr/>
          <p:nvPr>
            <p:custDataLst>
              <p:tags r:id="rId133"/>
            </p:custDataLst>
          </p:nvPr>
        </p:nvGrpSpPr>
        <p:grpSpPr bwMode="auto">
          <a:xfrm>
            <a:off x="1308100" y="4424363"/>
            <a:ext cx="1016000" cy="931862"/>
            <a:chOff x="291" y="1263"/>
            <a:chExt cx="640" cy="587"/>
          </a:xfrm>
        </p:grpSpPr>
        <p:sp>
          <p:nvSpPr>
            <p:cNvPr id="65766" name="AutoShape 161"/>
            <p:cNvSpPr>
              <a:spLocks noChangeArrowheads="1"/>
            </p:cNvSpPr>
            <p:nvPr>
              <p:custDataLst>
                <p:tags r:id="rId134"/>
              </p:custDataLst>
            </p:nvPr>
          </p:nvSpPr>
          <p:spPr bwMode="auto">
            <a:xfrm>
              <a:off x="487" y="132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5767" name="AutoShape 162"/>
            <p:cNvSpPr>
              <a:spLocks noChangeArrowheads="1"/>
            </p:cNvSpPr>
            <p:nvPr>
              <p:custDataLst>
                <p:tags r:id="rId135"/>
              </p:custDataLst>
            </p:nvPr>
          </p:nvSpPr>
          <p:spPr bwMode="auto">
            <a:xfrm>
              <a:off x="679" y="1636"/>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5768" name="AutoShape 163"/>
            <p:cNvSpPr>
              <a:spLocks noChangeArrowheads="1"/>
            </p:cNvSpPr>
            <p:nvPr>
              <p:custDataLst>
                <p:tags r:id="rId136"/>
              </p:custDataLst>
            </p:nvPr>
          </p:nvSpPr>
          <p:spPr bwMode="auto">
            <a:xfrm>
              <a:off x="676" y="1421"/>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5769" name="Group 164"/>
            <p:cNvGrpSpPr/>
            <p:nvPr/>
          </p:nvGrpSpPr>
          <p:grpSpPr bwMode="auto">
            <a:xfrm>
              <a:off x="291" y="1422"/>
              <a:ext cx="252" cy="214"/>
              <a:chOff x="867" y="1530"/>
              <a:chExt cx="252" cy="214"/>
            </a:xfrm>
          </p:grpSpPr>
          <p:sp>
            <p:nvSpPr>
              <p:cNvPr id="65901" name="AutoShape 165"/>
              <p:cNvSpPr>
                <a:spLocks noChangeArrowheads="1"/>
              </p:cNvSpPr>
              <p:nvPr>
                <p:custDataLst>
                  <p:tags r:id="rId137"/>
                </p:custDataLst>
              </p:nvPr>
            </p:nvSpPr>
            <p:spPr bwMode="auto">
              <a:xfrm>
                <a:off x="867" y="153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5902" name="Group 166"/>
              <p:cNvGrpSpPr/>
              <p:nvPr/>
            </p:nvGrpSpPr>
            <p:grpSpPr bwMode="auto">
              <a:xfrm>
                <a:off x="967" y="1561"/>
                <a:ext cx="58" cy="114"/>
                <a:chOff x="3796" y="1043"/>
                <a:chExt cx="865" cy="1237"/>
              </a:xfrm>
            </p:grpSpPr>
            <p:sp>
              <p:nvSpPr>
                <p:cNvPr id="65903" name="Line 167"/>
                <p:cNvSpPr>
                  <a:spLocks noChangeShapeType="1"/>
                </p:cNvSpPr>
                <p:nvPr>
                  <p:custDataLst>
                    <p:tags r:id="rId138"/>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04" name="Line 168"/>
                <p:cNvSpPr>
                  <a:spLocks noChangeShapeType="1"/>
                </p:cNvSpPr>
                <p:nvPr>
                  <p:custDataLst>
                    <p:tags r:id="rId139"/>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05" name="Line 169"/>
                <p:cNvSpPr>
                  <a:spLocks noChangeShapeType="1"/>
                </p:cNvSpPr>
                <p:nvPr>
                  <p:custDataLst>
                    <p:tags r:id="rId140"/>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06" name="Line 170"/>
                <p:cNvSpPr>
                  <a:spLocks noChangeShapeType="1"/>
                </p:cNvSpPr>
                <p:nvPr>
                  <p:custDataLst>
                    <p:tags r:id="rId141"/>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07" name="Line 171"/>
                <p:cNvSpPr>
                  <a:spLocks noChangeShapeType="1"/>
                </p:cNvSpPr>
                <p:nvPr>
                  <p:custDataLst>
                    <p:tags r:id="rId142"/>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08" name="Line 172"/>
                <p:cNvSpPr>
                  <a:spLocks noChangeShapeType="1"/>
                </p:cNvSpPr>
                <p:nvPr>
                  <p:custDataLst>
                    <p:tags r:id="rId143"/>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09" name="Line 173"/>
                <p:cNvSpPr>
                  <a:spLocks noChangeShapeType="1"/>
                </p:cNvSpPr>
                <p:nvPr>
                  <p:custDataLst>
                    <p:tags r:id="rId144"/>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10" name="Line 174"/>
                <p:cNvSpPr>
                  <a:spLocks noChangeShapeType="1"/>
                </p:cNvSpPr>
                <p:nvPr>
                  <p:custDataLst>
                    <p:tags r:id="rId145"/>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11" name="Line 175"/>
                <p:cNvSpPr>
                  <a:spLocks noChangeShapeType="1"/>
                </p:cNvSpPr>
                <p:nvPr>
                  <p:custDataLst>
                    <p:tags r:id="rId146"/>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12" name="Line 176"/>
                <p:cNvSpPr>
                  <a:spLocks noChangeShapeType="1"/>
                </p:cNvSpPr>
                <p:nvPr>
                  <p:custDataLst>
                    <p:tags r:id="rId147"/>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13" name="Line 177"/>
                <p:cNvSpPr>
                  <a:spLocks noChangeShapeType="1"/>
                </p:cNvSpPr>
                <p:nvPr>
                  <p:custDataLst>
                    <p:tags r:id="rId148"/>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14" name="Line 178"/>
                <p:cNvSpPr>
                  <a:spLocks noChangeShapeType="1"/>
                </p:cNvSpPr>
                <p:nvPr>
                  <p:custDataLst>
                    <p:tags r:id="rId149"/>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15" name="Line 179"/>
                <p:cNvSpPr>
                  <a:spLocks noChangeShapeType="1"/>
                </p:cNvSpPr>
                <p:nvPr>
                  <p:custDataLst>
                    <p:tags r:id="rId150"/>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16" name="Line 180"/>
                <p:cNvSpPr>
                  <a:spLocks noChangeShapeType="1"/>
                </p:cNvSpPr>
                <p:nvPr>
                  <p:custDataLst>
                    <p:tags r:id="rId151"/>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17" name="Line 181"/>
                <p:cNvSpPr>
                  <a:spLocks noChangeShapeType="1"/>
                </p:cNvSpPr>
                <p:nvPr>
                  <p:custDataLst>
                    <p:tags r:id="rId152"/>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918" name="Group 182"/>
                <p:cNvGrpSpPr/>
                <p:nvPr/>
              </p:nvGrpSpPr>
              <p:grpSpPr bwMode="auto">
                <a:xfrm>
                  <a:off x="4269" y="1415"/>
                  <a:ext cx="392" cy="137"/>
                  <a:chOff x="4227" y="1360"/>
                  <a:chExt cx="863" cy="270"/>
                </a:xfrm>
              </p:grpSpPr>
              <p:sp>
                <p:nvSpPr>
                  <p:cNvPr id="65929" name="Line 183"/>
                  <p:cNvSpPr>
                    <a:spLocks noChangeShapeType="1"/>
                  </p:cNvSpPr>
                  <p:nvPr>
                    <p:custDataLst>
                      <p:tags r:id="rId15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30" name="Line 184"/>
                  <p:cNvSpPr>
                    <a:spLocks noChangeShapeType="1"/>
                  </p:cNvSpPr>
                  <p:nvPr>
                    <p:custDataLst>
                      <p:tags r:id="rId15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31" name="Line 185"/>
                  <p:cNvSpPr>
                    <a:spLocks noChangeShapeType="1"/>
                  </p:cNvSpPr>
                  <p:nvPr>
                    <p:custDataLst>
                      <p:tags r:id="rId15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32" name="Line 186"/>
                  <p:cNvSpPr>
                    <a:spLocks noChangeShapeType="1"/>
                  </p:cNvSpPr>
                  <p:nvPr>
                    <p:custDataLst>
                      <p:tags r:id="rId15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919" name="Group 187"/>
                <p:cNvGrpSpPr/>
                <p:nvPr/>
              </p:nvGrpSpPr>
              <p:grpSpPr bwMode="auto">
                <a:xfrm rot="5700496">
                  <a:off x="4053" y="1170"/>
                  <a:ext cx="392" cy="137"/>
                  <a:chOff x="4227" y="1360"/>
                  <a:chExt cx="863" cy="270"/>
                </a:xfrm>
              </p:grpSpPr>
              <p:sp>
                <p:nvSpPr>
                  <p:cNvPr id="65925" name="Line 188"/>
                  <p:cNvSpPr>
                    <a:spLocks noChangeShapeType="1"/>
                  </p:cNvSpPr>
                  <p:nvPr>
                    <p:custDataLst>
                      <p:tags r:id="rId15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26" name="Line 189"/>
                  <p:cNvSpPr>
                    <a:spLocks noChangeShapeType="1"/>
                  </p:cNvSpPr>
                  <p:nvPr>
                    <p:custDataLst>
                      <p:tags r:id="rId15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27" name="Line 190"/>
                  <p:cNvSpPr>
                    <a:spLocks noChangeShapeType="1"/>
                  </p:cNvSpPr>
                  <p:nvPr>
                    <p:custDataLst>
                      <p:tags r:id="rId15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28" name="Line 191"/>
                  <p:cNvSpPr>
                    <a:spLocks noChangeShapeType="1"/>
                  </p:cNvSpPr>
                  <p:nvPr>
                    <p:custDataLst>
                      <p:tags r:id="rId16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920" name="Group 192"/>
                <p:cNvGrpSpPr/>
                <p:nvPr/>
              </p:nvGrpSpPr>
              <p:grpSpPr bwMode="auto">
                <a:xfrm rot="10800000">
                  <a:off x="3796" y="1402"/>
                  <a:ext cx="392" cy="137"/>
                  <a:chOff x="4227" y="1360"/>
                  <a:chExt cx="863" cy="270"/>
                </a:xfrm>
              </p:grpSpPr>
              <p:sp>
                <p:nvSpPr>
                  <p:cNvPr id="65921" name="Line 193"/>
                  <p:cNvSpPr>
                    <a:spLocks noChangeShapeType="1"/>
                  </p:cNvSpPr>
                  <p:nvPr>
                    <p:custDataLst>
                      <p:tags r:id="rId16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22" name="Line 194"/>
                  <p:cNvSpPr>
                    <a:spLocks noChangeShapeType="1"/>
                  </p:cNvSpPr>
                  <p:nvPr>
                    <p:custDataLst>
                      <p:tags r:id="rId16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23" name="Line 195"/>
                  <p:cNvSpPr>
                    <a:spLocks noChangeShapeType="1"/>
                  </p:cNvSpPr>
                  <p:nvPr>
                    <p:custDataLst>
                      <p:tags r:id="rId16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24" name="Line 196"/>
                  <p:cNvSpPr>
                    <a:spLocks noChangeShapeType="1"/>
                  </p:cNvSpPr>
                  <p:nvPr>
                    <p:custDataLst>
                      <p:tags r:id="rId16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grpSp>
          <p:nvGrpSpPr>
            <p:cNvPr id="65770" name="Group 197"/>
            <p:cNvGrpSpPr/>
            <p:nvPr/>
          </p:nvGrpSpPr>
          <p:grpSpPr bwMode="auto">
            <a:xfrm>
              <a:off x="773" y="1460"/>
              <a:ext cx="58" cy="114"/>
              <a:chOff x="3796" y="1043"/>
              <a:chExt cx="865" cy="1237"/>
            </a:xfrm>
          </p:grpSpPr>
          <p:sp>
            <p:nvSpPr>
              <p:cNvPr id="65871" name="Line 198"/>
              <p:cNvSpPr>
                <a:spLocks noChangeShapeType="1"/>
              </p:cNvSpPr>
              <p:nvPr>
                <p:custDataLst>
                  <p:tags r:id="rId165"/>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72" name="Line 199"/>
              <p:cNvSpPr>
                <a:spLocks noChangeShapeType="1"/>
              </p:cNvSpPr>
              <p:nvPr>
                <p:custDataLst>
                  <p:tags r:id="rId166"/>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73" name="Line 200"/>
              <p:cNvSpPr>
                <a:spLocks noChangeShapeType="1"/>
              </p:cNvSpPr>
              <p:nvPr>
                <p:custDataLst>
                  <p:tags r:id="rId167"/>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74" name="Line 201"/>
              <p:cNvSpPr>
                <a:spLocks noChangeShapeType="1"/>
              </p:cNvSpPr>
              <p:nvPr>
                <p:custDataLst>
                  <p:tags r:id="rId168"/>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75" name="Line 202"/>
              <p:cNvSpPr>
                <a:spLocks noChangeShapeType="1"/>
              </p:cNvSpPr>
              <p:nvPr>
                <p:custDataLst>
                  <p:tags r:id="rId169"/>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76" name="Line 203"/>
              <p:cNvSpPr>
                <a:spLocks noChangeShapeType="1"/>
              </p:cNvSpPr>
              <p:nvPr>
                <p:custDataLst>
                  <p:tags r:id="rId170"/>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77" name="Line 204"/>
              <p:cNvSpPr>
                <a:spLocks noChangeShapeType="1"/>
              </p:cNvSpPr>
              <p:nvPr>
                <p:custDataLst>
                  <p:tags r:id="rId171"/>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78" name="Line 205"/>
              <p:cNvSpPr>
                <a:spLocks noChangeShapeType="1"/>
              </p:cNvSpPr>
              <p:nvPr>
                <p:custDataLst>
                  <p:tags r:id="rId172"/>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79" name="Line 206"/>
              <p:cNvSpPr>
                <a:spLocks noChangeShapeType="1"/>
              </p:cNvSpPr>
              <p:nvPr>
                <p:custDataLst>
                  <p:tags r:id="rId173"/>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80" name="Line 207"/>
              <p:cNvSpPr>
                <a:spLocks noChangeShapeType="1"/>
              </p:cNvSpPr>
              <p:nvPr>
                <p:custDataLst>
                  <p:tags r:id="rId174"/>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81" name="Line 208"/>
              <p:cNvSpPr>
                <a:spLocks noChangeShapeType="1"/>
              </p:cNvSpPr>
              <p:nvPr>
                <p:custDataLst>
                  <p:tags r:id="rId175"/>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82" name="Line 209"/>
              <p:cNvSpPr>
                <a:spLocks noChangeShapeType="1"/>
              </p:cNvSpPr>
              <p:nvPr>
                <p:custDataLst>
                  <p:tags r:id="rId176"/>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83" name="Line 210"/>
              <p:cNvSpPr>
                <a:spLocks noChangeShapeType="1"/>
              </p:cNvSpPr>
              <p:nvPr>
                <p:custDataLst>
                  <p:tags r:id="rId177"/>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84" name="Line 211"/>
              <p:cNvSpPr>
                <a:spLocks noChangeShapeType="1"/>
              </p:cNvSpPr>
              <p:nvPr>
                <p:custDataLst>
                  <p:tags r:id="rId178"/>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85" name="Line 212"/>
              <p:cNvSpPr>
                <a:spLocks noChangeShapeType="1"/>
              </p:cNvSpPr>
              <p:nvPr>
                <p:custDataLst>
                  <p:tags r:id="rId179"/>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886" name="Group 213"/>
              <p:cNvGrpSpPr/>
              <p:nvPr/>
            </p:nvGrpSpPr>
            <p:grpSpPr bwMode="auto">
              <a:xfrm>
                <a:off x="4269" y="1415"/>
                <a:ext cx="392" cy="137"/>
                <a:chOff x="4227" y="1360"/>
                <a:chExt cx="863" cy="270"/>
              </a:xfrm>
            </p:grpSpPr>
            <p:sp>
              <p:nvSpPr>
                <p:cNvPr id="65897" name="Line 214"/>
                <p:cNvSpPr>
                  <a:spLocks noChangeShapeType="1"/>
                </p:cNvSpPr>
                <p:nvPr>
                  <p:custDataLst>
                    <p:tags r:id="rId180"/>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98" name="Line 215"/>
                <p:cNvSpPr>
                  <a:spLocks noChangeShapeType="1"/>
                </p:cNvSpPr>
                <p:nvPr>
                  <p:custDataLst>
                    <p:tags r:id="rId181"/>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99" name="Line 216"/>
                <p:cNvSpPr>
                  <a:spLocks noChangeShapeType="1"/>
                </p:cNvSpPr>
                <p:nvPr>
                  <p:custDataLst>
                    <p:tags r:id="rId182"/>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900" name="Line 217"/>
                <p:cNvSpPr>
                  <a:spLocks noChangeShapeType="1"/>
                </p:cNvSpPr>
                <p:nvPr>
                  <p:custDataLst>
                    <p:tags r:id="rId183"/>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887" name="Group 218"/>
              <p:cNvGrpSpPr/>
              <p:nvPr/>
            </p:nvGrpSpPr>
            <p:grpSpPr bwMode="auto">
              <a:xfrm rot="5700496">
                <a:off x="4053" y="1170"/>
                <a:ext cx="392" cy="137"/>
                <a:chOff x="4227" y="1360"/>
                <a:chExt cx="863" cy="270"/>
              </a:xfrm>
            </p:grpSpPr>
            <p:sp>
              <p:nvSpPr>
                <p:cNvPr id="65893" name="Line 219"/>
                <p:cNvSpPr>
                  <a:spLocks noChangeShapeType="1"/>
                </p:cNvSpPr>
                <p:nvPr>
                  <p:custDataLst>
                    <p:tags r:id="rId184"/>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94" name="Line 220"/>
                <p:cNvSpPr>
                  <a:spLocks noChangeShapeType="1"/>
                </p:cNvSpPr>
                <p:nvPr>
                  <p:custDataLst>
                    <p:tags r:id="rId185"/>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95" name="Line 221"/>
                <p:cNvSpPr>
                  <a:spLocks noChangeShapeType="1"/>
                </p:cNvSpPr>
                <p:nvPr>
                  <p:custDataLst>
                    <p:tags r:id="rId186"/>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96" name="Line 222"/>
                <p:cNvSpPr>
                  <a:spLocks noChangeShapeType="1"/>
                </p:cNvSpPr>
                <p:nvPr>
                  <p:custDataLst>
                    <p:tags r:id="rId187"/>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888" name="Group 223"/>
              <p:cNvGrpSpPr/>
              <p:nvPr/>
            </p:nvGrpSpPr>
            <p:grpSpPr bwMode="auto">
              <a:xfrm rot="10800000">
                <a:off x="3796" y="1402"/>
                <a:ext cx="392" cy="137"/>
                <a:chOff x="4227" y="1360"/>
                <a:chExt cx="863" cy="270"/>
              </a:xfrm>
            </p:grpSpPr>
            <p:sp>
              <p:nvSpPr>
                <p:cNvPr id="65889" name="Line 224"/>
                <p:cNvSpPr>
                  <a:spLocks noChangeShapeType="1"/>
                </p:cNvSpPr>
                <p:nvPr>
                  <p:custDataLst>
                    <p:tags r:id="rId188"/>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90" name="Line 225"/>
                <p:cNvSpPr>
                  <a:spLocks noChangeShapeType="1"/>
                </p:cNvSpPr>
                <p:nvPr>
                  <p:custDataLst>
                    <p:tags r:id="rId189"/>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91" name="Line 226"/>
                <p:cNvSpPr>
                  <a:spLocks noChangeShapeType="1"/>
                </p:cNvSpPr>
                <p:nvPr>
                  <p:custDataLst>
                    <p:tags r:id="rId190"/>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92" name="Line 227"/>
                <p:cNvSpPr>
                  <a:spLocks noChangeShapeType="1"/>
                </p:cNvSpPr>
                <p:nvPr>
                  <p:custDataLst>
                    <p:tags r:id="rId191"/>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5771" name="Group 228"/>
            <p:cNvGrpSpPr/>
            <p:nvPr/>
          </p:nvGrpSpPr>
          <p:grpSpPr bwMode="auto">
            <a:xfrm>
              <a:off x="782" y="1671"/>
              <a:ext cx="57" cy="113"/>
              <a:chOff x="3796" y="1043"/>
              <a:chExt cx="865" cy="1237"/>
            </a:xfrm>
          </p:grpSpPr>
          <p:sp>
            <p:nvSpPr>
              <p:cNvPr id="65841" name="Line 229"/>
              <p:cNvSpPr>
                <a:spLocks noChangeShapeType="1"/>
              </p:cNvSpPr>
              <p:nvPr>
                <p:custDataLst>
                  <p:tags r:id="rId192"/>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42" name="Line 230"/>
              <p:cNvSpPr>
                <a:spLocks noChangeShapeType="1"/>
              </p:cNvSpPr>
              <p:nvPr>
                <p:custDataLst>
                  <p:tags r:id="rId193"/>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43" name="Line 231"/>
              <p:cNvSpPr>
                <a:spLocks noChangeShapeType="1"/>
              </p:cNvSpPr>
              <p:nvPr>
                <p:custDataLst>
                  <p:tags r:id="rId194"/>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44" name="Line 232"/>
              <p:cNvSpPr>
                <a:spLocks noChangeShapeType="1"/>
              </p:cNvSpPr>
              <p:nvPr>
                <p:custDataLst>
                  <p:tags r:id="rId195"/>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45" name="Line 233"/>
              <p:cNvSpPr>
                <a:spLocks noChangeShapeType="1"/>
              </p:cNvSpPr>
              <p:nvPr>
                <p:custDataLst>
                  <p:tags r:id="rId196"/>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46" name="Line 234"/>
              <p:cNvSpPr>
                <a:spLocks noChangeShapeType="1"/>
              </p:cNvSpPr>
              <p:nvPr>
                <p:custDataLst>
                  <p:tags r:id="rId197"/>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47" name="Line 235"/>
              <p:cNvSpPr>
                <a:spLocks noChangeShapeType="1"/>
              </p:cNvSpPr>
              <p:nvPr>
                <p:custDataLst>
                  <p:tags r:id="rId198"/>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48" name="Line 236"/>
              <p:cNvSpPr>
                <a:spLocks noChangeShapeType="1"/>
              </p:cNvSpPr>
              <p:nvPr>
                <p:custDataLst>
                  <p:tags r:id="rId199"/>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49" name="Line 237"/>
              <p:cNvSpPr>
                <a:spLocks noChangeShapeType="1"/>
              </p:cNvSpPr>
              <p:nvPr>
                <p:custDataLst>
                  <p:tags r:id="rId200"/>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50" name="Line 238"/>
              <p:cNvSpPr>
                <a:spLocks noChangeShapeType="1"/>
              </p:cNvSpPr>
              <p:nvPr>
                <p:custDataLst>
                  <p:tags r:id="rId201"/>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51" name="Line 239"/>
              <p:cNvSpPr>
                <a:spLocks noChangeShapeType="1"/>
              </p:cNvSpPr>
              <p:nvPr>
                <p:custDataLst>
                  <p:tags r:id="rId202"/>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52" name="Line 240"/>
              <p:cNvSpPr>
                <a:spLocks noChangeShapeType="1"/>
              </p:cNvSpPr>
              <p:nvPr>
                <p:custDataLst>
                  <p:tags r:id="rId203"/>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53" name="Line 241"/>
              <p:cNvSpPr>
                <a:spLocks noChangeShapeType="1"/>
              </p:cNvSpPr>
              <p:nvPr>
                <p:custDataLst>
                  <p:tags r:id="rId204"/>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54" name="Line 242"/>
              <p:cNvSpPr>
                <a:spLocks noChangeShapeType="1"/>
              </p:cNvSpPr>
              <p:nvPr>
                <p:custDataLst>
                  <p:tags r:id="rId205"/>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55" name="Line 243"/>
              <p:cNvSpPr>
                <a:spLocks noChangeShapeType="1"/>
              </p:cNvSpPr>
              <p:nvPr>
                <p:custDataLst>
                  <p:tags r:id="rId206"/>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856" name="Group 244"/>
              <p:cNvGrpSpPr/>
              <p:nvPr/>
            </p:nvGrpSpPr>
            <p:grpSpPr bwMode="auto">
              <a:xfrm>
                <a:off x="4269" y="1415"/>
                <a:ext cx="392" cy="137"/>
                <a:chOff x="4227" y="1360"/>
                <a:chExt cx="863" cy="270"/>
              </a:xfrm>
            </p:grpSpPr>
            <p:sp>
              <p:nvSpPr>
                <p:cNvPr id="65867" name="Line 245"/>
                <p:cNvSpPr>
                  <a:spLocks noChangeShapeType="1"/>
                </p:cNvSpPr>
                <p:nvPr>
                  <p:custDataLst>
                    <p:tags r:id="rId20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68" name="Line 246"/>
                <p:cNvSpPr>
                  <a:spLocks noChangeShapeType="1"/>
                </p:cNvSpPr>
                <p:nvPr>
                  <p:custDataLst>
                    <p:tags r:id="rId20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69" name="Line 247"/>
                <p:cNvSpPr>
                  <a:spLocks noChangeShapeType="1"/>
                </p:cNvSpPr>
                <p:nvPr>
                  <p:custDataLst>
                    <p:tags r:id="rId20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70" name="Line 248"/>
                <p:cNvSpPr>
                  <a:spLocks noChangeShapeType="1"/>
                </p:cNvSpPr>
                <p:nvPr>
                  <p:custDataLst>
                    <p:tags r:id="rId21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857" name="Group 249"/>
              <p:cNvGrpSpPr/>
              <p:nvPr/>
            </p:nvGrpSpPr>
            <p:grpSpPr bwMode="auto">
              <a:xfrm rot="5700496">
                <a:off x="4053" y="1170"/>
                <a:ext cx="392" cy="137"/>
                <a:chOff x="4227" y="1360"/>
                <a:chExt cx="863" cy="270"/>
              </a:xfrm>
            </p:grpSpPr>
            <p:sp>
              <p:nvSpPr>
                <p:cNvPr id="65863" name="Line 250"/>
                <p:cNvSpPr>
                  <a:spLocks noChangeShapeType="1"/>
                </p:cNvSpPr>
                <p:nvPr>
                  <p:custDataLst>
                    <p:tags r:id="rId21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64" name="Line 251"/>
                <p:cNvSpPr>
                  <a:spLocks noChangeShapeType="1"/>
                </p:cNvSpPr>
                <p:nvPr>
                  <p:custDataLst>
                    <p:tags r:id="rId21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65" name="Line 252"/>
                <p:cNvSpPr>
                  <a:spLocks noChangeShapeType="1"/>
                </p:cNvSpPr>
                <p:nvPr>
                  <p:custDataLst>
                    <p:tags r:id="rId21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66" name="Line 253"/>
                <p:cNvSpPr>
                  <a:spLocks noChangeShapeType="1"/>
                </p:cNvSpPr>
                <p:nvPr>
                  <p:custDataLst>
                    <p:tags r:id="rId21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858" name="Group 254"/>
              <p:cNvGrpSpPr/>
              <p:nvPr/>
            </p:nvGrpSpPr>
            <p:grpSpPr bwMode="auto">
              <a:xfrm rot="10800000">
                <a:off x="3796" y="1402"/>
                <a:ext cx="392" cy="137"/>
                <a:chOff x="4227" y="1360"/>
                <a:chExt cx="863" cy="270"/>
              </a:xfrm>
            </p:grpSpPr>
            <p:sp>
              <p:nvSpPr>
                <p:cNvPr id="65859" name="Line 255"/>
                <p:cNvSpPr>
                  <a:spLocks noChangeShapeType="1"/>
                </p:cNvSpPr>
                <p:nvPr>
                  <p:custDataLst>
                    <p:tags r:id="rId21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60" name="Line 256"/>
                <p:cNvSpPr>
                  <a:spLocks noChangeShapeType="1"/>
                </p:cNvSpPr>
                <p:nvPr>
                  <p:custDataLst>
                    <p:tags r:id="rId21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61" name="Line 257"/>
                <p:cNvSpPr>
                  <a:spLocks noChangeShapeType="1"/>
                </p:cNvSpPr>
                <p:nvPr>
                  <p:custDataLst>
                    <p:tags r:id="rId21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62" name="Line 258"/>
                <p:cNvSpPr>
                  <a:spLocks noChangeShapeType="1"/>
                </p:cNvSpPr>
                <p:nvPr>
                  <p:custDataLst>
                    <p:tags r:id="rId21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5772" name="Group 259"/>
            <p:cNvGrpSpPr/>
            <p:nvPr/>
          </p:nvGrpSpPr>
          <p:grpSpPr bwMode="auto">
            <a:xfrm>
              <a:off x="589" y="1354"/>
              <a:ext cx="57" cy="114"/>
              <a:chOff x="3796" y="1043"/>
              <a:chExt cx="865" cy="1237"/>
            </a:xfrm>
          </p:grpSpPr>
          <p:sp>
            <p:nvSpPr>
              <p:cNvPr id="65811" name="Line 260"/>
              <p:cNvSpPr>
                <a:spLocks noChangeShapeType="1"/>
              </p:cNvSpPr>
              <p:nvPr>
                <p:custDataLst>
                  <p:tags r:id="rId219"/>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12" name="Line 261"/>
              <p:cNvSpPr>
                <a:spLocks noChangeShapeType="1"/>
              </p:cNvSpPr>
              <p:nvPr>
                <p:custDataLst>
                  <p:tags r:id="rId220"/>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13" name="Line 262"/>
              <p:cNvSpPr>
                <a:spLocks noChangeShapeType="1"/>
              </p:cNvSpPr>
              <p:nvPr>
                <p:custDataLst>
                  <p:tags r:id="rId221"/>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14" name="Line 263"/>
              <p:cNvSpPr>
                <a:spLocks noChangeShapeType="1"/>
              </p:cNvSpPr>
              <p:nvPr>
                <p:custDataLst>
                  <p:tags r:id="rId222"/>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15" name="Line 264"/>
              <p:cNvSpPr>
                <a:spLocks noChangeShapeType="1"/>
              </p:cNvSpPr>
              <p:nvPr>
                <p:custDataLst>
                  <p:tags r:id="rId223"/>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16" name="Line 265"/>
              <p:cNvSpPr>
                <a:spLocks noChangeShapeType="1"/>
              </p:cNvSpPr>
              <p:nvPr>
                <p:custDataLst>
                  <p:tags r:id="rId224"/>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17" name="Line 266"/>
              <p:cNvSpPr>
                <a:spLocks noChangeShapeType="1"/>
              </p:cNvSpPr>
              <p:nvPr>
                <p:custDataLst>
                  <p:tags r:id="rId225"/>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18" name="Line 267"/>
              <p:cNvSpPr>
                <a:spLocks noChangeShapeType="1"/>
              </p:cNvSpPr>
              <p:nvPr>
                <p:custDataLst>
                  <p:tags r:id="rId226"/>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19" name="Line 268"/>
              <p:cNvSpPr>
                <a:spLocks noChangeShapeType="1"/>
              </p:cNvSpPr>
              <p:nvPr>
                <p:custDataLst>
                  <p:tags r:id="rId227"/>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20" name="Line 269"/>
              <p:cNvSpPr>
                <a:spLocks noChangeShapeType="1"/>
              </p:cNvSpPr>
              <p:nvPr>
                <p:custDataLst>
                  <p:tags r:id="rId228"/>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21" name="Line 270"/>
              <p:cNvSpPr>
                <a:spLocks noChangeShapeType="1"/>
              </p:cNvSpPr>
              <p:nvPr>
                <p:custDataLst>
                  <p:tags r:id="rId229"/>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22" name="Line 271"/>
              <p:cNvSpPr>
                <a:spLocks noChangeShapeType="1"/>
              </p:cNvSpPr>
              <p:nvPr>
                <p:custDataLst>
                  <p:tags r:id="rId230"/>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23" name="Line 272"/>
              <p:cNvSpPr>
                <a:spLocks noChangeShapeType="1"/>
              </p:cNvSpPr>
              <p:nvPr>
                <p:custDataLst>
                  <p:tags r:id="rId231"/>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24" name="Line 273"/>
              <p:cNvSpPr>
                <a:spLocks noChangeShapeType="1"/>
              </p:cNvSpPr>
              <p:nvPr>
                <p:custDataLst>
                  <p:tags r:id="rId232"/>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25" name="Line 274"/>
              <p:cNvSpPr>
                <a:spLocks noChangeShapeType="1"/>
              </p:cNvSpPr>
              <p:nvPr>
                <p:custDataLst>
                  <p:tags r:id="rId233"/>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826" name="Group 275"/>
              <p:cNvGrpSpPr/>
              <p:nvPr/>
            </p:nvGrpSpPr>
            <p:grpSpPr bwMode="auto">
              <a:xfrm>
                <a:off x="4269" y="1415"/>
                <a:ext cx="392" cy="137"/>
                <a:chOff x="4227" y="1360"/>
                <a:chExt cx="863" cy="270"/>
              </a:xfrm>
            </p:grpSpPr>
            <p:sp>
              <p:nvSpPr>
                <p:cNvPr id="65837" name="Line 276"/>
                <p:cNvSpPr>
                  <a:spLocks noChangeShapeType="1"/>
                </p:cNvSpPr>
                <p:nvPr>
                  <p:custDataLst>
                    <p:tags r:id="rId234"/>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38" name="Line 277"/>
                <p:cNvSpPr>
                  <a:spLocks noChangeShapeType="1"/>
                </p:cNvSpPr>
                <p:nvPr>
                  <p:custDataLst>
                    <p:tags r:id="rId235"/>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39" name="Line 278"/>
                <p:cNvSpPr>
                  <a:spLocks noChangeShapeType="1"/>
                </p:cNvSpPr>
                <p:nvPr>
                  <p:custDataLst>
                    <p:tags r:id="rId236"/>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40" name="Line 279"/>
                <p:cNvSpPr>
                  <a:spLocks noChangeShapeType="1"/>
                </p:cNvSpPr>
                <p:nvPr>
                  <p:custDataLst>
                    <p:tags r:id="rId237"/>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827" name="Group 280"/>
              <p:cNvGrpSpPr/>
              <p:nvPr/>
            </p:nvGrpSpPr>
            <p:grpSpPr bwMode="auto">
              <a:xfrm rot="5700496">
                <a:off x="4053" y="1170"/>
                <a:ext cx="392" cy="137"/>
                <a:chOff x="4227" y="1360"/>
                <a:chExt cx="863" cy="270"/>
              </a:xfrm>
            </p:grpSpPr>
            <p:sp>
              <p:nvSpPr>
                <p:cNvPr id="65833" name="Line 281"/>
                <p:cNvSpPr>
                  <a:spLocks noChangeShapeType="1"/>
                </p:cNvSpPr>
                <p:nvPr>
                  <p:custDataLst>
                    <p:tags r:id="rId238"/>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34" name="Line 282"/>
                <p:cNvSpPr>
                  <a:spLocks noChangeShapeType="1"/>
                </p:cNvSpPr>
                <p:nvPr>
                  <p:custDataLst>
                    <p:tags r:id="rId239"/>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35" name="Line 283"/>
                <p:cNvSpPr>
                  <a:spLocks noChangeShapeType="1"/>
                </p:cNvSpPr>
                <p:nvPr>
                  <p:custDataLst>
                    <p:tags r:id="rId240"/>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36" name="Line 284"/>
                <p:cNvSpPr>
                  <a:spLocks noChangeShapeType="1"/>
                </p:cNvSpPr>
                <p:nvPr>
                  <p:custDataLst>
                    <p:tags r:id="rId241"/>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828" name="Group 285"/>
              <p:cNvGrpSpPr/>
              <p:nvPr/>
            </p:nvGrpSpPr>
            <p:grpSpPr bwMode="auto">
              <a:xfrm rot="10800000">
                <a:off x="3796" y="1402"/>
                <a:ext cx="392" cy="137"/>
                <a:chOff x="4227" y="1360"/>
                <a:chExt cx="863" cy="270"/>
              </a:xfrm>
            </p:grpSpPr>
            <p:sp>
              <p:nvSpPr>
                <p:cNvPr id="65829" name="Line 286"/>
                <p:cNvSpPr>
                  <a:spLocks noChangeShapeType="1"/>
                </p:cNvSpPr>
                <p:nvPr>
                  <p:custDataLst>
                    <p:tags r:id="rId242"/>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30" name="Line 287"/>
                <p:cNvSpPr>
                  <a:spLocks noChangeShapeType="1"/>
                </p:cNvSpPr>
                <p:nvPr>
                  <p:custDataLst>
                    <p:tags r:id="rId243"/>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31" name="Line 288"/>
                <p:cNvSpPr>
                  <a:spLocks noChangeShapeType="1"/>
                </p:cNvSpPr>
                <p:nvPr>
                  <p:custDataLst>
                    <p:tags r:id="rId244"/>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32" name="Line 289"/>
                <p:cNvSpPr>
                  <a:spLocks noChangeShapeType="1"/>
                </p:cNvSpPr>
                <p:nvPr>
                  <p:custDataLst>
                    <p:tags r:id="rId245"/>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5773" name="Line 290"/>
            <p:cNvSpPr>
              <a:spLocks noChangeShapeType="1"/>
            </p:cNvSpPr>
            <p:nvPr>
              <p:custDataLst>
                <p:tags r:id="rId246"/>
              </p:custDataLst>
            </p:nvPr>
          </p:nvSpPr>
          <p:spPr bwMode="auto">
            <a:xfrm flipV="1">
              <a:off x="626" y="1272"/>
              <a:ext cx="236" cy="31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5774" name="Line 291"/>
            <p:cNvSpPr>
              <a:spLocks noChangeShapeType="1"/>
            </p:cNvSpPr>
            <p:nvPr>
              <p:custDataLst>
                <p:tags r:id="rId247"/>
              </p:custDataLst>
            </p:nvPr>
          </p:nvSpPr>
          <p:spPr bwMode="auto">
            <a:xfrm flipV="1">
              <a:off x="823" y="1276"/>
              <a:ext cx="75" cy="4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5775" name="Line 292"/>
            <p:cNvSpPr>
              <a:spLocks noChangeShapeType="1"/>
            </p:cNvSpPr>
            <p:nvPr>
              <p:custDataLst>
                <p:tags r:id="rId248"/>
              </p:custDataLst>
            </p:nvPr>
          </p:nvSpPr>
          <p:spPr bwMode="auto">
            <a:xfrm flipV="1">
              <a:off x="817" y="1264"/>
              <a:ext cx="58" cy="30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5776" name="Line 293"/>
            <p:cNvSpPr>
              <a:spLocks noChangeShapeType="1"/>
            </p:cNvSpPr>
            <p:nvPr>
              <p:custDataLst>
                <p:tags r:id="rId249"/>
              </p:custDataLst>
            </p:nvPr>
          </p:nvSpPr>
          <p:spPr bwMode="auto">
            <a:xfrm flipV="1">
              <a:off x="633" y="1263"/>
              <a:ext cx="226" cy="19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65777" name="Group 294"/>
            <p:cNvGrpSpPr/>
            <p:nvPr/>
          </p:nvGrpSpPr>
          <p:grpSpPr bwMode="auto">
            <a:xfrm>
              <a:off x="483" y="1532"/>
              <a:ext cx="252" cy="214"/>
              <a:chOff x="867" y="1530"/>
              <a:chExt cx="252" cy="214"/>
            </a:xfrm>
          </p:grpSpPr>
          <p:sp>
            <p:nvSpPr>
              <p:cNvPr id="65779" name="AutoShape 295"/>
              <p:cNvSpPr>
                <a:spLocks noChangeArrowheads="1"/>
              </p:cNvSpPr>
              <p:nvPr>
                <p:custDataLst>
                  <p:tags r:id="rId250"/>
                </p:custDataLst>
              </p:nvPr>
            </p:nvSpPr>
            <p:spPr bwMode="auto">
              <a:xfrm>
                <a:off x="867" y="153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5780" name="Group 296"/>
              <p:cNvGrpSpPr/>
              <p:nvPr/>
            </p:nvGrpSpPr>
            <p:grpSpPr bwMode="auto">
              <a:xfrm>
                <a:off x="967" y="1561"/>
                <a:ext cx="58" cy="114"/>
                <a:chOff x="3796" y="1043"/>
                <a:chExt cx="865" cy="1237"/>
              </a:xfrm>
            </p:grpSpPr>
            <p:sp>
              <p:nvSpPr>
                <p:cNvPr id="65781" name="Line 297"/>
                <p:cNvSpPr>
                  <a:spLocks noChangeShapeType="1"/>
                </p:cNvSpPr>
                <p:nvPr>
                  <p:custDataLst>
                    <p:tags r:id="rId251"/>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82" name="Line 298"/>
                <p:cNvSpPr>
                  <a:spLocks noChangeShapeType="1"/>
                </p:cNvSpPr>
                <p:nvPr>
                  <p:custDataLst>
                    <p:tags r:id="rId252"/>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83" name="Line 299"/>
                <p:cNvSpPr>
                  <a:spLocks noChangeShapeType="1"/>
                </p:cNvSpPr>
                <p:nvPr>
                  <p:custDataLst>
                    <p:tags r:id="rId253"/>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84" name="Line 300"/>
                <p:cNvSpPr>
                  <a:spLocks noChangeShapeType="1"/>
                </p:cNvSpPr>
                <p:nvPr>
                  <p:custDataLst>
                    <p:tags r:id="rId254"/>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85" name="Line 301"/>
                <p:cNvSpPr>
                  <a:spLocks noChangeShapeType="1"/>
                </p:cNvSpPr>
                <p:nvPr>
                  <p:custDataLst>
                    <p:tags r:id="rId255"/>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86" name="Line 302"/>
                <p:cNvSpPr>
                  <a:spLocks noChangeShapeType="1"/>
                </p:cNvSpPr>
                <p:nvPr>
                  <p:custDataLst>
                    <p:tags r:id="rId256"/>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87" name="Line 303"/>
                <p:cNvSpPr>
                  <a:spLocks noChangeShapeType="1"/>
                </p:cNvSpPr>
                <p:nvPr>
                  <p:custDataLst>
                    <p:tags r:id="rId257"/>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88" name="Line 304"/>
                <p:cNvSpPr>
                  <a:spLocks noChangeShapeType="1"/>
                </p:cNvSpPr>
                <p:nvPr>
                  <p:custDataLst>
                    <p:tags r:id="rId258"/>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89" name="Line 305"/>
                <p:cNvSpPr>
                  <a:spLocks noChangeShapeType="1"/>
                </p:cNvSpPr>
                <p:nvPr>
                  <p:custDataLst>
                    <p:tags r:id="rId259"/>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90" name="Line 306"/>
                <p:cNvSpPr>
                  <a:spLocks noChangeShapeType="1"/>
                </p:cNvSpPr>
                <p:nvPr>
                  <p:custDataLst>
                    <p:tags r:id="rId260"/>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91" name="Line 307"/>
                <p:cNvSpPr>
                  <a:spLocks noChangeShapeType="1"/>
                </p:cNvSpPr>
                <p:nvPr>
                  <p:custDataLst>
                    <p:tags r:id="rId261"/>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92" name="Line 308"/>
                <p:cNvSpPr>
                  <a:spLocks noChangeShapeType="1"/>
                </p:cNvSpPr>
                <p:nvPr>
                  <p:custDataLst>
                    <p:tags r:id="rId262"/>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93" name="Line 309"/>
                <p:cNvSpPr>
                  <a:spLocks noChangeShapeType="1"/>
                </p:cNvSpPr>
                <p:nvPr>
                  <p:custDataLst>
                    <p:tags r:id="rId263"/>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94" name="Line 310"/>
                <p:cNvSpPr>
                  <a:spLocks noChangeShapeType="1"/>
                </p:cNvSpPr>
                <p:nvPr>
                  <p:custDataLst>
                    <p:tags r:id="rId264"/>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95" name="Line 311"/>
                <p:cNvSpPr>
                  <a:spLocks noChangeShapeType="1"/>
                </p:cNvSpPr>
                <p:nvPr>
                  <p:custDataLst>
                    <p:tags r:id="rId265"/>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796" name="Group 312"/>
                <p:cNvGrpSpPr/>
                <p:nvPr/>
              </p:nvGrpSpPr>
              <p:grpSpPr bwMode="auto">
                <a:xfrm>
                  <a:off x="4269" y="1415"/>
                  <a:ext cx="392" cy="137"/>
                  <a:chOff x="4227" y="1360"/>
                  <a:chExt cx="863" cy="270"/>
                </a:xfrm>
              </p:grpSpPr>
              <p:sp>
                <p:nvSpPr>
                  <p:cNvPr id="65807" name="Line 313"/>
                  <p:cNvSpPr>
                    <a:spLocks noChangeShapeType="1"/>
                  </p:cNvSpPr>
                  <p:nvPr>
                    <p:custDataLst>
                      <p:tags r:id="rId266"/>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08" name="Line 314"/>
                  <p:cNvSpPr>
                    <a:spLocks noChangeShapeType="1"/>
                  </p:cNvSpPr>
                  <p:nvPr>
                    <p:custDataLst>
                      <p:tags r:id="rId267"/>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09" name="Line 315"/>
                  <p:cNvSpPr>
                    <a:spLocks noChangeShapeType="1"/>
                  </p:cNvSpPr>
                  <p:nvPr>
                    <p:custDataLst>
                      <p:tags r:id="rId268"/>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10" name="Line 316"/>
                  <p:cNvSpPr>
                    <a:spLocks noChangeShapeType="1"/>
                  </p:cNvSpPr>
                  <p:nvPr>
                    <p:custDataLst>
                      <p:tags r:id="rId269"/>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797" name="Group 317"/>
                <p:cNvGrpSpPr/>
                <p:nvPr/>
              </p:nvGrpSpPr>
              <p:grpSpPr bwMode="auto">
                <a:xfrm rot="5700496">
                  <a:off x="4053" y="1170"/>
                  <a:ext cx="392" cy="137"/>
                  <a:chOff x="4227" y="1360"/>
                  <a:chExt cx="863" cy="270"/>
                </a:xfrm>
              </p:grpSpPr>
              <p:sp>
                <p:nvSpPr>
                  <p:cNvPr id="65803" name="Line 318"/>
                  <p:cNvSpPr>
                    <a:spLocks noChangeShapeType="1"/>
                  </p:cNvSpPr>
                  <p:nvPr>
                    <p:custDataLst>
                      <p:tags r:id="rId270"/>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04" name="Line 319"/>
                  <p:cNvSpPr>
                    <a:spLocks noChangeShapeType="1"/>
                  </p:cNvSpPr>
                  <p:nvPr>
                    <p:custDataLst>
                      <p:tags r:id="rId271"/>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05" name="Line 320"/>
                  <p:cNvSpPr>
                    <a:spLocks noChangeShapeType="1"/>
                  </p:cNvSpPr>
                  <p:nvPr>
                    <p:custDataLst>
                      <p:tags r:id="rId272"/>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06" name="Line 321"/>
                  <p:cNvSpPr>
                    <a:spLocks noChangeShapeType="1"/>
                  </p:cNvSpPr>
                  <p:nvPr>
                    <p:custDataLst>
                      <p:tags r:id="rId273"/>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798" name="Group 322"/>
                <p:cNvGrpSpPr/>
                <p:nvPr/>
              </p:nvGrpSpPr>
              <p:grpSpPr bwMode="auto">
                <a:xfrm rot="10800000">
                  <a:off x="3796" y="1402"/>
                  <a:ext cx="392" cy="137"/>
                  <a:chOff x="4227" y="1360"/>
                  <a:chExt cx="863" cy="270"/>
                </a:xfrm>
              </p:grpSpPr>
              <p:sp>
                <p:nvSpPr>
                  <p:cNvPr id="65799" name="Line 323"/>
                  <p:cNvSpPr>
                    <a:spLocks noChangeShapeType="1"/>
                  </p:cNvSpPr>
                  <p:nvPr>
                    <p:custDataLst>
                      <p:tags r:id="rId274"/>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00" name="Line 324"/>
                  <p:cNvSpPr>
                    <a:spLocks noChangeShapeType="1"/>
                  </p:cNvSpPr>
                  <p:nvPr>
                    <p:custDataLst>
                      <p:tags r:id="rId275"/>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01" name="Line 325"/>
                  <p:cNvSpPr>
                    <a:spLocks noChangeShapeType="1"/>
                  </p:cNvSpPr>
                  <p:nvPr>
                    <p:custDataLst>
                      <p:tags r:id="rId276"/>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802" name="Line 326"/>
                  <p:cNvSpPr>
                    <a:spLocks noChangeShapeType="1"/>
                  </p:cNvSpPr>
                  <p:nvPr>
                    <p:custDataLst>
                      <p:tags r:id="rId277"/>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sp>
          <p:nvSpPr>
            <p:cNvPr id="65778" name="Line 327"/>
            <p:cNvSpPr>
              <a:spLocks noChangeShapeType="1"/>
            </p:cNvSpPr>
            <p:nvPr>
              <p:custDataLst>
                <p:tags r:id="rId278"/>
              </p:custDataLst>
            </p:nvPr>
          </p:nvSpPr>
          <p:spPr bwMode="auto">
            <a:xfrm flipV="1">
              <a:off x="414" y="1266"/>
              <a:ext cx="430" cy="3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sp>
        <p:nvSpPr>
          <p:cNvPr id="65548" name="Text Box 328"/>
          <p:cNvSpPr txBox="1">
            <a:spLocks noChangeArrowheads="1"/>
          </p:cNvSpPr>
          <p:nvPr>
            <p:custDataLst>
              <p:tags r:id="rId279"/>
            </p:custDataLst>
          </p:nvPr>
        </p:nvSpPr>
        <p:spPr bwMode="auto">
          <a:xfrm>
            <a:off x="487363" y="3433763"/>
            <a:ext cx="138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400">
                <a:solidFill>
                  <a:srgbClr val="000000"/>
                </a:solidFill>
                <a:latin typeface="Arial" panose="020B0604020202020204" pitchFamily="34" charset="0"/>
              </a:rPr>
              <a:t>anchor MSC</a:t>
            </a:r>
            <a:endParaRPr lang="en-US" altLang="zh-CN" sz="1400">
              <a:solidFill>
                <a:srgbClr val="000000"/>
              </a:solidFill>
              <a:latin typeface="Arial" panose="020B0604020202020204" pitchFamily="34" charset="0"/>
            </a:endParaRPr>
          </a:p>
        </p:txBody>
      </p:sp>
      <p:grpSp>
        <p:nvGrpSpPr>
          <p:cNvPr id="65549" name="Group 329"/>
          <p:cNvGrpSpPr/>
          <p:nvPr>
            <p:custDataLst>
              <p:tags r:id="rId280"/>
            </p:custDataLst>
          </p:nvPr>
        </p:nvGrpSpPr>
        <p:grpSpPr bwMode="auto">
          <a:xfrm>
            <a:off x="3084513" y="4132263"/>
            <a:ext cx="1309687" cy="1147762"/>
            <a:chOff x="146" y="711"/>
            <a:chExt cx="825" cy="723"/>
          </a:xfrm>
        </p:grpSpPr>
        <p:sp>
          <p:nvSpPr>
            <p:cNvPr id="65563" name="AutoShape 330"/>
            <p:cNvSpPr>
              <a:spLocks noChangeArrowheads="1"/>
            </p:cNvSpPr>
            <p:nvPr>
              <p:custDataLst>
                <p:tags r:id="rId281"/>
              </p:custDataLst>
            </p:nvPr>
          </p:nvSpPr>
          <p:spPr bwMode="auto">
            <a:xfrm>
              <a:off x="719" y="904"/>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5564" name="AutoShape 331"/>
            <p:cNvSpPr>
              <a:spLocks noChangeArrowheads="1"/>
            </p:cNvSpPr>
            <p:nvPr>
              <p:custDataLst>
                <p:tags r:id="rId282"/>
              </p:custDataLst>
            </p:nvPr>
          </p:nvSpPr>
          <p:spPr bwMode="auto">
            <a:xfrm>
              <a:off x="335" y="1115"/>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5565" name="Group 332"/>
            <p:cNvGrpSpPr/>
            <p:nvPr/>
          </p:nvGrpSpPr>
          <p:grpSpPr bwMode="auto">
            <a:xfrm>
              <a:off x="523" y="1006"/>
              <a:ext cx="252" cy="214"/>
              <a:chOff x="867" y="1530"/>
              <a:chExt cx="252" cy="214"/>
            </a:xfrm>
          </p:grpSpPr>
          <p:sp>
            <p:nvSpPr>
              <p:cNvPr id="65734" name="AutoShape 333"/>
              <p:cNvSpPr>
                <a:spLocks noChangeArrowheads="1"/>
              </p:cNvSpPr>
              <p:nvPr>
                <p:custDataLst>
                  <p:tags r:id="rId283"/>
                </p:custDataLst>
              </p:nvPr>
            </p:nvSpPr>
            <p:spPr bwMode="auto">
              <a:xfrm>
                <a:off x="867" y="153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5735" name="Group 334"/>
              <p:cNvGrpSpPr/>
              <p:nvPr/>
            </p:nvGrpSpPr>
            <p:grpSpPr bwMode="auto">
              <a:xfrm>
                <a:off x="967" y="1561"/>
                <a:ext cx="58" cy="114"/>
                <a:chOff x="3796" y="1043"/>
                <a:chExt cx="865" cy="1237"/>
              </a:xfrm>
            </p:grpSpPr>
            <p:sp>
              <p:nvSpPr>
                <p:cNvPr id="65736" name="Line 335"/>
                <p:cNvSpPr>
                  <a:spLocks noChangeShapeType="1"/>
                </p:cNvSpPr>
                <p:nvPr>
                  <p:custDataLst>
                    <p:tags r:id="rId284"/>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37" name="Line 336"/>
                <p:cNvSpPr>
                  <a:spLocks noChangeShapeType="1"/>
                </p:cNvSpPr>
                <p:nvPr>
                  <p:custDataLst>
                    <p:tags r:id="rId285"/>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38" name="Line 337"/>
                <p:cNvSpPr>
                  <a:spLocks noChangeShapeType="1"/>
                </p:cNvSpPr>
                <p:nvPr>
                  <p:custDataLst>
                    <p:tags r:id="rId286"/>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39" name="Line 338"/>
                <p:cNvSpPr>
                  <a:spLocks noChangeShapeType="1"/>
                </p:cNvSpPr>
                <p:nvPr>
                  <p:custDataLst>
                    <p:tags r:id="rId287"/>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40" name="Line 339"/>
                <p:cNvSpPr>
                  <a:spLocks noChangeShapeType="1"/>
                </p:cNvSpPr>
                <p:nvPr>
                  <p:custDataLst>
                    <p:tags r:id="rId288"/>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41" name="Line 340"/>
                <p:cNvSpPr>
                  <a:spLocks noChangeShapeType="1"/>
                </p:cNvSpPr>
                <p:nvPr>
                  <p:custDataLst>
                    <p:tags r:id="rId289"/>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42" name="Line 341"/>
                <p:cNvSpPr>
                  <a:spLocks noChangeShapeType="1"/>
                </p:cNvSpPr>
                <p:nvPr>
                  <p:custDataLst>
                    <p:tags r:id="rId290"/>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43" name="Line 342"/>
                <p:cNvSpPr>
                  <a:spLocks noChangeShapeType="1"/>
                </p:cNvSpPr>
                <p:nvPr>
                  <p:custDataLst>
                    <p:tags r:id="rId291"/>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44" name="Line 343"/>
                <p:cNvSpPr>
                  <a:spLocks noChangeShapeType="1"/>
                </p:cNvSpPr>
                <p:nvPr>
                  <p:custDataLst>
                    <p:tags r:id="rId292"/>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45" name="Line 344"/>
                <p:cNvSpPr>
                  <a:spLocks noChangeShapeType="1"/>
                </p:cNvSpPr>
                <p:nvPr>
                  <p:custDataLst>
                    <p:tags r:id="rId293"/>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46" name="Line 345"/>
                <p:cNvSpPr>
                  <a:spLocks noChangeShapeType="1"/>
                </p:cNvSpPr>
                <p:nvPr>
                  <p:custDataLst>
                    <p:tags r:id="rId294"/>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47" name="Line 346"/>
                <p:cNvSpPr>
                  <a:spLocks noChangeShapeType="1"/>
                </p:cNvSpPr>
                <p:nvPr>
                  <p:custDataLst>
                    <p:tags r:id="rId295"/>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48" name="Line 347"/>
                <p:cNvSpPr>
                  <a:spLocks noChangeShapeType="1"/>
                </p:cNvSpPr>
                <p:nvPr>
                  <p:custDataLst>
                    <p:tags r:id="rId296"/>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49" name="Line 348"/>
                <p:cNvSpPr>
                  <a:spLocks noChangeShapeType="1"/>
                </p:cNvSpPr>
                <p:nvPr>
                  <p:custDataLst>
                    <p:tags r:id="rId297"/>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50" name="Line 349"/>
                <p:cNvSpPr>
                  <a:spLocks noChangeShapeType="1"/>
                </p:cNvSpPr>
                <p:nvPr>
                  <p:custDataLst>
                    <p:tags r:id="rId298"/>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751" name="Group 350"/>
                <p:cNvGrpSpPr/>
                <p:nvPr/>
              </p:nvGrpSpPr>
              <p:grpSpPr bwMode="auto">
                <a:xfrm>
                  <a:off x="4269" y="1415"/>
                  <a:ext cx="392" cy="137"/>
                  <a:chOff x="4227" y="1360"/>
                  <a:chExt cx="863" cy="270"/>
                </a:xfrm>
              </p:grpSpPr>
              <p:sp>
                <p:nvSpPr>
                  <p:cNvPr id="65762" name="Line 351"/>
                  <p:cNvSpPr>
                    <a:spLocks noChangeShapeType="1"/>
                  </p:cNvSpPr>
                  <p:nvPr>
                    <p:custDataLst>
                      <p:tags r:id="rId29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63" name="Line 352"/>
                  <p:cNvSpPr>
                    <a:spLocks noChangeShapeType="1"/>
                  </p:cNvSpPr>
                  <p:nvPr>
                    <p:custDataLst>
                      <p:tags r:id="rId30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64" name="Line 353"/>
                  <p:cNvSpPr>
                    <a:spLocks noChangeShapeType="1"/>
                  </p:cNvSpPr>
                  <p:nvPr>
                    <p:custDataLst>
                      <p:tags r:id="rId30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65" name="Line 354"/>
                  <p:cNvSpPr>
                    <a:spLocks noChangeShapeType="1"/>
                  </p:cNvSpPr>
                  <p:nvPr>
                    <p:custDataLst>
                      <p:tags r:id="rId30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752" name="Group 355"/>
                <p:cNvGrpSpPr/>
                <p:nvPr/>
              </p:nvGrpSpPr>
              <p:grpSpPr bwMode="auto">
                <a:xfrm rot="5700496">
                  <a:off x="4053" y="1170"/>
                  <a:ext cx="392" cy="137"/>
                  <a:chOff x="4227" y="1360"/>
                  <a:chExt cx="863" cy="270"/>
                </a:xfrm>
              </p:grpSpPr>
              <p:sp>
                <p:nvSpPr>
                  <p:cNvPr id="65758" name="Line 356"/>
                  <p:cNvSpPr>
                    <a:spLocks noChangeShapeType="1"/>
                  </p:cNvSpPr>
                  <p:nvPr>
                    <p:custDataLst>
                      <p:tags r:id="rId30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59" name="Line 357"/>
                  <p:cNvSpPr>
                    <a:spLocks noChangeShapeType="1"/>
                  </p:cNvSpPr>
                  <p:nvPr>
                    <p:custDataLst>
                      <p:tags r:id="rId30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60" name="Line 358"/>
                  <p:cNvSpPr>
                    <a:spLocks noChangeShapeType="1"/>
                  </p:cNvSpPr>
                  <p:nvPr>
                    <p:custDataLst>
                      <p:tags r:id="rId30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61" name="Line 359"/>
                  <p:cNvSpPr>
                    <a:spLocks noChangeShapeType="1"/>
                  </p:cNvSpPr>
                  <p:nvPr>
                    <p:custDataLst>
                      <p:tags r:id="rId30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753" name="Group 360"/>
                <p:cNvGrpSpPr/>
                <p:nvPr/>
              </p:nvGrpSpPr>
              <p:grpSpPr bwMode="auto">
                <a:xfrm rot="10800000">
                  <a:off x="3796" y="1402"/>
                  <a:ext cx="392" cy="137"/>
                  <a:chOff x="4227" y="1360"/>
                  <a:chExt cx="863" cy="270"/>
                </a:xfrm>
              </p:grpSpPr>
              <p:sp>
                <p:nvSpPr>
                  <p:cNvPr id="65754" name="Line 361"/>
                  <p:cNvSpPr>
                    <a:spLocks noChangeShapeType="1"/>
                  </p:cNvSpPr>
                  <p:nvPr>
                    <p:custDataLst>
                      <p:tags r:id="rId30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55" name="Line 362"/>
                  <p:cNvSpPr>
                    <a:spLocks noChangeShapeType="1"/>
                  </p:cNvSpPr>
                  <p:nvPr>
                    <p:custDataLst>
                      <p:tags r:id="rId30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56" name="Line 363"/>
                  <p:cNvSpPr>
                    <a:spLocks noChangeShapeType="1"/>
                  </p:cNvSpPr>
                  <p:nvPr>
                    <p:custDataLst>
                      <p:tags r:id="rId30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57" name="Line 364"/>
                  <p:cNvSpPr>
                    <a:spLocks noChangeShapeType="1"/>
                  </p:cNvSpPr>
                  <p:nvPr>
                    <p:custDataLst>
                      <p:tags r:id="rId31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grpSp>
          <p:nvGrpSpPr>
            <p:cNvPr id="65566" name="Group 365"/>
            <p:cNvGrpSpPr/>
            <p:nvPr/>
          </p:nvGrpSpPr>
          <p:grpSpPr bwMode="auto">
            <a:xfrm>
              <a:off x="429" y="1159"/>
              <a:ext cx="57" cy="113"/>
              <a:chOff x="3796" y="1043"/>
              <a:chExt cx="865" cy="1237"/>
            </a:xfrm>
          </p:grpSpPr>
          <p:sp>
            <p:nvSpPr>
              <p:cNvPr id="65704" name="Line 366"/>
              <p:cNvSpPr>
                <a:spLocks noChangeShapeType="1"/>
              </p:cNvSpPr>
              <p:nvPr>
                <p:custDataLst>
                  <p:tags r:id="rId311"/>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05" name="Line 367"/>
              <p:cNvSpPr>
                <a:spLocks noChangeShapeType="1"/>
              </p:cNvSpPr>
              <p:nvPr>
                <p:custDataLst>
                  <p:tags r:id="rId312"/>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06" name="Line 368"/>
              <p:cNvSpPr>
                <a:spLocks noChangeShapeType="1"/>
              </p:cNvSpPr>
              <p:nvPr>
                <p:custDataLst>
                  <p:tags r:id="rId313"/>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07" name="Line 369"/>
              <p:cNvSpPr>
                <a:spLocks noChangeShapeType="1"/>
              </p:cNvSpPr>
              <p:nvPr>
                <p:custDataLst>
                  <p:tags r:id="rId314"/>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08" name="Line 370"/>
              <p:cNvSpPr>
                <a:spLocks noChangeShapeType="1"/>
              </p:cNvSpPr>
              <p:nvPr>
                <p:custDataLst>
                  <p:tags r:id="rId315"/>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09" name="Line 371"/>
              <p:cNvSpPr>
                <a:spLocks noChangeShapeType="1"/>
              </p:cNvSpPr>
              <p:nvPr>
                <p:custDataLst>
                  <p:tags r:id="rId316"/>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10" name="Line 372"/>
              <p:cNvSpPr>
                <a:spLocks noChangeShapeType="1"/>
              </p:cNvSpPr>
              <p:nvPr>
                <p:custDataLst>
                  <p:tags r:id="rId317"/>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11" name="Line 373"/>
              <p:cNvSpPr>
                <a:spLocks noChangeShapeType="1"/>
              </p:cNvSpPr>
              <p:nvPr>
                <p:custDataLst>
                  <p:tags r:id="rId318"/>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12" name="Line 374"/>
              <p:cNvSpPr>
                <a:spLocks noChangeShapeType="1"/>
              </p:cNvSpPr>
              <p:nvPr>
                <p:custDataLst>
                  <p:tags r:id="rId319"/>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13" name="Line 375"/>
              <p:cNvSpPr>
                <a:spLocks noChangeShapeType="1"/>
              </p:cNvSpPr>
              <p:nvPr>
                <p:custDataLst>
                  <p:tags r:id="rId320"/>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14" name="Line 376"/>
              <p:cNvSpPr>
                <a:spLocks noChangeShapeType="1"/>
              </p:cNvSpPr>
              <p:nvPr>
                <p:custDataLst>
                  <p:tags r:id="rId321"/>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15" name="Line 377"/>
              <p:cNvSpPr>
                <a:spLocks noChangeShapeType="1"/>
              </p:cNvSpPr>
              <p:nvPr>
                <p:custDataLst>
                  <p:tags r:id="rId322"/>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16" name="Line 378"/>
              <p:cNvSpPr>
                <a:spLocks noChangeShapeType="1"/>
              </p:cNvSpPr>
              <p:nvPr>
                <p:custDataLst>
                  <p:tags r:id="rId323"/>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17" name="Line 379"/>
              <p:cNvSpPr>
                <a:spLocks noChangeShapeType="1"/>
              </p:cNvSpPr>
              <p:nvPr>
                <p:custDataLst>
                  <p:tags r:id="rId324"/>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18" name="Line 380"/>
              <p:cNvSpPr>
                <a:spLocks noChangeShapeType="1"/>
              </p:cNvSpPr>
              <p:nvPr>
                <p:custDataLst>
                  <p:tags r:id="rId325"/>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719" name="Group 381"/>
              <p:cNvGrpSpPr/>
              <p:nvPr/>
            </p:nvGrpSpPr>
            <p:grpSpPr bwMode="auto">
              <a:xfrm>
                <a:off x="4269" y="1415"/>
                <a:ext cx="392" cy="137"/>
                <a:chOff x="4227" y="1360"/>
                <a:chExt cx="863" cy="270"/>
              </a:xfrm>
            </p:grpSpPr>
            <p:sp>
              <p:nvSpPr>
                <p:cNvPr id="65730" name="Line 382"/>
                <p:cNvSpPr>
                  <a:spLocks noChangeShapeType="1"/>
                </p:cNvSpPr>
                <p:nvPr>
                  <p:custDataLst>
                    <p:tags r:id="rId326"/>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31" name="Line 383"/>
                <p:cNvSpPr>
                  <a:spLocks noChangeShapeType="1"/>
                </p:cNvSpPr>
                <p:nvPr>
                  <p:custDataLst>
                    <p:tags r:id="rId327"/>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32" name="Line 384"/>
                <p:cNvSpPr>
                  <a:spLocks noChangeShapeType="1"/>
                </p:cNvSpPr>
                <p:nvPr>
                  <p:custDataLst>
                    <p:tags r:id="rId328"/>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33" name="Line 385"/>
                <p:cNvSpPr>
                  <a:spLocks noChangeShapeType="1"/>
                </p:cNvSpPr>
                <p:nvPr>
                  <p:custDataLst>
                    <p:tags r:id="rId329"/>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720" name="Group 386"/>
              <p:cNvGrpSpPr/>
              <p:nvPr/>
            </p:nvGrpSpPr>
            <p:grpSpPr bwMode="auto">
              <a:xfrm rot="5700496">
                <a:off x="4053" y="1170"/>
                <a:ext cx="392" cy="137"/>
                <a:chOff x="4227" y="1360"/>
                <a:chExt cx="863" cy="270"/>
              </a:xfrm>
            </p:grpSpPr>
            <p:sp>
              <p:nvSpPr>
                <p:cNvPr id="65726" name="Line 387"/>
                <p:cNvSpPr>
                  <a:spLocks noChangeShapeType="1"/>
                </p:cNvSpPr>
                <p:nvPr>
                  <p:custDataLst>
                    <p:tags r:id="rId330"/>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27" name="Line 388"/>
                <p:cNvSpPr>
                  <a:spLocks noChangeShapeType="1"/>
                </p:cNvSpPr>
                <p:nvPr>
                  <p:custDataLst>
                    <p:tags r:id="rId331"/>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28" name="Line 389"/>
                <p:cNvSpPr>
                  <a:spLocks noChangeShapeType="1"/>
                </p:cNvSpPr>
                <p:nvPr>
                  <p:custDataLst>
                    <p:tags r:id="rId332"/>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29" name="Line 390"/>
                <p:cNvSpPr>
                  <a:spLocks noChangeShapeType="1"/>
                </p:cNvSpPr>
                <p:nvPr>
                  <p:custDataLst>
                    <p:tags r:id="rId333"/>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721" name="Group 391"/>
              <p:cNvGrpSpPr/>
              <p:nvPr/>
            </p:nvGrpSpPr>
            <p:grpSpPr bwMode="auto">
              <a:xfrm rot="10800000">
                <a:off x="3796" y="1402"/>
                <a:ext cx="392" cy="137"/>
                <a:chOff x="4227" y="1360"/>
                <a:chExt cx="863" cy="270"/>
              </a:xfrm>
            </p:grpSpPr>
            <p:sp>
              <p:nvSpPr>
                <p:cNvPr id="65722" name="Line 392"/>
                <p:cNvSpPr>
                  <a:spLocks noChangeShapeType="1"/>
                </p:cNvSpPr>
                <p:nvPr>
                  <p:custDataLst>
                    <p:tags r:id="rId334"/>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23" name="Line 393"/>
                <p:cNvSpPr>
                  <a:spLocks noChangeShapeType="1"/>
                </p:cNvSpPr>
                <p:nvPr>
                  <p:custDataLst>
                    <p:tags r:id="rId335"/>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24" name="Line 394"/>
                <p:cNvSpPr>
                  <a:spLocks noChangeShapeType="1"/>
                </p:cNvSpPr>
                <p:nvPr>
                  <p:custDataLst>
                    <p:tags r:id="rId336"/>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25" name="Line 395"/>
                <p:cNvSpPr>
                  <a:spLocks noChangeShapeType="1"/>
                </p:cNvSpPr>
                <p:nvPr>
                  <p:custDataLst>
                    <p:tags r:id="rId337"/>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nvGrpSpPr>
            <p:cNvPr id="65567" name="Group 396"/>
            <p:cNvGrpSpPr/>
            <p:nvPr/>
          </p:nvGrpSpPr>
          <p:grpSpPr bwMode="auto">
            <a:xfrm>
              <a:off x="821" y="938"/>
              <a:ext cx="57" cy="114"/>
              <a:chOff x="3796" y="1043"/>
              <a:chExt cx="865" cy="1237"/>
            </a:xfrm>
          </p:grpSpPr>
          <p:sp>
            <p:nvSpPr>
              <p:cNvPr id="65674" name="Line 397"/>
              <p:cNvSpPr>
                <a:spLocks noChangeShapeType="1"/>
              </p:cNvSpPr>
              <p:nvPr>
                <p:custDataLst>
                  <p:tags r:id="rId338"/>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75" name="Line 398"/>
              <p:cNvSpPr>
                <a:spLocks noChangeShapeType="1"/>
              </p:cNvSpPr>
              <p:nvPr>
                <p:custDataLst>
                  <p:tags r:id="rId339"/>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76" name="Line 399"/>
              <p:cNvSpPr>
                <a:spLocks noChangeShapeType="1"/>
              </p:cNvSpPr>
              <p:nvPr>
                <p:custDataLst>
                  <p:tags r:id="rId340"/>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77" name="Line 400"/>
              <p:cNvSpPr>
                <a:spLocks noChangeShapeType="1"/>
              </p:cNvSpPr>
              <p:nvPr>
                <p:custDataLst>
                  <p:tags r:id="rId341"/>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78" name="Line 401"/>
              <p:cNvSpPr>
                <a:spLocks noChangeShapeType="1"/>
              </p:cNvSpPr>
              <p:nvPr>
                <p:custDataLst>
                  <p:tags r:id="rId342"/>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79" name="Line 402"/>
              <p:cNvSpPr>
                <a:spLocks noChangeShapeType="1"/>
              </p:cNvSpPr>
              <p:nvPr>
                <p:custDataLst>
                  <p:tags r:id="rId343"/>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80" name="Line 403"/>
              <p:cNvSpPr>
                <a:spLocks noChangeShapeType="1"/>
              </p:cNvSpPr>
              <p:nvPr>
                <p:custDataLst>
                  <p:tags r:id="rId344"/>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81" name="Line 404"/>
              <p:cNvSpPr>
                <a:spLocks noChangeShapeType="1"/>
              </p:cNvSpPr>
              <p:nvPr>
                <p:custDataLst>
                  <p:tags r:id="rId345"/>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82" name="Line 405"/>
              <p:cNvSpPr>
                <a:spLocks noChangeShapeType="1"/>
              </p:cNvSpPr>
              <p:nvPr>
                <p:custDataLst>
                  <p:tags r:id="rId346"/>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83" name="Line 406"/>
              <p:cNvSpPr>
                <a:spLocks noChangeShapeType="1"/>
              </p:cNvSpPr>
              <p:nvPr>
                <p:custDataLst>
                  <p:tags r:id="rId347"/>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84" name="Line 407"/>
              <p:cNvSpPr>
                <a:spLocks noChangeShapeType="1"/>
              </p:cNvSpPr>
              <p:nvPr>
                <p:custDataLst>
                  <p:tags r:id="rId348"/>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85" name="Line 408"/>
              <p:cNvSpPr>
                <a:spLocks noChangeShapeType="1"/>
              </p:cNvSpPr>
              <p:nvPr>
                <p:custDataLst>
                  <p:tags r:id="rId349"/>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86" name="Line 409"/>
              <p:cNvSpPr>
                <a:spLocks noChangeShapeType="1"/>
              </p:cNvSpPr>
              <p:nvPr>
                <p:custDataLst>
                  <p:tags r:id="rId350"/>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87" name="Line 410"/>
              <p:cNvSpPr>
                <a:spLocks noChangeShapeType="1"/>
              </p:cNvSpPr>
              <p:nvPr>
                <p:custDataLst>
                  <p:tags r:id="rId351"/>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88" name="Line 411"/>
              <p:cNvSpPr>
                <a:spLocks noChangeShapeType="1"/>
              </p:cNvSpPr>
              <p:nvPr>
                <p:custDataLst>
                  <p:tags r:id="rId352"/>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689" name="Group 412"/>
              <p:cNvGrpSpPr/>
              <p:nvPr/>
            </p:nvGrpSpPr>
            <p:grpSpPr bwMode="auto">
              <a:xfrm>
                <a:off x="4269" y="1415"/>
                <a:ext cx="392" cy="137"/>
                <a:chOff x="4227" y="1360"/>
                <a:chExt cx="863" cy="270"/>
              </a:xfrm>
            </p:grpSpPr>
            <p:sp>
              <p:nvSpPr>
                <p:cNvPr id="65700" name="Line 413"/>
                <p:cNvSpPr>
                  <a:spLocks noChangeShapeType="1"/>
                </p:cNvSpPr>
                <p:nvPr>
                  <p:custDataLst>
                    <p:tags r:id="rId35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01" name="Line 414"/>
                <p:cNvSpPr>
                  <a:spLocks noChangeShapeType="1"/>
                </p:cNvSpPr>
                <p:nvPr>
                  <p:custDataLst>
                    <p:tags r:id="rId35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02" name="Line 415"/>
                <p:cNvSpPr>
                  <a:spLocks noChangeShapeType="1"/>
                </p:cNvSpPr>
                <p:nvPr>
                  <p:custDataLst>
                    <p:tags r:id="rId35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703" name="Line 416"/>
                <p:cNvSpPr>
                  <a:spLocks noChangeShapeType="1"/>
                </p:cNvSpPr>
                <p:nvPr>
                  <p:custDataLst>
                    <p:tags r:id="rId35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690" name="Group 417"/>
              <p:cNvGrpSpPr/>
              <p:nvPr/>
            </p:nvGrpSpPr>
            <p:grpSpPr bwMode="auto">
              <a:xfrm rot="5700496">
                <a:off x="4053" y="1170"/>
                <a:ext cx="392" cy="137"/>
                <a:chOff x="4227" y="1360"/>
                <a:chExt cx="863" cy="270"/>
              </a:xfrm>
            </p:grpSpPr>
            <p:sp>
              <p:nvSpPr>
                <p:cNvPr id="65696" name="Line 418"/>
                <p:cNvSpPr>
                  <a:spLocks noChangeShapeType="1"/>
                </p:cNvSpPr>
                <p:nvPr>
                  <p:custDataLst>
                    <p:tags r:id="rId357"/>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97" name="Line 419"/>
                <p:cNvSpPr>
                  <a:spLocks noChangeShapeType="1"/>
                </p:cNvSpPr>
                <p:nvPr>
                  <p:custDataLst>
                    <p:tags r:id="rId358"/>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98" name="Line 420"/>
                <p:cNvSpPr>
                  <a:spLocks noChangeShapeType="1"/>
                </p:cNvSpPr>
                <p:nvPr>
                  <p:custDataLst>
                    <p:tags r:id="rId359"/>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99" name="Line 421"/>
                <p:cNvSpPr>
                  <a:spLocks noChangeShapeType="1"/>
                </p:cNvSpPr>
                <p:nvPr>
                  <p:custDataLst>
                    <p:tags r:id="rId360"/>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691" name="Group 422"/>
              <p:cNvGrpSpPr/>
              <p:nvPr/>
            </p:nvGrpSpPr>
            <p:grpSpPr bwMode="auto">
              <a:xfrm rot="10800000">
                <a:off x="3796" y="1402"/>
                <a:ext cx="392" cy="137"/>
                <a:chOff x="4227" y="1360"/>
                <a:chExt cx="863" cy="270"/>
              </a:xfrm>
            </p:grpSpPr>
            <p:sp>
              <p:nvSpPr>
                <p:cNvPr id="65692" name="Line 423"/>
                <p:cNvSpPr>
                  <a:spLocks noChangeShapeType="1"/>
                </p:cNvSpPr>
                <p:nvPr>
                  <p:custDataLst>
                    <p:tags r:id="rId361"/>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93" name="Line 424"/>
                <p:cNvSpPr>
                  <a:spLocks noChangeShapeType="1"/>
                </p:cNvSpPr>
                <p:nvPr>
                  <p:custDataLst>
                    <p:tags r:id="rId362"/>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94" name="Line 425"/>
                <p:cNvSpPr>
                  <a:spLocks noChangeShapeType="1"/>
                </p:cNvSpPr>
                <p:nvPr>
                  <p:custDataLst>
                    <p:tags r:id="rId363"/>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95" name="Line 426"/>
                <p:cNvSpPr>
                  <a:spLocks noChangeShapeType="1"/>
                </p:cNvSpPr>
                <p:nvPr>
                  <p:custDataLst>
                    <p:tags r:id="rId364"/>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5568" name="Line 427"/>
            <p:cNvSpPr>
              <a:spLocks noChangeShapeType="1"/>
            </p:cNvSpPr>
            <p:nvPr>
              <p:custDataLst>
                <p:tags r:id="rId365"/>
              </p:custDataLst>
            </p:nvPr>
          </p:nvSpPr>
          <p:spPr bwMode="auto">
            <a:xfrm flipH="1" flipV="1">
              <a:off x="602" y="916"/>
              <a:ext cx="256" cy="25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5569" name="Line 428"/>
            <p:cNvSpPr>
              <a:spLocks noChangeShapeType="1"/>
            </p:cNvSpPr>
            <p:nvPr>
              <p:custDataLst>
                <p:tags r:id="rId366"/>
              </p:custDataLst>
            </p:nvPr>
          </p:nvSpPr>
          <p:spPr bwMode="auto">
            <a:xfrm flipV="1">
              <a:off x="455" y="914"/>
              <a:ext cx="3" cy="3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5570" name="Line 429"/>
            <p:cNvSpPr>
              <a:spLocks noChangeShapeType="1"/>
            </p:cNvSpPr>
            <p:nvPr>
              <p:custDataLst>
                <p:tags r:id="rId367"/>
              </p:custDataLst>
            </p:nvPr>
          </p:nvSpPr>
          <p:spPr bwMode="auto">
            <a:xfrm flipH="1" flipV="1">
              <a:off x="501" y="920"/>
              <a:ext cx="140" cy="44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5571" name="Line 430"/>
            <p:cNvSpPr>
              <a:spLocks noChangeShapeType="1"/>
            </p:cNvSpPr>
            <p:nvPr>
              <p:custDataLst>
                <p:tags r:id="rId368"/>
              </p:custDataLst>
            </p:nvPr>
          </p:nvSpPr>
          <p:spPr bwMode="auto">
            <a:xfrm flipH="1" flipV="1">
              <a:off x="647" y="925"/>
              <a:ext cx="218" cy="1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65572" name="Group 431"/>
            <p:cNvGrpSpPr/>
            <p:nvPr/>
          </p:nvGrpSpPr>
          <p:grpSpPr bwMode="auto">
            <a:xfrm>
              <a:off x="715" y="1116"/>
              <a:ext cx="252" cy="214"/>
              <a:chOff x="867" y="1530"/>
              <a:chExt cx="252" cy="214"/>
            </a:xfrm>
          </p:grpSpPr>
          <p:sp>
            <p:nvSpPr>
              <p:cNvPr id="65642" name="AutoShape 432"/>
              <p:cNvSpPr>
                <a:spLocks noChangeArrowheads="1"/>
              </p:cNvSpPr>
              <p:nvPr>
                <p:custDataLst>
                  <p:tags r:id="rId369"/>
                </p:custDataLst>
              </p:nvPr>
            </p:nvSpPr>
            <p:spPr bwMode="auto">
              <a:xfrm>
                <a:off x="867" y="153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5643" name="Group 433"/>
              <p:cNvGrpSpPr/>
              <p:nvPr/>
            </p:nvGrpSpPr>
            <p:grpSpPr bwMode="auto">
              <a:xfrm>
                <a:off x="967" y="1561"/>
                <a:ext cx="58" cy="114"/>
                <a:chOff x="3796" y="1043"/>
                <a:chExt cx="865" cy="1237"/>
              </a:xfrm>
            </p:grpSpPr>
            <p:sp>
              <p:nvSpPr>
                <p:cNvPr id="65644" name="Line 434"/>
                <p:cNvSpPr>
                  <a:spLocks noChangeShapeType="1"/>
                </p:cNvSpPr>
                <p:nvPr>
                  <p:custDataLst>
                    <p:tags r:id="rId370"/>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45" name="Line 435"/>
                <p:cNvSpPr>
                  <a:spLocks noChangeShapeType="1"/>
                </p:cNvSpPr>
                <p:nvPr>
                  <p:custDataLst>
                    <p:tags r:id="rId371"/>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46" name="Line 436"/>
                <p:cNvSpPr>
                  <a:spLocks noChangeShapeType="1"/>
                </p:cNvSpPr>
                <p:nvPr>
                  <p:custDataLst>
                    <p:tags r:id="rId372"/>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47" name="Line 437"/>
                <p:cNvSpPr>
                  <a:spLocks noChangeShapeType="1"/>
                </p:cNvSpPr>
                <p:nvPr>
                  <p:custDataLst>
                    <p:tags r:id="rId373"/>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48" name="Line 438"/>
                <p:cNvSpPr>
                  <a:spLocks noChangeShapeType="1"/>
                </p:cNvSpPr>
                <p:nvPr>
                  <p:custDataLst>
                    <p:tags r:id="rId374"/>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49" name="Line 439"/>
                <p:cNvSpPr>
                  <a:spLocks noChangeShapeType="1"/>
                </p:cNvSpPr>
                <p:nvPr>
                  <p:custDataLst>
                    <p:tags r:id="rId375"/>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50" name="Line 440"/>
                <p:cNvSpPr>
                  <a:spLocks noChangeShapeType="1"/>
                </p:cNvSpPr>
                <p:nvPr>
                  <p:custDataLst>
                    <p:tags r:id="rId376"/>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51" name="Line 441"/>
                <p:cNvSpPr>
                  <a:spLocks noChangeShapeType="1"/>
                </p:cNvSpPr>
                <p:nvPr>
                  <p:custDataLst>
                    <p:tags r:id="rId377"/>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52" name="Line 442"/>
                <p:cNvSpPr>
                  <a:spLocks noChangeShapeType="1"/>
                </p:cNvSpPr>
                <p:nvPr>
                  <p:custDataLst>
                    <p:tags r:id="rId378"/>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53" name="Line 443"/>
                <p:cNvSpPr>
                  <a:spLocks noChangeShapeType="1"/>
                </p:cNvSpPr>
                <p:nvPr>
                  <p:custDataLst>
                    <p:tags r:id="rId379"/>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54" name="Line 444"/>
                <p:cNvSpPr>
                  <a:spLocks noChangeShapeType="1"/>
                </p:cNvSpPr>
                <p:nvPr>
                  <p:custDataLst>
                    <p:tags r:id="rId380"/>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55" name="Line 445"/>
                <p:cNvSpPr>
                  <a:spLocks noChangeShapeType="1"/>
                </p:cNvSpPr>
                <p:nvPr>
                  <p:custDataLst>
                    <p:tags r:id="rId381"/>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56" name="Line 446"/>
                <p:cNvSpPr>
                  <a:spLocks noChangeShapeType="1"/>
                </p:cNvSpPr>
                <p:nvPr>
                  <p:custDataLst>
                    <p:tags r:id="rId382"/>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57" name="Line 447"/>
                <p:cNvSpPr>
                  <a:spLocks noChangeShapeType="1"/>
                </p:cNvSpPr>
                <p:nvPr>
                  <p:custDataLst>
                    <p:tags r:id="rId383"/>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58" name="Line 448"/>
                <p:cNvSpPr>
                  <a:spLocks noChangeShapeType="1"/>
                </p:cNvSpPr>
                <p:nvPr>
                  <p:custDataLst>
                    <p:tags r:id="rId384"/>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659" name="Group 449"/>
                <p:cNvGrpSpPr/>
                <p:nvPr/>
              </p:nvGrpSpPr>
              <p:grpSpPr bwMode="auto">
                <a:xfrm>
                  <a:off x="4269" y="1415"/>
                  <a:ext cx="392" cy="137"/>
                  <a:chOff x="4227" y="1360"/>
                  <a:chExt cx="863" cy="270"/>
                </a:xfrm>
              </p:grpSpPr>
              <p:sp>
                <p:nvSpPr>
                  <p:cNvPr id="65670" name="Line 450"/>
                  <p:cNvSpPr>
                    <a:spLocks noChangeShapeType="1"/>
                  </p:cNvSpPr>
                  <p:nvPr>
                    <p:custDataLst>
                      <p:tags r:id="rId385"/>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71" name="Line 451"/>
                  <p:cNvSpPr>
                    <a:spLocks noChangeShapeType="1"/>
                  </p:cNvSpPr>
                  <p:nvPr>
                    <p:custDataLst>
                      <p:tags r:id="rId386"/>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72" name="Line 452"/>
                  <p:cNvSpPr>
                    <a:spLocks noChangeShapeType="1"/>
                  </p:cNvSpPr>
                  <p:nvPr>
                    <p:custDataLst>
                      <p:tags r:id="rId387"/>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73" name="Line 453"/>
                  <p:cNvSpPr>
                    <a:spLocks noChangeShapeType="1"/>
                  </p:cNvSpPr>
                  <p:nvPr>
                    <p:custDataLst>
                      <p:tags r:id="rId388"/>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660" name="Group 454"/>
                <p:cNvGrpSpPr/>
                <p:nvPr/>
              </p:nvGrpSpPr>
              <p:grpSpPr bwMode="auto">
                <a:xfrm rot="5700496">
                  <a:off x="4053" y="1170"/>
                  <a:ext cx="392" cy="137"/>
                  <a:chOff x="4227" y="1360"/>
                  <a:chExt cx="863" cy="270"/>
                </a:xfrm>
              </p:grpSpPr>
              <p:sp>
                <p:nvSpPr>
                  <p:cNvPr id="65666" name="Line 455"/>
                  <p:cNvSpPr>
                    <a:spLocks noChangeShapeType="1"/>
                  </p:cNvSpPr>
                  <p:nvPr>
                    <p:custDataLst>
                      <p:tags r:id="rId389"/>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67" name="Line 456"/>
                  <p:cNvSpPr>
                    <a:spLocks noChangeShapeType="1"/>
                  </p:cNvSpPr>
                  <p:nvPr>
                    <p:custDataLst>
                      <p:tags r:id="rId390"/>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68" name="Line 457"/>
                  <p:cNvSpPr>
                    <a:spLocks noChangeShapeType="1"/>
                  </p:cNvSpPr>
                  <p:nvPr>
                    <p:custDataLst>
                      <p:tags r:id="rId391"/>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69" name="Line 458"/>
                  <p:cNvSpPr>
                    <a:spLocks noChangeShapeType="1"/>
                  </p:cNvSpPr>
                  <p:nvPr>
                    <p:custDataLst>
                      <p:tags r:id="rId392"/>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661" name="Group 459"/>
                <p:cNvGrpSpPr/>
                <p:nvPr/>
              </p:nvGrpSpPr>
              <p:grpSpPr bwMode="auto">
                <a:xfrm rot="10800000">
                  <a:off x="3796" y="1402"/>
                  <a:ext cx="392" cy="137"/>
                  <a:chOff x="4227" y="1360"/>
                  <a:chExt cx="863" cy="270"/>
                </a:xfrm>
              </p:grpSpPr>
              <p:sp>
                <p:nvSpPr>
                  <p:cNvPr id="65662" name="Line 460"/>
                  <p:cNvSpPr>
                    <a:spLocks noChangeShapeType="1"/>
                  </p:cNvSpPr>
                  <p:nvPr>
                    <p:custDataLst>
                      <p:tags r:id="rId393"/>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63" name="Line 461"/>
                  <p:cNvSpPr>
                    <a:spLocks noChangeShapeType="1"/>
                  </p:cNvSpPr>
                  <p:nvPr>
                    <p:custDataLst>
                      <p:tags r:id="rId394"/>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64" name="Line 462"/>
                  <p:cNvSpPr>
                    <a:spLocks noChangeShapeType="1"/>
                  </p:cNvSpPr>
                  <p:nvPr>
                    <p:custDataLst>
                      <p:tags r:id="rId395"/>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65" name="Line 463"/>
                  <p:cNvSpPr>
                    <a:spLocks noChangeShapeType="1"/>
                  </p:cNvSpPr>
                  <p:nvPr>
                    <p:custDataLst>
                      <p:tags r:id="rId396"/>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grpSp>
        <p:sp>
          <p:nvSpPr>
            <p:cNvPr id="65573" name="Line 464"/>
            <p:cNvSpPr>
              <a:spLocks noChangeShapeType="1"/>
            </p:cNvSpPr>
            <p:nvPr>
              <p:custDataLst>
                <p:tags r:id="rId397"/>
              </p:custDataLst>
            </p:nvPr>
          </p:nvSpPr>
          <p:spPr bwMode="auto">
            <a:xfrm flipH="1" flipV="1">
              <a:off x="554" y="928"/>
              <a:ext cx="92" cy="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nvGrpSpPr>
            <p:cNvPr id="65574" name="Group 465"/>
            <p:cNvGrpSpPr/>
            <p:nvPr/>
          </p:nvGrpSpPr>
          <p:grpSpPr bwMode="auto">
            <a:xfrm>
              <a:off x="191" y="711"/>
              <a:ext cx="616" cy="208"/>
              <a:chOff x="717" y="1160"/>
              <a:chExt cx="616" cy="208"/>
            </a:xfrm>
          </p:grpSpPr>
          <p:sp>
            <p:nvSpPr>
              <p:cNvPr id="65640" name="Rectangle 466"/>
              <p:cNvSpPr>
                <a:spLocks noChangeArrowheads="1"/>
              </p:cNvSpPr>
              <p:nvPr>
                <p:custDataLst>
                  <p:tags r:id="rId398"/>
                </p:custDataLst>
              </p:nvPr>
            </p:nvSpPr>
            <p:spPr bwMode="auto">
              <a:xfrm>
                <a:off x="832" y="1160"/>
                <a:ext cx="384" cy="208"/>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5641" name="Text Box 467"/>
              <p:cNvSpPr txBox="1">
                <a:spLocks noChangeArrowheads="1"/>
              </p:cNvSpPr>
              <p:nvPr>
                <p:custDataLst>
                  <p:tags r:id="rId399"/>
                </p:custDataLst>
              </p:nvPr>
            </p:nvSpPr>
            <p:spPr bwMode="auto">
              <a:xfrm>
                <a:off x="717" y="1171"/>
                <a:ext cx="6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MSC</a:t>
                </a:r>
                <a:endParaRPr lang="en-US" altLang="zh-CN" sz="1400">
                  <a:solidFill>
                    <a:srgbClr val="000000"/>
                  </a:solidFill>
                  <a:latin typeface="Arial" panose="020B0604020202020204" pitchFamily="34" charset="0"/>
                </a:endParaRPr>
              </a:p>
            </p:txBody>
          </p:sp>
        </p:grpSp>
        <p:sp>
          <p:nvSpPr>
            <p:cNvPr id="65575" name="AutoShape 468"/>
            <p:cNvSpPr>
              <a:spLocks noChangeArrowheads="1"/>
            </p:cNvSpPr>
            <p:nvPr>
              <p:custDataLst>
                <p:tags r:id="rId400"/>
              </p:custDataLst>
            </p:nvPr>
          </p:nvSpPr>
          <p:spPr bwMode="auto">
            <a:xfrm>
              <a:off x="146" y="1007"/>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5576" name="Group 469"/>
            <p:cNvGrpSpPr/>
            <p:nvPr/>
          </p:nvGrpSpPr>
          <p:grpSpPr bwMode="auto">
            <a:xfrm>
              <a:off x="237" y="1051"/>
              <a:ext cx="57" cy="113"/>
              <a:chOff x="3796" y="1043"/>
              <a:chExt cx="865" cy="1237"/>
            </a:xfrm>
          </p:grpSpPr>
          <p:sp>
            <p:nvSpPr>
              <p:cNvPr id="65610" name="Line 470"/>
              <p:cNvSpPr>
                <a:spLocks noChangeShapeType="1"/>
              </p:cNvSpPr>
              <p:nvPr>
                <p:custDataLst>
                  <p:tags r:id="rId401"/>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11" name="Line 471"/>
              <p:cNvSpPr>
                <a:spLocks noChangeShapeType="1"/>
              </p:cNvSpPr>
              <p:nvPr>
                <p:custDataLst>
                  <p:tags r:id="rId402"/>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12" name="Line 472"/>
              <p:cNvSpPr>
                <a:spLocks noChangeShapeType="1"/>
              </p:cNvSpPr>
              <p:nvPr>
                <p:custDataLst>
                  <p:tags r:id="rId403"/>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13" name="Line 473"/>
              <p:cNvSpPr>
                <a:spLocks noChangeShapeType="1"/>
              </p:cNvSpPr>
              <p:nvPr>
                <p:custDataLst>
                  <p:tags r:id="rId404"/>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14" name="Line 474"/>
              <p:cNvSpPr>
                <a:spLocks noChangeShapeType="1"/>
              </p:cNvSpPr>
              <p:nvPr>
                <p:custDataLst>
                  <p:tags r:id="rId405"/>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15" name="Line 475"/>
              <p:cNvSpPr>
                <a:spLocks noChangeShapeType="1"/>
              </p:cNvSpPr>
              <p:nvPr>
                <p:custDataLst>
                  <p:tags r:id="rId406"/>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16" name="Line 476"/>
              <p:cNvSpPr>
                <a:spLocks noChangeShapeType="1"/>
              </p:cNvSpPr>
              <p:nvPr>
                <p:custDataLst>
                  <p:tags r:id="rId407"/>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17" name="Line 477"/>
              <p:cNvSpPr>
                <a:spLocks noChangeShapeType="1"/>
              </p:cNvSpPr>
              <p:nvPr>
                <p:custDataLst>
                  <p:tags r:id="rId408"/>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18" name="Line 478"/>
              <p:cNvSpPr>
                <a:spLocks noChangeShapeType="1"/>
              </p:cNvSpPr>
              <p:nvPr>
                <p:custDataLst>
                  <p:tags r:id="rId409"/>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19" name="Line 479"/>
              <p:cNvSpPr>
                <a:spLocks noChangeShapeType="1"/>
              </p:cNvSpPr>
              <p:nvPr>
                <p:custDataLst>
                  <p:tags r:id="rId410"/>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20" name="Line 480"/>
              <p:cNvSpPr>
                <a:spLocks noChangeShapeType="1"/>
              </p:cNvSpPr>
              <p:nvPr>
                <p:custDataLst>
                  <p:tags r:id="rId411"/>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21" name="Line 481"/>
              <p:cNvSpPr>
                <a:spLocks noChangeShapeType="1"/>
              </p:cNvSpPr>
              <p:nvPr>
                <p:custDataLst>
                  <p:tags r:id="rId412"/>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22" name="Line 482"/>
              <p:cNvSpPr>
                <a:spLocks noChangeShapeType="1"/>
              </p:cNvSpPr>
              <p:nvPr>
                <p:custDataLst>
                  <p:tags r:id="rId413"/>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23" name="Line 483"/>
              <p:cNvSpPr>
                <a:spLocks noChangeShapeType="1"/>
              </p:cNvSpPr>
              <p:nvPr>
                <p:custDataLst>
                  <p:tags r:id="rId414"/>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24" name="Line 484"/>
              <p:cNvSpPr>
                <a:spLocks noChangeShapeType="1"/>
              </p:cNvSpPr>
              <p:nvPr>
                <p:custDataLst>
                  <p:tags r:id="rId415"/>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625" name="Group 485"/>
              <p:cNvGrpSpPr/>
              <p:nvPr/>
            </p:nvGrpSpPr>
            <p:grpSpPr bwMode="auto">
              <a:xfrm>
                <a:off x="4269" y="1415"/>
                <a:ext cx="392" cy="137"/>
                <a:chOff x="4227" y="1360"/>
                <a:chExt cx="863" cy="270"/>
              </a:xfrm>
            </p:grpSpPr>
            <p:sp>
              <p:nvSpPr>
                <p:cNvPr id="65636" name="Line 486"/>
                <p:cNvSpPr>
                  <a:spLocks noChangeShapeType="1"/>
                </p:cNvSpPr>
                <p:nvPr>
                  <p:custDataLst>
                    <p:tags r:id="rId416"/>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37" name="Line 487"/>
                <p:cNvSpPr>
                  <a:spLocks noChangeShapeType="1"/>
                </p:cNvSpPr>
                <p:nvPr>
                  <p:custDataLst>
                    <p:tags r:id="rId417"/>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38" name="Line 488"/>
                <p:cNvSpPr>
                  <a:spLocks noChangeShapeType="1"/>
                </p:cNvSpPr>
                <p:nvPr>
                  <p:custDataLst>
                    <p:tags r:id="rId418"/>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39" name="Line 489"/>
                <p:cNvSpPr>
                  <a:spLocks noChangeShapeType="1"/>
                </p:cNvSpPr>
                <p:nvPr>
                  <p:custDataLst>
                    <p:tags r:id="rId419"/>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626" name="Group 490"/>
              <p:cNvGrpSpPr/>
              <p:nvPr/>
            </p:nvGrpSpPr>
            <p:grpSpPr bwMode="auto">
              <a:xfrm rot="5700496">
                <a:off x="4053" y="1170"/>
                <a:ext cx="392" cy="137"/>
                <a:chOff x="4227" y="1360"/>
                <a:chExt cx="863" cy="270"/>
              </a:xfrm>
            </p:grpSpPr>
            <p:sp>
              <p:nvSpPr>
                <p:cNvPr id="65632" name="Line 491"/>
                <p:cNvSpPr>
                  <a:spLocks noChangeShapeType="1"/>
                </p:cNvSpPr>
                <p:nvPr>
                  <p:custDataLst>
                    <p:tags r:id="rId420"/>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33" name="Line 492"/>
                <p:cNvSpPr>
                  <a:spLocks noChangeShapeType="1"/>
                </p:cNvSpPr>
                <p:nvPr>
                  <p:custDataLst>
                    <p:tags r:id="rId421"/>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34" name="Line 493"/>
                <p:cNvSpPr>
                  <a:spLocks noChangeShapeType="1"/>
                </p:cNvSpPr>
                <p:nvPr>
                  <p:custDataLst>
                    <p:tags r:id="rId422"/>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35" name="Line 494"/>
                <p:cNvSpPr>
                  <a:spLocks noChangeShapeType="1"/>
                </p:cNvSpPr>
                <p:nvPr>
                  <p:custDataLst>
                    <p:tags r:id="rId423"/>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627" name="Group 495"/>
              <p:cNvGrpSpPr/>
              <p:nvPr/>
            </p:nvGrpSpPr>
            <p:grpSpPr bwMode="auto">
              <a:xfrm rot="10800000">
                <a:off x="3796" y="1402"/>
                <a:ext cx="392" cy="137"/>
                <a:chOff x="4227" y="1360"/>
                <a:chExt cx="863" cy="270"/>
              </a:xfrm>
            </p:grpSpPr>
            <p:sp>
              <p:nvSpPr>
                <p:cNvPr id="65628" name="Line 496"/>
                <p:cNvSpPr>
                  <a:spLocks noChangeShapeType="1"/>
                </p:cNvSpPr>
                <p:nvPr>
                  <p:custDataLst>
                    <p:tags r:id="rId424"/>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29" name="Line 497"/>
                <p:cNvSpPr>
                  <a:spLocks noChangeShapeType="1"/>
                </p:cNvSpPr>
                <p:nvPr>
                  <p:custDataLst>
                    <p:tags r:id="rId425"/>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30" name="Line 498"/>
                <p:cNvSpPr>
                  <a:spLocks noChangeShapeType="1"/>
                </p:cNvSpPr>
                <p:nvPr>
                  <p:custDataLst>
                    <p:tags r:id="rId426"/>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31" name="Line 499"/>
                <p:cNvSpPr>
                  <a:spLocks noChangeShapeType="1"/>
                </p:cNvSpPr>
                <p:nvPr>
                  <p:custDataLst>
                    <p:tags r:id="rId427"/>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5577" name="AutoShape 500"/>
            <p:cNvSpPr>
              <a:spLocks noChangeArrowheads="1"/>
            </p:cNvSpPr>
            <p:nvPr>
              <p:custDataLst>
                <p:tags r:id="rId428"/>
              </p:custDataLst>
            </p:nvPr>
          </p:nvSpPr>
          <p:spPr bwMode="auto">
            <a:xfrm>
              <a:off x="527" y="1220"/>
              <a:ext cx="252" cy="214"/>
            </a:xfrm>
            <a:prstGeom prst="hexagon">
              <a:avLst>
                <a:gd name="adj" fmla="val 29439"/>
                <a:gd name="vf" fmla="val 11547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grpSp>
          <p:nvGrpSpPr>
            <p:cNvPr id="65578" name="Group 501"/>
            <p:cNvGrpSpPr/>
            <p:nvPr/>
          </p:nvGrpSpPr>
          <p:grpSpPr bwMode="auto">
            <a:xfrm>
              <a:off x="627" y="1270"/>
              <a:ext cx="57" cy="113"/>
              <a:chOff x="3796" y="1043"/>
              <a:chExt cx="865" cy="1237"/>
            </a:xfrm>
          </p:grpSpPr>
          <p:sp>
            <p:nvSpPr>
              <p:cNvPr id="65580" name="Line 502"/>
              <p:cNvSpPr>
                <a:spLocks noChangeShapeType="1"/>
              </p:cNvSpPr>
              <p:nvPr>
                <p:custDataLst>
                  <p:tags r:id="rId429"/>
                </p:custDataLst>
              </p:nvPr>
            </p:nvSpPr>
            <p:spPr bwMode="auto">
              <a:xfrm flipH="1">
                <a:off x="3992" y="1481"/>
                <a:ext cx="235" cy="7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81" name="Line 503"/>
              <p:cNvSpPr>
                <a:spLocks noChangeShapeType="1"/>
              </p:cNvSpPr>
              <p:nvPr>
                <p:custDataLst>
                  <p:tags r:id="rId430"/>
                </p:custDataLst>
              </p:nvPr>
            </p:nvSpPr>
            <p:spPr bwMode="auto">
              <a:xfrm>
                <a:off x="4227" y="1481"/>
                <a:ext cx="236"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82" name="Line 504"/>
              <p:cNvSpPr>
                <a:spLocks noChangeShapeType="1"/>
              </p:cNvSpPr>
              <p:nvPr>
                <p:custDataLst>
                  <p:tags r:id="rId431"/>
                </p:custDataLst>
              </p:nvPr>
            </p:nvSpPr>
            <p:spPr bwMode="auto">
              <a:xfrm>
                <a:off x="3992" y="2201"/>
                <a:ext cx="235"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83" name="Line 505"/>
              <p:cNvSpPr>
                <a:spLocks noChangeShapeType="1"/>
              </p:cNvSpPr>
              <p:nvPr>
                <p:custDataLst>
                  <p:tags r:id="rId432"/>
                </p:custDataLst>
              </p:nvPr>
            </p:nvSpPr>
            <p:spPr bwMode="auto">
              <a:xfrm flipH="1">
                <a:off x="4227" y="2201"/>
                <a:ext cx="236" cy="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84" name="Line 506"/>
              <p:cNvSpPr>
                <a:spLocks noChangeShapeType="1"/>
              </p:cNvSpPr>
              <p:nvPr>
                <p:custDataLst>
                  <p:tags r:id="rId433"/>
                </p:custDataLst>
              </p:nvPr>
            </p:nvSpPr>
            <p:spPr bwMode="auto">
              <a:xfrm>
                <a:off x="4227" y="1497"/>
                <a:ext cx="0" cy="7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85" name="Line 507"/>
              <p:cNvSpPr>
                <a:spLocks noChangeShapeType="1"/>
              </p:cNvSpPr>
              <p:nvPr>
                <p:custDataLst>
                  <p:tags r:id="rId434"/>
                </p:custDataLst>
              </p:nvPr>
            </p:nvSpPr>
            <p:spPr bwMode="auto">
              <a:xfrm flipV="1">
                <a:off x="3992" y="2127"/>
                <a:ext cx="235" cy="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86" name="Line 508"/>
              <p:cNvSpPr>
                <a:spLocks noChangeShapeType="1"/>
              </p:cNvSpPr>
              <p:nvPr>
                <p:custDataLst>
                  <p:tags r:id="rId435"/>
                </p:custDataLst>
              </p:nvPr>
            </p:nvSpPr>
            <p:spPr bwMode="auto">
              <a:xfrm flipH="1" flipV="1">
                <a:off x="4227" y="2127"/>
                <a:ext cx="236" cy="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87" name="Line 509"/>
              <p:cNvSpPr>
                <a:spLocks noChangeShapeType="1"/>
              </p:cNvSpPr>
              <p:nvPr>
                <p:custDataLst>
                  <p:tags r:id="rId436"/>
                </p:custDataLst>
              </p:nvPr>
            </p:nvSpPr>
            <p:spPr bwMode="auto">
              <a:xfrm>
                <a:off x="4092" y="1890"/>
                <a:ext cx="135"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88" name="Line 510"/>
              <p:cNvSpPr>
                <a:spLocks noChangeShapeType="1"/>
              </p:cNvSpPr>
              <p:nvPr>
                <p:custDataLst>
                  <p:tags r:id="rId437"/>
                </p:custDataLst>
              </p:nvPr>
            </p:nvSpPr>
            <p:spPr bwMode="auto">
              <a:xfrm flipV="1">
                <a:off x="4227" y="1890"/>
                <a:ext cx="143"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89" name="Line 511"/>
              <p:cNvSpPr>
                <a:spLocks noChangeShapeType="1"/>
              </p:cNvSpPr>
              <p:nvPr>
                <p:custDataLst>
                  <p:tags r:id="rId438"/>
                </p:custDataLst>
              </p:nvPr>
            </p:nvSpPr>
            <p:spPr bwMode="auto">
              <a:xfrm>
                <a:off x="4047" y="1996"/>
                <a:ext cx="175" cy="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90" name="Line 512"/>
              <p:cNvSpPr>
                <a:spLocks noChangeShapeType="1"/>
              </p:cNvSpPr>
              <p:nvPr>
                <p:custDataLst>
                  <p:tags r:id="rId439"/>
                </p:custDataLst>
              </p:nvPr>
            </p:nvSpPr>
            <p:spPr bwMode="auto">
              <a:xfrm flipV="1">
                <a:off x="4227" y="2012"/>
                <a:ext cx="176" cy="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91" name="Line 513"/>
              <p:cNvSpPr>
                <a:spLocks noChangeShapeType="1"/>
              </p:cNvSpPr>
              <p:nvPr>
                <p:custDataLst>
                  <p:tags r:id="rId440"/>
                </p:custDataLst>
              </p:nvPr>
            </p:nvSpPr>
            <p:spPr bwMode="auto">
              <a:xfrm flipV="1">
                <a:off x="4227" y="1782"/>
                <a:ext cx="90" cy="2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92" name="Line 514"/>
              <p:cNvSpPr>
                <a:spLocks noChangeShapeType="1"/>
              </p:cNvSpPr>
              <p:nvPr>
                <p:custDataLst>
                  <p:tags r:id="rId441"/>
                </p:custDataLst>
              </p:nvPr>
            </p:nvSpPr>
            <p:spPr bwMode="auto">
              <a:xfrm flipV="1">
                <a:off x="4227" y="1632"/>
                <a:ext cx="57" cy="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93" name="Line 515"/>
              <p:cNvSpPr>
                <a:spLocks noChangeShapeType="1"/>
              </p:cNvSpPr>
              <p:nvPr>
                <p:custDataLst>
                  <p:tags r:id="rId442"/>
                </p:custDataLst>
              </p:nvPr>
            </p:nvSpPr>
            <p:spPr bwMode="auto">
              <a:xfrm>
                <a:off x="4126" y="1772"/>
                <a:ext cx="109"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94" name="Line 516"/>
              <p:cNvSpPr>
                <a:spLocks noChangeShapeType="1"/>
              </p:cNvSpPr>
              <p:nvPr>
                <p:custDataLst>
                  <p:tags r:id="rId443"/>
                </p:custDataLst>
              </p:nvPr>
            </p:nvSpPr>
            <p:spPr bwMode="auto">
              <a:xfrm>
                <a:off x="4175" y="1625"/>
                <a:ext cx="63" cy="3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nvGrpSpPr>
              <p:cNvPr id="65595" name="Group 517"/>
              <p:cNvGrpSpPr/>
              <p:nvPr/>
            </p:nvGrpSpPr>
            <p:grpSpPr bwMode="auto">
              <a:xfrm>
                <a:off x="4269" y="1415"/>
                <a:ext cx="392" cy="137"/>
                <a:chOff x="4227" y="1360"/>
                <a:chExt cx="863" cy="270"/>
              </a:xfrm>
            </p:grpSpPr>
            <p:sp>
              <p:nvSpPr>
                <p:cNvPr id="65606" name="Line 518"/>
                <p:cNvSpPr>
                  <a:spLocks noChangeShapeType="1"/>
                </p:cNvSpPr>
                <p:nvPr>
                  <p:custDataLst>
                    <p:tags r:id="rId444"/>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07" name="Line 519"/>
                <p:cNvSpPr>
                  <a:spLocks noChangeShapeType="1"/>
                </p:cNvSpPr>
                <p:nvPr>
                  <p:custDataLst>
                    <p:tags r:id="rId445"/>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08" name="Line 520"/>
                <p:cNvSpPr>
                  <a:spLocks noChangeShapeType="1"/>
                </p:cNvSpPr>
                <p:nvPr>
                  <p:custDataLst>
                    <p:tags r:id="rId446"/>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09" name="Line 521"/>
                <p:cNvSpPr>
                  <a:spLocks noChangeShapeType="1"/>
                </p:cNvSpPr>
                <p:nvPr>
                  <p:custDataLst>
                    <p:tags r:id="rId447"/>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596" name="Group 522"/>
              <p:cNvGrpSpPr/>
              <p:nvPr/>
            </p:nvGrpSpPr>
            <p:grpSpPr bwMode="auto">
              <a:xfrm rot="5700496">
                <a:off x="4053" y="1170"/>
                <a:ext cx="392" cy="137"/>
                <a:chOff x="4227" y="1360"/>
                <a:chExt cx="863" cy="270"/>
              </a:xfrm>
            </p:grpSpPr>
            <p:sp>
              <p:nvSpPr>
                <p:cNvPr id="65602" name="Line 523"/>
                <p:cNvSpPr>
                  <a:spLocks noChangeShapeType="1"/>
                </p:cNvSpPr>
                <p:nvPr>
                  <p:custDataLst>
                    <p:tags r:id="rId448"/>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03" name="Line 524"/>
                <p:cNvSpPr>
                  <a:spLocks noChangeShapeType="1"/>
                </p:cNvSpPr>
                <p:nvPr>
                  <p:custDataLst>
                    <p:tags r:id="rId449"/>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04" name="Line 525"/>
                <p:cNvSpPr>
                  <a:spLocks noChangeShapeType="1"/>
                </p:cNvSpPr>
                <p:nvPr>
                  <p:custDataLst>
                    <p:tags r:id="rId450"/>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05" name="Line 526"/>
                <p:cNvSpPr>
                  <a:spLocks noChangeShapeType="1"/>
                </p:cNvSpPr>
                <p:nvPr>
                  <p:custDataLst>
                    <p:tags r:id="rId451"/>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nvGrpSpPr>
              <p:cNvPr id="65597" name="Group 527"/>
              <p:cNvGrpSpPr/>
              <p:nvPr/>
            </p:nvGrpSpPr>
            <p:grpSpPr bwMode="auto">
              <a:xfrm rot="10800000">
                <a:off x="3796" y="1402"/>
                <a:ext cx="392" cy="137"/>
                <a:chOff x="4227" y="1360"/>
                <a:chExt cx="863" cy="270"/>
              </a:xfrm>
            </p:grpSpPr>
            <p:sp>
              <p:nvSpPr>
                <p:cNvPr id="65598" name="Line 528"/>
                <p:cNvSpPr>
                  <a:spLocks noChangeShapeType="1"/>
                </p:cNvSpPr>
                <p:nvPr>
                  <p:custDataLst>
                    <p:tags r:id="rId452"/>
                  </p:custDataLst>
                </p:nvPr>
              </p:nvSpPr>
              <p:spPr bwMode="auto">
                <a:xfrm>
                  <a:off x="4227" y="160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599" name="Line 529"/>
                <p:cNvSpPr>
                  <a:spLocks noChangeShapeType="1"/>
                </p:cNvSpPr>
                <p:nvPr>
                  <p:custDataLst>
                    <p:tags r:id="rId453"/>
                  </p:custDataLst>
                </p:nvPr>
              </p:nvSpPr>
              <p:spPr bwMode="auto">
                <a:xfrm rot="6361956" flipH="1" flipV="1">
                  <a:off x="4464" y="1205"/>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00" name="Line 530"/>
                <p:cNvSpPr>
                  <a:spLocks noChangeShapeType="1"/>
                </p:cNvSpPr>
                <p:nvPr>
                  <p:custDataLst>
                    <p:tags r:id="rId454"/>
                  </p:custDataLst>
                </p:nvPr>
              </p:nvSpPr>
              <p:spPr bwMode="auto">
                <a:xfrm rot="6361956">
                  <a:off x="4602" y="1393"/>
                  <a:ext cx="189" cy="203"/>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sp>
              <p:nvSpPr>
                <p:cNvPr id="65601" name="Line 531"/>
                <p:cNvSpPr>
                  <a:spLocks noChangeShapeType="1"/>
                </p:cNvSpPr>
                <p:nvPr>
                  <p:custDataLst>
                    <p:tags r:id="rId455"/>
                  </p:custDataLst>
                </p:nvPr>
              </p:nvSpPr>
              <p:spPr bwMode="auto">
                <a:xfrm rot="6361956" flipH="1" flipV="1">
                  <a:off x="4745" y="1286"/>
                  <a:ext cx="189" cy="5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lstStyle/>
                <a:p>
                  <a:pPr eaLnBrk="0" hangingPunct="0"/>
                  <a:endParaRPr lang="zh-CN" altLang="en-US">
                    <a:solidFill>
                      <a:srgbClr val="000000"/>
                    </a:solidFill>
                  </a:endParaRPr>
                </a:p>
              </p:txBody>
            </p:sp>
          </p:grpSp>
        </p:grpSp>
        <p:sp>
          <p:nvSpPr>
            <p:cNvPr id="65579" name="Line 532"/>
            <p:cNvSpPr>
              <a:spLocks noChangeShapeType="1"/>
            </p:cNvSpPr>
            <p:nvPr>
              <p:custDataLst>
                <p:tags r:id="rId456"/>
              </p:custDataLst>
            </p:nvPr>
          </p:nvSpPr>
          <p:spPr bwMode="auto">
            <a:xfrm flipV="1">
              <a:off x="269" y="920"/>
              <a:ext cx="156"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grpSp>
        <p:nvGrpSpPr>
          <p:cNvPr id="65550" name="Group 534"/>
          <p:cNvGrpSpPr/>
          <p:nvPr>
            <p:custDataLst>
              <p:tags r:id="rId457"/>
            </p:custDataLst>
          </p:nvPr>
        </p:nvGrpSpPr>
        <p:grpSpPr bwMode="auto">
          <a:xfrm>
            <a:off x="1944688" y="4203700"/>
            <a:ext cx="623887" cy="330200"/>
            <a:chOff x="2647" y="2987"/>
            <a:chExt cx="393" cy="208"/>
          </a:xfrm>
        </p:grpSpPr>
        <p:sp>
          <p:nvSpPr>
            <p:cNvPr id="65561" name="Rectangle 535"/>
            <p:cNvSpPr>
              <a:spLocks noChangeArrowheads="1"/>
            </p:cNvSpPr>
            <p:nvPr>
              <p:custDataLst>
                <p:tags r:id="rId458"/>
              </p:custDataLst>
            </p:nvPr>
          </p:nvSpPr>
          <p:spPr bwMode="auto">
            <a:xfrm>
              <a:off x="2647" y="2987"/>
              <a:ext cx="384" cy="208"/>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endParaRPr lang="zh-CN" altLang="en-US">
                <a:solidFill>
                  <a:srgbClr val="000000"/>
                </a:solidFill>
              </a:endParaRPr>
            </a:p>
          </p:txBody>
        </p:sp>
        <p:sp>
          <p:nvSpPr>
            <p:cNvPr id="65562" name="Text Box 536"/>
            <p:cNvSpPr txBox="1">
              <a:spLocks noChangeArrowheads="1"/>
            </p:cNvSpPr>
            <p:nvPr>
              <p:custDataLst>
                <p:tags r:id="rId459"/>
              </p:custDataLst>
            </p:nvPr>
          </p:nvSpPr>
          <p:spPr bwMode="auto">
            <a:xfrm>
              <a:off x="2649" y="2995"/>
              <a:ext cx="3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a:spcBef>
                  <a:spcPct val="0"/>
                </a:spcBef>
                <a:buClrTx/>
                <a:buSzTx/>
                <a:buFontTx/>
                <a:buNone/>
              </a:pPr>
              <a:r>
                <a:rPr lang="en-US" altLang="zh-CN" sz="1400">
                  <a:solidFill>
                    <a:srgbClr val="000000"/>
                  </a:solidFill>
                  <a:latin typeface="Arial" panose="020B0604020202020204" pitchFamily="34" charset="0"/>
                </a:rPr>
                <a:t>MSC</a:t>
              </a:r>
              <a:endParaRPr lang="en-US" altLang="zh-CN" sz="1400">
                <a:solidFill>
                  <a:srgbClr val="000000"/>
                </a:solidFill>
                <a:latin typeface="Arial" panose="020B0604020202020204" pitchFamily="34" charset="0"/>
              </a:endParaRPr>
            </a:p>
          </p:txBody>
        </p:sp>
      </p:grpSp>
      <p:grpSp>
        <p:nvGrpSpPr>
          <p:cNvPr id="65551" name="Group 539"/>
          <p:cNvGrpSpPr/>
          <p:nvPr>
            <p:custDataLst>
              <p:tags r:id="rId460"/>
            </p:custDataLst>
          </p:nvPr>
        </p:nvGrpSpPr>
        <p:grpSpPr bwMode="auto">
          <a:xfrm>
            <a:off x="2497138" y="5040313"/>
            <a:ext cx="1441450" cy="346075"/>
            <a:chOff x="3072" y="739"/>
            <a:chExt cx="652" cy="146"/>
          </a:xfrm>
        </p:grpSpPr>
        <p:pic>
          <p:nvPicPr>
            <p:cNvPr id="65558" name="Picture 540" descr="lgv_fqmg[1]"/>
            <p:cNvPicPr>
              <a:picLocks noChangeAspect="1" noChangeArrowheads="1"/>
            </p:cNvPicPr>
            <p:nvPr>
              <p:custDataLst>
                <p:tags r:id="rId461"/>
              </p:custDataLst>
            </p:nvPr>
          </p:nvPicPr>
          <p:blipFill>
            <a:blip r:embed="rId462"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9" name="Line 541"/>
            <p:cNvSpPr>
              <a:spLocks noChangeShapeType="1"/>
            </p:cNvSpPr>
            <p:nvPr>
              <p:custDataLst>
                <p:tags r:id="rId463"/>
              </p:custDataLst>
            </p:nvPr>
          </p:nvSpPr>
          <p:spPr bwMode="auto">
            <a:xfrm flipH="1">
              <a:off x="3104" y="784"/>
              <a:ext cx="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sp>
          <p:nvSpPr>
            <p:cNvPr id="65560" name="Line 542"/>
            <p:cNvSpPr>
              <a:spLocks noChangeShapeType="1"/>
            </p:cNvSpPr>
            <p:nvPr>
              <p:custDataLst>
                <p:tags r:id="rId464"/>
              </p:custDataLst>
            </p:nvPr>
          </p:nvSpPr>
          <p:spPr bwMode="auto">
            <a:xfrm flipH="1">
              <a:off x="3072" y="76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ndParaRPr>
            </a:p>
          </p:txBody>
        </p:sp>
      </p:grpSp>
      <p:sp>
        <p:nvSpPr>
          <p:cNvPr id="65552" name="Freeform 32"/>
          <p:cNvSpPr/>
          <p:nvPr>
            <p:custDataLst>
              <p:tags r:id="rId465"/>
            </p:custDataLst>
          </p:nvPr>
        </p:nvSpPr>
        <p:spPr bwMode="auto">
          <a:xfrm>
            <a:off x="1806575" y="3932238"/>
            <a:ext cx="1868488" cy="1003300"/>
          </a:xfrm>
          <a:custGeom>
            <a:avLst/>
            <a:gdLst>
              <a:gd name="T0" fmla="*/ 0 w 1177"/>
              <a:gd name="T1" fmla="*/ 0 h 632"/>
              <a:gd name="T2" fmla="*/ 2147483646 w 1177"/>
              <a:gd name="T3" fmla="*/ 2147483646 h 632"/>
              <a:gd name="T4" fmla="*/ 2147483646 w 1177"/>
              <a:gd name="T5" fmla="*/ 2147483646 h 632"/>
              <a:gd name="T6" fmla="*/ 0 60000 65536"/>
              <a:gd name="T7" fmla="*/ 0 60000 65536"/>
              <a:gd name="T8" fmla="*/ 0 60000 65536"/>
              <a:gd name="T9" fmla="*/ 0 w 1177"/>
              <a:gd name="T10" fmla="*/ 0 h 632"/>
              <a:gd name="T11" fmla="*/ 1177 w 1177"/>
              <a:gd name="T12" fmla="*/ 632 h 632"/>
            </a:gdLst>
            <a:ahLst/>
            <a:cxnLst>
              <a:cxn ang="T6">
                <a:pos x="T0" y="T1"/>
              </a:cxn>
              <a:cxn ang="T7">
                <a:pos x="T2" y="T3"/>
              </a:cxn>
              <a:cxn ang="T8">
                <a:pos x="T4" y="T5"/>
              </a:cxn>
            </a:cxnLst>
            <a:rect l="T9" t="T10" r="T11" b="T12"/>
            <a:pathLst>
              <a:path w="1177" h="632">
                <a:moveTo>
                  <a:pt x="0" y="0"/>
                </a:moveTo>
                <a:cubicBezTo>
                  <a:pt x="167" y="25"/>
                  <a:pt x="823" y="47"/>
                  <a:pt x="1000" y="152"/>
                </a:cubicBezTo>
                <a:cubicBezTo>
                  <a:pt x="1177" y="257"/>
                  <a:pt x="1051" y="532"/>
                  <a:pt x="1064" y="632"/>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solidFill>
                <a:srgbClr val="000000"/>
              </a:solidFill>
            </a:endParaRPr>
          </a:p>
        </p:txBody>
      </p:sp>
      <p:sp>
        <p:nvSpPr>
          <p:cNvPr id="65553" name="Text Box 36"/>
          <p:cNvSpPr txBox="1">
            <a:spLocks noChangeArrowheads="1"/>
          </p:cNvSpPr>
          <p:nvPr>
            <p:custDataLst>
              <p:tags r:id="rId466"/>
            </p:custDataLst>
          </p:nvPr>
        </p:nvSpPr>
        <p:spPr bwMode="auto">
          <a:xfrm>
            <a:off x="1792288" y="5641975"/>
            <a:ext cx="1223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r>
              <a:rPr lang="en-US" altLang="zh-CN" sz="1800">
                <a:solidFill>
                  <a:srgbClr val="000000"/>
                </a:solidFill>
                <a:latin typeface="Arial" panose="020B0604020202020204" pitchFamily="34" charset="0"/>
              </a:rPr>
              <a:t>(b) </a:t>
            </a:r>
            <a:r>
              <a:rPr lang="zh-CN" altLang="en-US" sz="1800">
                <a:solidFill>
                  <a:srgbClr val="000000"/>
                </a:solidFill>
                <a:latin typeface="Arial" panose="020B0604020202020204" pitchFamily="34" charset="0"/>
              </a:rPr>
              <a:t>切换后</a:t>
            </a:r>
            <a:endParaRPr lang="en-US" altLang="zh-CN" sz="1800">
              <a:solidFill>
                <a:srgbClr val="000000"/>
              </a:solidFill>
              <a:latin typeface="Arial" panose="020B0604020202020204" pitchFamily="34" charset="0"/>
            </a:endParaRPr>
          </a:p>
        </p:txBody>
      </p:sp>
      <p:sp>
        <p:nvSpPr>
          <p:cNvPr id="65554" name="标题 2"/>
          <p:cNvSpPr>
            <a:spLocks noGrp="1"/>
          </p:cNvSpPr>
          <p:nvPr>
            <p:ph type="title"/>
          </p:nvPr>
        </p:nvSpPr>
        <p:spPr>
          <a:xfrm>
            <a:off x="457200" y="274638"/>
            <a:ext cx="8229600" cy="993775"/>
          </a:xfrm>
        </p:spPr>
        <p:txBody>
          <a:bodyPr/>
          <a:lstStyle/>
          <a:p>
            <a:r>
              <a:rPr lang="en-US" altLang="zh-CN">
                <a:latin typeface="Comic Sans MS" panose="030F0702030302020204" pitchFamily="66" charset="0"/>
              </a:rPr>
              <a:t>GSM: </a:t>
            </a:r>
            <a:r>
              <a:rPr lang="zh-CN" altLang="en-US">
                <a:latin typeface="Comic Sans MS" panose="030F0702030302020204" pitchFamily="66" charset="0"/>
              </a:rPr>
              <a:t>在不同的</a:t>
            </a:r>
            <a:r>
              <a:rPr lang="en-US" altLang="zh-CN">
                <a:latin typeface="Comic Sans MS" panose="030F0702030302020204" pitchFamily="66" charset="0"/>
              </a:rPr>
              <a:t>MSC</a:t>
            </a:r>
            <a:r>
              <a:rPr lang="zh-CN" altLang="en-US">
                <a:latin typeface="Comic Sans MS" panose="030F0702030302020204" pitchFamily="66" charset="0"/>
              </a:rPr>
              <a:t>之间切换</a:t>
            </a:r>
            <a:endParaRPr lang="zh-CN" altLang="en-US"/>
          </a:p>
        </p:txBody>
      </p:sp>
      <p:sp>
        <p:nvSpPr>
          <p:cNvPr id="2" name="日期占位符 1"/>
          <p:cNvSpPr>
            <a:spLocks noGrp="1"/>
          </p:cNvSpPr>
          <p:nvPr>
            <p:ph type="dt" sz="quarter" idx="10"/>
            <p:custDataLst>
              <p:tags r:id="rId467"/>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a:t>
            </a:r>
            <a:endParaRPr lang="en-US" altLang="zh-CN">
              <a:solidFill>
                <a:srgbClr val="000000">
                  <a:tint val="75000"/>
                </a:srgbClr>
              </a:solidFill>
            </a:endParaRPr>
          </a:p>
        </p:txBody>
      </p:sp>
      <p:sp>
        <p:nvSpPr>
          <p:cNvPr id="65556" name="灯片编号占位符 536"/>
          <p:cNvSpPr>
            <a:spLocks noGrp="1"/>
          </p:cNvSpPr>
          <p:nvPr>
            <p:ph type="sldNum" sz="quarter" idx="12"/>
            <p:custDataLst>
              <p:tags r:id="rId468"/>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fld id="{CCDA952C-4007-4081-9B2E-FDE180C47402}" type="slidenum">
              <a:rPr lang="en-US" altLang="zh-CN" sz="1200">
                <a:solidFill>
                  <a:srgbClr val="000000"/>
                </a:solidFill>
                <a:latin typeface="Arial Black" panose="020B0A04020102020204" pitchFamily="34" charset="0"/>
              </a:rPr>
            </a:fld>
            <a:endParaRPr lang="en-US" altLang="zh-CN" sz="1200">
              <a:solidFill>
                <a:srgbClr val="000000"/>
              </a:solidFill>
              <a:latin typeface="Arial Black" panose="020B0A04020102020204" pitchFamily="34" charset="0"/>
            </a:endParaRPr>
          </a:p>
        </p:txBody>
      </p:sp>
      <p:sp>
        <p:nvSpPr>
          <p:cNvPr id="65557" name="Rectangle 42"/>
          <p:cNvSpPr txBox="1">
            <a:spLocks noChangeArrowheads="1"/>
          </p:cNvSpPr>
          <p:nvPr>
            <p:custDataLst>
              <p:tags r:id="rId469"/>
            </p:custDataLst>
          </p:nvPr>
        </p:nvSpPr>
        <p:spPr bwMode="auto">
          <a:xfrm>
            <a:off x="4735513" y="1509713"/>
            <a:ext cx="386873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r>
              <a:rPr lang="zh-CN" altLang="en-US" sz="2400">
                <a:solidFill>
                  <a:srgbClr val="FF3300"/>
                </a:solidFill>
              </a:rPr>
              <a:t>锚</a:t>
            </a:r>
            <a:r>
              <a:rPr lang="en-US" altLang="zh-CN" sz="2400" i="1">
                <a:solidFill>
                  <a:srgbClr val="FF3300"/>
                </a:solidFill>
              </a:rPr>
              <a:t> </a:t>
            </a:r>
            <a:r>
              <a:rPr lang="en-US" altLang="zh-CN" sz="2400">
                <a:solidFill>
                  <a:srgbClr val="FF3300"/>
                </a:solidFill>
              </a:rPr>
              <a:t>MSC</a:t>
            </a:r>
            <a:r>
              <a:rPr lang="en-US" altLang="zh-CN" sz="2400" i="1">
                <a:solidFill>
                  <a:srgbClr val="FF3300"/>
                </a:solidFill>
              </a:rPr>
              <a:t>:</a:t>
            </a:r>
            <a:r>
              <a:rPr lang="en-US" altLang="zh-CN" sz="2400">
                <a:solidFill>
                  <a:srgbClr val="000000"/>
                </a:solidFill>
              </a:rPr>
              <a:t> </a:t>
            </a:r>
            <a:r>
              <a:rPr lang="zh-CN" altLang="en-US" sz="2400">
                <a:solidFill>
                  <a:srgbClr val="000000"/>
                </a:solidFill>
              </a:rPr>
              <a:t>在呼叫中访问的首个</a:t>
            </a:r>
            <a:r>
              <a:rPr lang="en-US" altLang="zh-CN" sz="2400">
                <a:solidFill>
                  <a:srgbClr val="000000"/>
                </a:solidFill>
              </a:rPr>
              <a:t>MSC </a:t>
            </a:r>
            <a:endParaRPr lang="en-US" altLang="zh-CN" sz="2400">
              <a:solidFill>
                <a:srgbClr val="000000"/>
              </a:solidFill>
            </a:endParaRPr>
          </a:p>
          <a:p>
            <a:pPr lvl="1"/>
            <a:r>
              <a:rPr lang="zh-CN" altLang="en-US" sz="2000">
                <a:solidFill>
                  <a:srgbClr val="000000"/>
                </a:solidFill>
              </a:rPr>
              <a:t>呼叫通过锚</a:t>
            </a:r>
            <a:r>
              <a:rPr lang="en-US" altLang="zh-CN" sz="2000">
                <a:solidFill>
                  <a:srgbClr val="000000"/>
                </a:solidFill>
              </a:rPr>
              <a:t>MSC</a:t>
            </a:r>
            <a:r>
              <a:rPr lang="zh-CN" altLang="en-US" sz="2000">
                <a:solidFill>
                  <a:srgbClr val="000000"/>
                </a:solidFill>
              </a:rPr>
              <a:t>保持选路通畅</a:t>
            </a:r>
            <a:endParaRPr lang="en-US" altLang="zh-CN" sz="2000">
              <a:solidFill>
                <a:srgbClr val="000000"/>
              </a:solidFill>
            </a:endParaRPr>
          </a:p>
          <a:p>
            <a:r>
              <a:rPr lang="zh-CN" altLang="en-US" sz="2400">
                <a:solidFill>
                  <a:srgbClr val="000000"/>
                </a:solidFill>
              </a:rPr>
              <a:t>当移动节点转移到新的</a:t>
            </a:r>
            <a:r>
              <a:rPr lang="en-US" altLang="zh-CN" sz="2400">
                <a:solidFill>
                  <a:srgbClr val="000000"/>
                </a:solidFill>
              </a:rPr>
              <a:t>MSC</a:t>
            </a:r>
            <a:r>
              <a:rPr lang="zh-CN" altLang="en-US" sz="2400">
                <a:solidFill>
                  <a:srgbClr val="000000"/>
                </a:solidFill>
              </a:rPr>
              <a:t>后，新</a:t>
            </a:r>
            <a:r>
              <a:rPr lang="en-US" altLang="zh-CN" sz="2400">
                <a:solidFill>
                  <a:srgbClr val="000000"/>
                </a:solidFill>
              </a:rPr>
              <a:t>MSC</a:t>
            </a:r>
            <a:r>
              <a:rPr lang="zh-CN" altLang="en-US" sz="2400">
                <a:solidFill>
                  <a:srgbClr val="000000"/>
                </a:solidFill>
              </a:rPr>
              <a:t>添加到</a:t>
            </a:r>
            <a:r>
              <a:rPr lang="en-US" altLang="zh-CN" sz="2400">
                <a:solidFill>
                  <a:srgbClr val="000000"/>
                </a:solidFill>
              </a:rPr>
              <a:t>MSC</a:t>
            </a:r>
            <a:r>
              <a:rPr lang="zh-CN" altLang="en-US" sz="2400">
                <a:solidFill>
                  <a:srgbClr val="000000"/>
                </a:solidFill>
              </a:rPr>
              <a:t>链的末端</a:t>
            </a:r>
            <a:endParaRPr lang="en-US" altLang="zh-CN" sz="2400">
              <a:solidFill>
                <a:srgbClr val="000000"/>
              </a:solidFill>
            </a:endParaRPr>
          </a:p>
          <a:p>
            <a:r>
              <a:rPr lang="zh-CN" altLang="en-US" sz="2400">
                <a:solidFill>
                  <a:srgbClr val="000000"/>
                </a:solidFill>
              </a:rPr>
              <a:t>允许可选的路径最短化步骤来缩短多</a:t>
            </a:r>
            <a:r>
              <a:rPr lang="en-US" altLang="zh-CN" sz="2400">
                <a:solidFill>
                  <a:srgbClr val="000000"/>
                </a:solidFill>
              </a:rPr>
              <a:t>MSC</a:t>
            </a:r>
            <a:r>
              <a:rPr lang="zh-CN" altLang="en-US" sz="2400">
                <a:solidFill>
                  <a:srgbClr val="000000"/>
                </a:solidFill>
              </a:rPr>
              <a:t>链</a:t>
            </a:r>
            <a:endParaRPr lang="en-US" altLang="zh-CN" sz="2400">
              <a:solidFill>
                <a:srgbClr val="0000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custDataLst>
              <p:tags r:id="rId1"/>
            </p:custDataLst>
          </p:nvPr>
        </p:nvSpPr>
        <p:spPr>
          <a:xfrm>
            <a:off x="457200" y="274638"/>
            <a:ext cx="8229600" cy="993775"/>
          </a:xfrm>
        </p:spPr>
        <p:txBody>
          <a:bodyPr>
            <a:normAutofit fontScale="90000"/>
          </a:bodyPr>
          <a:lstStyle/>
          <a:p>
            <a:r>
              <a:rPr lang="zh-CN" altLang="en-US"/>
              <a:t>无线和移动性</a:t>
            </a:r>
            <a:r>
              <a:rPr lang="en-US" altLang="zh-CN"/>
              <a:t>: </a:t>
            </a:r>
            <a:r>
              <a:rPr lang="zh-CN" altLang="en-US"/>
              <a:t>对更高层协议的影响</a:t>
            </a:r>
            <a:endParaRPr lang="en-US" altLang="zh-CN"/>
          </a:p>
        </p:txBody>
      </p:sp>
      <p:sp>
        <p:nvSpPr>
          <p:cNvPr id="65539" name="Rectangle 3"/>
          <p:cNvSpPr>
            <a:spLocks noGrp="1" noChangeArrowheads="1"/>
          </p:cNvSpPr>
          <p:nvPr>
            <p:ph idx="1"/>
            <p:custDataLst>
              <p:tags r:id="rId2"/>
            </p:custDataLst>
          </p:nvPr>
        </p:nvSpPr>
        <p:spPr>
          <a:xfrm>
            <a:off x="457200" y="1412875"/>
            <a:ext cx="8229600" cy="4713288"/>
          </a:xfrm>
        </p:spPr>
        <p:txBody>
          <a:bodyPr>
            <a:normAutofit fontScale="92500" lnSpcReduction="10000"/>
          </a:bodyPr>
          <a:lstStyle/>
          <a:p>
            <a:r>
              <a:rPr lang="zh-CN" altLang="en-US" sz="2800" dirty="0"/>
              <a:t>逻辑上来讲</a:t>
            </a:r>
            <a:r>
              <a:rPr lang="en-US" altLang="zh-CN" sz="2800" dirty="0"/>
              <a:t>, </a:t>
            </a:r>
            <a:r>
              <a:rPr lang="zh-CN" altLang="en-US" sz="2800" dirty="0"/>
              <a:t>影响应该是很小的</a:t>
            </a:r>
            <a:r>
              <a:rPr lang="en-US" altLang="zh-CN" sz="2800" dirty="0"/>
              <a:t>, </a:t>
            </a:r>
            <a:r>
              <a:rPr lang="zh-CN" altLang="en-US" sz="2800" dirty="0"/>
              <a:t>对上层</a:t>
            </a:r>
            <a:r>
              <a:rPr lang="zh-CN" altLang="en-US" sz="2800" dirty="0">
                <a:solidFill>
                  <a:srgbClr val="C00000"/>
                </a:solidFill>
              </a:rPr>
              <a:t>透明</a:t>
            </a:r>
            <a:r>
              <a:rPr lang="en-US" altLang="zh-CN" sz="2800" dirty="0"/>
              <a:t> …</a:t>
            </a:r>
            <a:endParaRPr lang="en-US" altLang="zh-CN" sz="2800" dirty="0"/>
          </a:p>
          <a:p>
            <a:pPr lvl="1">
              <a:buClr>
                <a:srgbClr val="7F7F7F"/>
              </a:buClr>
            </a:pPr>
            <a:r>
              <a:rPr lang="zh-CN" altLang="en-US" sz="2400" dirty="0"/>
              <a:t>仍是尽力而为的服务模式</a:t>
            </a:r>
            <a:r>
              <a:rPr lang="en-US" altLang="zh-CN" sz="2400" dirty="0"/>
              <a:t> </a:t>
            </a:r>
            <a:endParaRPr lang="en-US" altLang="zh-CN" sz="2400" dirty="0"/>
          </a:p>
          <a:p>
            <a:pPr lvl="1">
              <a:buClr>
                <a:srgbClr val="7F7F7F"/>
              </a:buClr>
            </a:pPr>
            <a:r>
              <a:rPr lang="en-US" altLang="zh-CN" sz="2400" dirty="0"/>
              <a:t>TCP </a:t>
            </a:r>
            <a:r>
              <a:rPr lang="zh-CN" altLang="en-US" sz="2400" dirty="0"/>
              <a:t>和</a:t>
            </a:r>
            <a:r>
              <a:rPr lang="en-US" altLang="zh-CN" sz="2400" dirty="0"/>
              <a:t> UDP </a:t>
            </a:r>
            <a:r>
              <a:rPr lang="zh-CN" altLang="en-US" sz="2400" dirty="0"/>
              <a:t>可以</a:t>
            </a:r>
            <a:r>
              <a:rPr lang="en-US" altLang="zh-CN" sz="2400" dirty="0"/>
              <a:t> (</a:t>
            </a:r>
            <a:r>
              <a:rPr lang="zh-CN" altLang="en-US" sz="2400" dirty="0"/>
              <a:t>也确实</a:t>
            </a:r>
            <a:r>
              <a:rPr lang="en-US" altLang="zh-CN" sz="2400" dirty="0"/>
              <a:t>) </a:t>
            </a:r>
            <a:r>
              <a:rPr lang="zh-CN" altLang="en-US" sz="2400" dirty="0"/>
              <a:t>运行在无线和移动网络中</a:t>
            </a:r>
            <a:endParaRPr lang="en-US" altLang="zh-CN" sz="2400" dirty="0"/>
          </a:p>
          <a:p>
            <a:r>
              <a:rPr lang="en-US" altLang="zh-CN" sz="2800" dirty="0"/>
              <a:t>… </a:t>
            </a:r>
            <a:r>
              <a:rPr lang="zh-CN" altLang="en-US" sz="2800" dirty="0"/>
              <a:t>但从性能的角度</a:t>
            </a:r>
            <a:r>
              <a:rPr lang="en-US" altLang="zh-CN" sz="2800" dirty="0"/>
              <a:t>, </a:t>
            </a:r>
            <a:r>
              <a:rPr lang="zh-CN" altLang="en-US" sz="2800" dirty="0"/>
              <a:t>无线网和有线网区别明显</a:t>
            </a:r>
            <a:endParaRPr lang="en-US" altLang="zh-CN" sz="2800" dirty="0"/>
          </a:p>
          <a:p>
            <a:pPr lvl="1">
              <a:buClr>
                <a:srgbClr val="7F7F7F"/>
              </a:buClr>
            </a:pPr>
            <a:r>
              <a:rPr lang="zh-CN" altLang="en-US" sz="2400" dirty="0"/>
              <a:t>由于位差而产生的</a:t>
            </a:r>
            <a:r>
              <a:rPr lang="zh-CN" altLang="en-US" sz="2400" dirty="0">
                <a:solidFill>
                  <a:srgbClr val="C00000"/>
                </a:solidFill>
              </a:rPr>
              <a:t>分组丢失</a:t>
            </a:r>
            <a:r>
              <a:rPr lang="en-US" altLang="zh-CN" sz="2400" dirty="0">
                <a:solidFill>
                  <a:srgbClr val="C00000"/>
                </a:solidFill>
              </a:rPr>
              <a:t>/</a:t>
            </a:r>
            <a:r>
              <a:rPr lang="zh-CN" altLang="en-US" sz="2400" dirty="0">
                <a:solidFill>
                  <a:srgbClr val="C00000"/>
                </a:solidFill>
              </a:rPr>
              <a:t>时延</a:t>
            </a:r>
            <a:r>
              <a:rPr lang="en-US" altLang="zh-CN" sz="2400" dirty="0">
                <a:solidFill>
                  <a:srgbClr val="C00000"/>
                </a:solidFill>
              </a:rPr>
              <a:t> </a:t>
            </a:r>
            <a:r>
              <a:rPr lang="en-US" altLang="zh-CN" sz="2400" dirty="0"/>
              <a:t>(</a:t>
            </a:r>
            <a:r>
              <a:rPr lang="zh-CN" altLang="en-US" sz="2400" dirty="0"/>
              <a:t>因链路层重传而导致的丢弃分组</a:t>
            </a:r>
            <a:r>
              <a:rPr lang="en-US" altLang="zh-CN" sz="2400" dirty="0"/>
              <a:t>, </a:t>
            </a:r>
            <a:r>
              <a:rPr lang="zh-CN" altLang="en-US" sz="2400" dirty="0"/>
              <a:t>时延</a:t>
            </a:r>
            <a:r>
              <a:rPr lang="en-US" altLang="zh-CN" sz="2400" dirty="0"/>
              <a:t>), </a:t>
            </a:r>
            <a:r>
              <a:rPr lang="zh-CN" altLang="en-US" sz="2400" dirty="0"/>
              <a:t>以及</a:t>
            </a:r>
            <a:r>
              <a:rPr lang="zh-CN" altLang="en-US" sz="2400" dirty="0">
                <a:solidFill>
                  <a:srgbClr val="C00000"/>
                </a:solidFill>
              </a:rPr>
              <a:t>切换时延</a:t>
            </a:r>
            <a:r>
              <a:rPr lang="en-US" altLang="zh-CN" sz="2400" dirty="0">
                <a:solidFill>
                  <a:srgbClr val="C00000"/>
                </a:solidFill>
              </a:rPr>
              <a:t>/</a:t>
            </a:r>
            <a:r>
              <a:rPr lang="zh-CN" altLang="en-US" sz="2400" dirty="0">
                <a:solidFill>
                  <a:srgbClr val="C00000"/>
                </a:solidFill>
              </a:rPr>
              <a:t>丢包</a:t>
            </a:r>
            <a:endParaRPr lang="en-US" altLang="zh-CN" sz="2400" dirty="0">
              <a:solidFill>
                <a:srgbClr val="C00000"/>
              </a:solidFill>
            </a:endParaRPr>
          </a:p>
          <a:p>
            <a:pPr lvl="1">
              <a:buClr>
                <a:srgbClr val="7F7F7F"/>
              </a:buClr>
            </a:pPr>
            <a:r>
              <a:rPr lang="en-US" altLang="zh-CN" sz="2400" dirty="0"/>
              <a:t>TCP </a:t>
            </a:r>
            <a:r>
              <a:rPr lang="zh-CN" altLang="en-US" sz="2400" dirty="0"/>
              <a:t>把丢包解释为拥塞</a:t>
            </a:r>
            <a:r>
              <a:rPr lang="en-US" altLang="zh-CN" sz="2400" dirty="0"/>
              <a:t>, </a:t>
            </a:r>
            <a:r>
              <a:rPr lang="zh-CN" altLang="en-US" sz="2400" dirty="0"/>
              <a:t>会不必要地减小拥塞窗口</a:t>
            </a:r>
            <a:endParaRPr lang="en-US" altLang="zh-CN" sz="2400" dirty="0"/>
          </a:p>
          <a:p>
            <a:pPr lvl="2"/>
            <a:r>
              <a:rPr lang="zh-CN" altLang="en-US" sz="2000" dirty="0"/>
              <a:t>此时路由器缓存可能很空，根本没有拥塞</a:t>
            </a:r>
            <a:endParaRPr lang="en-US" altLang="zh-CN" sz="2000" dirty="0"/>
          </a:p>
          <a:p>
            <a:pPr lvl="1">
              <a:buClr>
                <a:srgbClr val="7F7F7F"/>
              </a:buClr>
            </a:pPr>
            <a:r>
              <a:rPr lang="zh-CN" altLang="en-US" sz="2400" dirty="0"/>
              <a:t>时延对实时网络流量的损害 </a:t>
            </a:r>
            <a:r>
              <a:rPr lang="en-US" altLang="zh-CN" sz="2000" dirty="0"/>
              <a:t>(</a:t>
            </a:r>
            <a:r>
              <a:rPr lang="zh-CN" altLang="en-US" sz="2000" dirty="0">
                <a:solidFill>
                  <a:srgbClr val="C00000"/>
                </a:solidFill>
              </a:rPr>
              <a:t>无线承载的音频</a:t>
            </a:r>
            <a:r>
              <a:rPr lang="en-US" altLang="zh-CN" sz="2000" dirty="0">
                <a:solidFill>
                  <a:srgbClr val="C00000"/>
                </a:solidFill>
              </a:rPr>
              <a:t>/</a:t>
            </a:r>
            <a:r>
              <a:rPr lang="zh-CN" altLang="en-US" sz="2000" dirty="0">
                <a:solidFill>
                  <a:srgbClr val="C00000"/>
                </a:solidFill>
              </a:rPr>
              <a:t>视频流</a:t>
            </a:r>
            <a:r>
              <a:rPr lang="en-US" altLang="zh-CN" sz="2000" dirty="0"/>
              <a:t>)</a:t>
            </a:r>
            <a:endParaRPr lang="en-US" altLang="zh-CN" sz="2400" dirty="0"/>
          </a:p>
          <a:p>
            <a:pPr lvl="1">
              <a:buClr>
                <a:srgbClr val="7F7F7F"/>
              </a:buClr>
            </a:pPr>
            <a:r>
              <a:rPr lang="zh-CN" altLang="en-US" sz="2400" dirty="0"/>
              <a:t>新应用：</a:t>
            </a:r>
            <a:r>
              <a:rPr lang="zh-CN" altLang="en-US" sz="2400" dirty="0">
                <a:solidFill>
                  <a:srgbClr val="C00000"/>
                </a:solidFill>
              </a:rPr>
              <a:t>基于位置服务</a:t>
            </a:r>
            <a:r>
              <a:rPr lang="en-US" altLang="zh-CN" sz="2400" dirty="0"/>
              <a:t>LBS</a:t>
            </a:r>
            <a:r>
              <a:rPr lang="zh-CN" altLang="en-US" sz="2400" dirty="0"/>
              <a:t>，</a:t>
            </a:r>
            <a:r>
              <a:rPr lang="zh-CN" altLang="en-US" sz="2400" dirty="0">
                <a:solidFill>
                  <a:srgbClr val="C00000"/>
                </a:solidFill>
              </a:rPr>
              <a:t>移动互联网</a:t>
            </a:r>
            <a:r>
              <a:rPr lang="zh-CN" altLang="en-US" sz="2400" dirty="0"/>
              <a:t>应用</a:t>
            </a:r>
            <a:endParaRPr lang="en-US" altLang="zh-CN" sz="2400" dirty="0"/>
          </a:p>
          <a:p>
            <a:pPr lvl="1">
              <a:buClr>
                <a:srgbClr val="7F7F7F"/>
              </a:buClr>
            </a:pPr>
            <a:endParaRPr lang="en-US" altLang="zh-CN" sz="2400" dirty="0"/>
          </a:p>
          <a:p>
            <a:pPr lvl="1">
              <a:buClr>
                <a:srgbClr val="7F7F7F"/>
              </a:buClr>
            </a:pPr>
            <a:r>
              <a:rPr lang="en-US" altLang="zh-CN" sz="2400" b="1" dirty="0"/>
              <a:t>TCP</a:t>
            </a:r>
            <a:r>
              <a:rPr lang="zh-CN" altLang="en-US" sz="2400" b="1" dirty="0"/>
              <a:t>拥塞控制需要区分无线链路导致的</a:t>
            </a:r>
            <a:r>
              <a:rPr lang="zh-CN" altLang="en-US" sz="2400" b="1" dirty="0">
                <a:solidFill>
                  <a:srgbClr val="C00000"/>
                </a:solidFill>
              </a:rPr>
              <a:t>时延</a:t>
            </a:r>
            <a:r>
              <a:rPr lang="en-US" altLang="zh-CN" sz="2400" b="1" dirty="0">
                <a:solidFill>
                  <a:srgbClr val="C00000"/>
                </a:solidFill>
              </a:rPr>
              <a:t>/</a:t>
            </a:r>
            <a:r>
              <a:rPr lang="zh-CN" altLang="en-US" sz="2400" b="1" dirty="0">
                <a:solidFill>
                  <a:srgbClr val="C00000"/>
                </a:solidFill>
              </a:rPr>
              <a:t>丢包</a:t>
            </a:r>
            <a:r>
              <a:rPr lang="zh-CN" altLang="en-US" sz="2400" b="1" dirty="0"/>
              <a:t>与</a:t>
            </a:r>
            <a:r>
              <a:rPr lang="zh-CN" altLang="en-US" sz="2400" b="1" dirty="0">
                <a:solidFill>
                  <a:srgbClr val="C00000"/>
                </a:solidFill>
              </a:rPr>
              <a:t>常规拥塞</a:t>
            </a:r>
            <a:endParaRPr lang="en-US" altLang="zh-CN" b="1" dirty="0">
              <a:solidFill>
                <a:srgbClr val="C00000"/>
              </a:solidFill>
            </a:endParaRPr>
          </a:p>
          <a:p>
            <a:pPr lvl="1">
              <a:buClr>
                <a:srgbClr val="7F7F7F"/>
              </a:buClr>
            </a:pPr>
            <a:endParaRPr lang="en-US" altLang="zh-CN" sz="2400" dirty="0"/>
          </a:p>
        </p:txBody>
      </p:sp>
      <p:sp>
        <p:nvSpPr>
          <p:cNvPr id="2" name="日期占位符 1"/>
          <p:cNvSpPr>
            <a:spLocks noGrp="1"/>
          </p:cNvSpPr>
          <p:nvPr>
            <p:ph type="dt" sz="quarter" idx="10"/>
            <p:custDataLst>
              <p:tags r:id="rId3"/>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a:t>
            </a:r>
            <a:endParaRPr lang="en-US" altLang="zh-CN">
              <a:solidFill>
                <a:srgbClr val="000000">
                  <a:tint val="75000"/>
                </a:srgbClr>
              </a:solidFill>
            </a:endParaRPr>
          </a:p>
        </p:txBody>
      </p:sp>
      <p:sp>
        <p:nvSpPr>
          <p:cNvPr id="71685" name="灯片编号占位符 6"/>
          <p:cNvSpPr>
            <a:spLocks noGrp="1"/>
          </p:cNvSpPr>
          <p:nvPr>
            <p:ph type="sldNum" sz="quarter" idx="12"/>
            <p:custDataLst>
              <p:tags r:id="rId4"/>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20000"/>
              </a:spcBef>
              <a:buClr>
                <a:srgbClr val="0070C0"/>
              </a:buClr>
              <a:buSzPct val="70000"/>
              <a:buFont typeface="Wingdings" panose="05000000000000000000" pitchFamily="2" charset="2"/>
              <a:buChar char="p"/>
              <a:defRPr sz="3200">
                <a:solidFill>
                  <a:schemeClr val="tx1"/>
                </a:solidFill>
                <a:latin typeface="Calibri" panose="020F0502020204030204" pitchFamily="34" charset="0"/>
                <a:ea typeface="宋体" pitchFamily="2" charset="-122"/>
              </a:defRPr>
            </a:lvl1pPr>
            <a:lvl2pPr marL="742950" indent="-285750">
              <a:spcBef>
                <a:spcPct val="20000"/>
              </a:spcBef>
              <a:buClr>
                <a:srgbClr val="7F7F7F"/>
              </a:buClr>
              <a:buSzPct val="70000"/>
              <a:buFont typeface="Verdana" panose="020B060403050404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ClrTx/>
              <a:buSzTx/>
              <a:buFontTx/>
              <a:buNone/>
            </a:pPr>
            <a:fld id="{07F796F9-3BD2-448C-8507-198FB399E850}" type="slidenum">
              <a:rPr lang="en-US" altLang="zh-CN" sz="1200">
                <a:solidFill>
                  <a:srgbClr val="000000"/>
                </a:solidFill>
                <a:latin typeface="Arial Black" panose="020B0A04020102020204" pitchFamily="34" charset="0"/>
              </a:rPr>
            </a:fld>
            <a:endParaRPr lang="en-US" altLang="zh-CN" sz="1200">
              <a:solidFill>
                <a:srgbClr val="000000"/>
              </a:solidFill>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53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53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53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文本框 3"/>
          <p:cNvSpPr txBox="1"/>
          <p:nvPr/>
        </p:nvSpPr>
        <p:spPr>
          <a:xfrm>
            <a:off x="457200" y="1260764"/>
            <a:ext cx="8188036" cy="3631763"/>
          </a:xfrm>
          <a:prstGeom prst="rect">
            <a:avLst/>
          </a:prstGeom>
          <a:noFill/>
        </p:spPr>
        <p:txBody>
          <a:bodyPr wrap="square" rtlCol="0">
            <a:spAutoFit/>
          </a:bodyPr>
          <a:lstStyle/>
          <a:p>
            <a:pPr algn="ctr">
              <a:buNone/>
            </a:pPr>
            <a:r>
              <a:rPr lang="zh-CN" altLang="en-US" sz="11500" dirty="0"/>
              <a:t>下面是</a:t>
            </a:r>
            <a:endParaRPr lang="en-US" altLang="zh-CN" sz="11500" dirty="0"/>
          </a:p>
          <a:p>
            <a:pPr algn="ctr">
              <a:buNone/>
            </a:pPr>
            <a:r>
              <a:rPr lang="zh-CN" altLang="en-US" sz="11500" dirty="0"/>
              <a:t>往年题精选</a:t>
            </a:r>
            <a:endParaRPr lang="zh-CN" altLang="en-US" sz="115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日期占位符 2"/>
          <p:cNvSpPr>
            <a:spLocks noGrp="1"/>
          </p:cNvSpPr>
          <p:nvPr>
            <p:ph type="dt" sz="half" idx="10"/>
            <p:custDataLst>
              <p:tags r:id="rId1"/>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2016</a:t>
            </a:r>
            <a:r>
              <a:rPr lang="zh-CN" altLang="en-US"/>
              <a:t>年秋</a:t>
            </a:r>
            <a:endParaRPr lang="zh-CN" altLang="en-US" dirty="0"/>
          </a:p>
        </p:txBody>
      </p:sp>
      <p:sp>
        <p:nvSpPr>
          <p:cNvPr id="10245" name="灯片编号占位符 1"/>
          <p:cNvSpPr>
            <a:spLocks noGrp="1"/>
          </p:cNvSpPr>
          <p:nvPr>
            <p:ph type="sldNum" sz="quarter" idx="12"/>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A9AF3222-F2B5-4F18-BBFC-51C6A0C998BB}" type="slidenum">
              <a:rPr lang="zh-CN" altLang="en-US" smtClean="0">
                <a:latin typeface="Arial Black" panose="020B0A04020102020204" pitchFamily="34" charset="0"/>
              </a:rPr>
            </a:fld>
            <a:endParaRPr lang="zh-CN" altLang="en-US">
              <a:latin typeface="Arial Black" panose="020B0A04020102020204" pitchFamily="34" charset="0"/>
            </a:endParaRPr>
          </a:p>
        </p:txBody>
      </p:sp>
      <p:sp>
        <p:nvSpPr>
          <p:cNvPr id="4" name="TextBox 3"/>
          <p:cNvSpPr txBox="1">
            <a:spLocks noChangeArrowheads="1"/>
          </p:cNvSpPr>
          <p:nvPr>
            <p:custDataLst>
              <p:tags r:id="rId3"/>
            </p:custDataLst>
          </p:nvPr>
        </p:nvSpPr>
        <p:spPr bwMode="auto">
          <a:xfrm>
            <a:off x="500063" y="571500"/>
            <a:ext cx="8001000" cy="4000500"/>
          </a:xfrm>
          <a:prstGeom prst="rect">
            <a:avLst/>
          </a:prstGeom>
          <a:noFill/>
          <a:ln w="9525">
            <a:noFill/>
            <a:miter lim="800000"/>
          </a:ln>
        </p:spPr>
        <p:txBody>
          <a:bodyPr>
            <a:spAutoFit/>
          </a:bodyPr>
          <a:lstStyle/>
          <a:p>
            <a:pPr>
              <a:spcBef>
                <a:spcPts val="600"/>
              </a:spcBef>
              <a:defRPr/>
            </a:pPr>
            <a:r>
              <a:rPr lang="en-US" dirty="0"/>
              <a:t>6. </a:t>
            </a:r>
            <a:r>
              <a:rPr lang="zh-CN" altLang="en-US" dirty="0"/>
              <a:t>假设两个节点</a:t>
            </a:r>
            <a:r>
              <a:rPr lang="en-US" dirty="0"/>
              <a:t>A</a:t>
            </a:r>
            <a:r>
              <a:rPr lang="zh-CN" altLang="en-US" dirty="0"/>
              <a:t>和</a:t>
            </a:r>
            <a:r>
              <a:rPr lang="en-US" dirty="0"/>
              <a:t>B</a:t>
            </a:r>
            <a:r>
              <a:rPr lang="zh-CN" altLang="en-US" dirty="0"/>
              <a:t>，连接在一条</a:t>
            </a:r>
            <a:r>
              <a:rPr lang="en-US" altLang="zh-CN" dirty="0"/>
              <a:t>8</a:t>
            </a:r>
            <a:r>
              <a:rPr lang="en-US" dirty="0"/>
              <a:t>00m</a:t>
            </a:r>
            <a:r>
              <a:rPr lang="zh-CN" altLang="en-US" dirty="0"/>
              <a:t>长的电缆两端，它们各自发送一个长为</a:t>
            </a:r>
            <a:r>
              <a:rPr lang="en-US" dirty="0"/>
              <a:t>1</a:t>
            </a:r>
            <a:r>
              <a:rPr lang="en-US" altLang="zh-CN" dirty="0"/>
              <a:t>5</a:t>
            </a:r>
            <a:r>
              <a:rPr lang="en-US" dirty="0"/>
              <a:t>00bits</a:t>
            </a:r>
            <a:r>
              <a:rPr lang="zh-CN" altLang="en-US" dirty="0"/>
              <a:t>的帧（包括所有的</a:t>
            </a:r>
            <a:r>
              <a:rPr lang="en-US" dirty="0"/>
              <a:t>header</a:t>
            </a:r>
            <a:r>
              <a:rPr lang="zh-CN" altLang="en-US" dirty="0"/>
              <a:t>部分和</a:t>
            </a:r>
            <a:r>
              <a:rPr lang="en-US" dirty="0"/>
              <a:t>preamble</a:t>
            </a:r>
            <a:r>
              <a:rPr lang="zh-CN" altLang="en-US" dirty="0"/>
              <a:t>部分）给对方。两个节点都准备在</a:t>
            </a:r>
            <a:r>
              <a:rPr lang="en-US" dirty="0"/>
              <a:t>t=0</a:t>
            </a:r>
            <a:r>
              <a:rPr lang="zh-CN" altLang="en-US" dirty="0"/>
              <a:t>时刻发送。</a:t>
            </a:r>
            <a:r>
              <a:rPr lang="en-US" dirty="0"/>
              <a:t>A</a:t>
            </a:r>
            <a:r>
              <a:rPr lang="zh-CN" altLang="en-US" dirty="0"/>
              <a:t>和</a:t>
            </a:r>
            <a:r>
              <a:rPr lang="en-US" dirty="0"/>
              <a:t>B</a:t>
            </a:r>
            <a:r>
              <a:rPr lang="zh-CN" altLang="en-US" dirty="0"/>
              <a:t>之间有四个中继器</a:t>
            </a:r>
            <a:r>
              <a:rPr lang="en-US" dirty="0"/>
              <a:t>(repeater)</a:t>
            </a:r>
            <a:r>
              <a:rPr lang="zh-CN" altLang="en-US" dirty="0"/>
              <a:t>，每经过一个中继器会增加</a:t>
            </a:r>
            <a:r>
              <a:rPr lang="en-US" dirty="0"/>
              <a:t>20-bit</a:t>
            </a:r>
            <a:r>
              <a:rPr lang="zh-CN" altLang="en-US" dirty="0"/>
              <a:t>的时延。假设传输速率是</a:t>
            </a:r>
            <a:r>
              <a:rPr lang="en-US" dirty="0"/>
              <a:t>10</a:t>
            </a:r>
            <a:r>
              <a:rPr lang="en-US" altLang="zh-CN" dirty="0"/>
              <a:t>0</a:t>
            </a:r>
            <a:r>
              <a:rPr lang="en-US" dirty="0"/>
              <a:t>Mbps</a:t>
            </a:r>
            <a:r>
              <a:rPr lang="zh-CN" altLang="en-US" dirty="0"/>
              <a:t>，且采用了回退间隔是</a:t>
            </a:r>
            <a:r>
              <a:rPr lang="en-US" dirty="0"/>
              <a:t>512bits</a:t>
            </a:r>
            <a:r>
              <a:rPr lang="zh-CN" altLang="en-US" dirty="0"/>
              <a:t>的倍数的</a:t>
            </a:r>
            <a:r>
              <a:rPr lang="en-US" dirty="0"/>
              <a:t>CSMA/CD</a:t>
            </a:r>
            <a:r>
              <a:rPr lang="zh-CN" altLang="en-US" dirty="0"/>
              <a:t>。第一次碰撞发生后，根据指数回退协议，</a:t>
            </a:r>
            <a:r>
              <a:rPr lang="en-US" dirty="0"/>
              <a:t>A</a:t>
            </a:r>
            <a:r>
              <a:rPr lang="zh-CN" altLang="en-US" dirty="0"/>
              <a:t>取</a:t>
            </a:r>
            <a:r>
              <a:rPr lang="en-US" dirty="0"/>
              <a:t>K=0</a:t>
            </a:r>
            <a:r>
              <a:rPr lang="zh-CN" altLang="en-US" dirty="0"/>
              <a:t>，</a:t>
            </a:r>
            <a:r>
              <a:rPr lang="en-US" dirty="0"/>
              <a:t>B</a:t>
            </a:r>
            <a:r>
              <a:rPr lang="zh-CN" altLang="en-US" dirty="0"/>
              <a:t>取</a:t>
            </a:r>
            <a:r>
              <a:rPr lang="en-US" dirty="0"/>
              <a:t>K=1</a:t>
            </a:r>
            <a:r>
              <a:rPr lang="zh-CN" altLang="en-US" dirty="0"/>
              <a:t>。</a:t>
            </a:r>
            <a:r>
              <a:rPr lang="zh-CN" altLang="en-US" dirty="0">
                <a:solidFill>
                  <a:srgbClr val="FF0000"/>
                </a:solidFill>
              </a:rPr>
              <a:t>忽略阻塞信号和</a:t>
            </a:r>
            <a:r>
              <a:rPr lang="en-US" dirty="0">
                <a:solidFill>
                  <a:srgbClr val="FF0000"/>
                </a:solidFill>
              </a:rPr>
              <a:t>96-bit</a:t>
            </a:r>
            <a:r>
              <a:rPr lang="zh-CN" altLang="en-US" dirty="0">
                <a:solidFill>
                  <a:srgbClr val="FF0000"/>
                </a:solidFill>
              </a:rPr>
              <a:t>的时间延迟。</a:t>
            </a:r>
            <a:endParaRPr lang="zh-CN" altLang="en-US" dirty="0">
              <a:solidFill>
                <a:srgbClr val="FF0000"/>
              </a:solidFill>
            </a:endParaRPr>
          </a:p>
          <a:p>
            <a:pPr marL="342900" indent="-342900">
              <a:spcBef>
                <a:spcPts val="600"/>
              </a:spcBef>
              <a:buFont typeface="+mj-lt"/>
              <a:buAutoNum type="alphaLcParenR"/>
              <a:defRPr/>
            </a:pPr>
            <a:r>
              <a:rPr lang="en-US" dirty="0"/>
              <a:t>A</a:t>
            </a:r>
            <a:r>
              <a:rPr lang="zh-CN" altLang="en-US" dirty="0"/>
              <a:t>和</a:t>
            </a:r>
            <a:r>
              <a:rPr lang="en-US" dirty="0"/>
              <a:t>B</a:t>
            </a:r>
            <a:r>
              <a:rPr lang="zh-CN" altLang="en-US" dirty="0"/>
              <a:t>之间的单向传播时延（包括中继器时延）是多少秒？假设电缆中的信号传播速度是</a:t>
            </a:r>
            <a:r>
              <a:rPr lang="en-US" dirty="0"/>
              <a:t>2</a:t>
            </a:r>
            <a:r>
              <a:rPr lang="en-US" altLang="zh-CN" dirty="0"/>
              <a:t>×</a:t>
            </a:r>
            <a:r>
              <a:rPr lang="en-US" dirty="0"/>
              <a:t>10</a:t>
            </a:r>
            <a:r>
              <a:rPr lang="en-US" baseline="30000" dirty="0"/>
              <a:t>8</a:t>
            </a:r>
            <a:r>
              <a:rPr lang="en-US" dirty="0"/>
              <a:t>m/sec</a:t>
            </a:r>
            <a:r>
              <a:rPr lang="zh-CN" altLang="en-US" dirty="0"/>
              <a:t>。</a:t>
            </a:r>
            <a:endParaRPr lang="zh-CN" altLang="en-US" dirty="0"/>
          </a:p>
          <a:p>
            <a:pPr marL="342900" indent="-342900">
              <a:spcBef>
                <a:spcPts val="600"/>
              </a:spcBef>
              <a:buFont typeface="+mj-lt"/>
              <a:buAutoNum type="alphaLcParenR"/>
              <a:defRPr/>
            </a:pPr>
            <a:r>
              <a:rPr lang="zh-CN" altLang="en-US" dirty="0"/>
              <a:t>在什么时刻（以秒为单位）</a:t>
            </a:r>
            <a:r>
              <a:rPr lang="en-US" dirty="0"/>
              <a:t>A</a:t>
            </a:r>
            <a:r>
              <a:rPr lang="zh-CN" altLang="en-US" dirty="0"/>
              <a:t>的分组被完整地递送到</a:t>
            </a:r>
            <a:r>
              <a:rPr lang="en-US" dirty="0"/>
              <a:t>B</a:t>
            </a:r>
            <a:r>
              <a:rPr lang="zh-CN" altLang="en-US" dirty="0"/>
              <a:t>？</a:t>
            </a:r>
            <a:endParaRPr lang="zh-CN" altLang="en-US" dirty="0"/>
          </a:p>
          <a:p>
            <a:pPr marL="342900" indent="-342900">
              <a:spcBef>
                <a:spcPts val="600"/>
              </a:spcBef>
              <a:buFont typeface="+mj-lt"/>
              <a:buAutoNum type="alphaLcParenR"/>
              <a:defRPr/>
            </a:pPr>
            <a:r>
              <a:rPr lang="zh-CN" altLang="en-US" dirty="0"/>
              <a:t>假设仅</a:t>
            </a:r>
            <a:r>
              <a:rPr lang="en-US" dirty="0"/>
              <a:t>A</a:t>
            </a:r>
            <a:r>
              <a:rPr lang="zh-CN" altLang="en-US" dirty="0"/>
              <a:t>有一个分组要发送，且中继器被替换成交换机。假设每个交换机除了存储转发时延外，还有有</a:t>
            </a:r>
            <a:r>
              <a:rPr lang="en-US" dirty="0"/>
              <a:t>20-bit</a:t>
            </a:r>
            <a:r>
              <a:rPr lang="zh-CN" altLang="en-US" dirty="0"/>
              <a:t>的处理时延。在什么时刻（以秒为单位）</a:t>
            </a:r>
            <a:r>
              <a:rPr lang="en-US" dirty="0"/>
              <a:t>A</a:t>
            </a:r>
            <a:r>
              <a:rPr lang="zh-CN" altLang="en-US" dirty="0"/>
              <a:t>的分组被递送到</a:t>
            </a:r>
            <a:r>
              <a:rPr lang="en-US" dirty="0"/>
              <a:t>B</a:t>
            </a:r>
            <a:r>
              <a:rPr lang="zh-CN" altLang="en-US" dirty="0"/>
              <a:t>？</a:t>
            </a:r>
            <a:endParaRPr lang="zh-CN" altLang="en-US" dirty="0"/>
          </a:p>
          <a:p>
            <a:pPr>
              <a:spcBef>
                <a:spcPts val="600"/>
              </a:spcBef>
              <a:defRPr/>
            </a:pPr>
            <a:endParaRPr lang="zh-CN" altLang="en-US" dirty="0"/>
          </a:p>
        </p:txBody>
      </p:sp>
      <p:sp>
        <p:nvSpPr>
          <p:cNvPr id="10248" name="Rectangle 25"/>
          <p:cNvSpPr>
            <a:spLocks noChangeArrowheads="1"/>
          </p:cNvSpPr>
          <p:nvPr>
            <p:custDataLst>
              <p:tags r:id="rId4"/>
            </p:custDataLst>
          </p:nvPr>
        </p:nvSpPr>
        <p:spPr bwMode="auto">
          <a:xfrm>
            <a:off x="2287588" y="5197475"/>
            <a:ext cx="355600" cy="88900"/>
          </a:xfrm>
          <a:prstGeom prst="rect">
            <a:avLst/>
          </a:prstGeom>
          <a:solidFill>
            <a:schemeClr val="hlink"/>
          </a:solidFill>
          <a:ln w="9525">
            <a:miter lim="800000"/>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cxnSp>
        <p:nvCxnSpPr>
          <p:cNvPr id="9" name="Straight Connector 8"/>
          <p:cNvCxnSpPr/>
          <p:nvPr>
            <p:custDataLst>
              <p:tags r:id="rId5"/>
            </p:custDataLst>
          </p:nvPr>
        </p:nvCxnSpPr>
        <p:spPr>
          <a:xfrm>
            <a:off x="1143000" y="5143500"/>
            <a:ext cx="1144588" cy="269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250" name="Rectangle 25"/>
          <p:cNvSpPr>
            <a:spLocks noChangeArrowheads="1"/>
          </p:cNvSpPr>
          <p:nvPr>
            <p:custDataLst>
              <p:tags r:id="rId6"/>
            </p:custDataLst>
          </p:nvPr>
        </p:nvSpPr>
        <p:spPr bwMode="auto">
          <a:xfrm>
            <a:off x="3503613" y="5197475"/>
            <a:ext cx="355600" cy="88900"/>
          </a:xfrm>
          <a:prstGeom prst="rect">
            <a:avLst/>
          </a:prstGeom>
          <a:solidFill>
            <a:schemeClr val="hlink"/>
          </a:solidFill>
          <a:ln w="9525">
            <a:miter lim="800000"/>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10251" name="Rectangle 25"/>
          <p:cNvSpPr>
            <a:spLocks noChangeArrowheads="1"/>
          </p:cNvSpPr>
          <p:nvPr>
            <p:custDataLst>
              <p:tags r:id="rId7"/>
            </p:custDataLst>
          </p:nvPr>
        </p:nvSpPr>
        <p:spPr bwMode="auto">
          <a:xfrm>
            <a:off x="4859338" y="5197475"/>
            <a:ext cx="355600" cy="88900"/>
          </a:xfrm>
          <a:prstGeom prst="rect">
            <a:avLst/>
          </a:prstGeom>
          <a:solidFill>
            <a:schemeClr val="hlink"/>
          </a:solidFill>
          <a:ln w="9525">
            <a:miter lim="800000"/>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10252" name="Rectangle 25"/>
          <p:cNvSpPr>
            <a:spLocks noChangeArrowheads="1"/>
          </p:cNvSpPr>
          <p:nvPr>
            <p:custDataLst>
              <p:tags r:id="rId8"/>
            </p:custDataLst>
          </p:nvPr>
        </p:nvSpPr>
        <p:spPr bwMode="auto">
          <a:xfrm>
            <a:off x="6073775" y="5197475"/>
            <a:ext cx="355600" cy="88900"/>
          </a:xfrm>
          <a:prstGeom prst="rect">
            <a:avLst/>
          </a:prstGeom>
          <a:solidFill>
            <a:schemeClr val="hlink"/>
          </a:solidFill>
          <a:ln w="9525">
            <a:miter lim="800000"/>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graphicFrame>
        <p:nvGraphicFramePr>
          <p:cNvPr id="10242" name="Object 7"/>
          <p:cNvGraphicFramePr>
            <a:graphicFrameLocks noChangeAspect="1"/>
          </p:cNvGraphicFramePr>
          <p:nvPr>
            <p:custDataLst>
              <p:tags r:id="rId9"/>
            </p:custDataLst>
          </p:nvPr>
        </p:nvGraphicFramePr>
        <p:xfrm>
          <a:off x="785813" y="5000625"/>
          <a:ext cx="512762" cy="447675"/>
        </p:xfrm>
        <a:graphic>
          <a:graphicData uri="http://schemas.openxmlformats.org/presentationml/2006/ole">
            <mc:AlternateContent xmlns:mc="http://schemas.openxmlformats.org/markup-compatibility/2006">
              <mc:Choice xmlns:v="urn:schemas-microsoft-com:vml" Requires="v">
                <p:oleObj spid="_x0000_s3350" name="Clip" r:id="rId10" imgW="1307465" imgH="1083945" progId="">
                  <p:embed/>
                </p:oleObj>
              </mc:Choice>
              <mc:Fallback>
                <p:oleObj name="Clip" r:id="rId10" imgW="1307465" imgH="1083945" progId="">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5813" y="5000625"/>
                        <a:ext cx="512762"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7"/>
          <p:cNvGraphicFramePr>
            <a:graphicFrameLocks noChangeAspect="1"/>
          </p:cNvGraphicFramePr>
          <p:nvPr>
            <p:custDataLst>
              <p:tags r:id="rId12"/>
            </p:custDataLst>
          </p:nvPr>
        </p:nvGraphicFramePr>
        <p:xfrm>
          <a:off x="7715250" y="4929188"/>
          <a:ext cx="512763" cy="447675"/>
        </p:xfrm>
        <a:graphic>
          <a:graphicData uri="http://schemas.openxmlformats.org/presentationml/2006/ole">
            <mc:AlternateContent xmlns:mc="http://schemas.openxmlformats.org/markup-compatibility/2006">
              <mc:Choice xmlns:v="urn:schemas-microsoft-com:vml" Requires="v">
                <p:oleObj spid="_x0000_s3351" name="Clip" r:id="rId13" imgW="1307465" imgH="1083945" progId="">
                  <p:embed/>
                </p:oleObj>
              </mc:Choice>
              <mc:Fallback>
                <p:oleObj name="Clip" r:id="rId13" imgW="1307465" imgH="1083945" progId="">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5250" y="4929188"/>
                        <a:ext cx="512763"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8" name="Straight Connector 17"/>
          <p:cNvCxnSpPr/>
          <p:nvPr>
            <p:custDataLst>
              <p:tags r:id="rId14"/>
            </p:custDataLst>
          </p:nvPr>
        </p:nvCxnSpPr>
        <p:spPr>
          <a:xfrm>
            <a:off x="2714625" y="5143500"/>
            <a:ext cx="860425"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custDataLst>
              <p:tags r:id="rId15"/>
            </p:custDataLst>
          </p:nvPr>
        </p:nvCxnSpPr>
        <p:spPr>
          <a:xfrm>
            <a:off x="3929063" y="5143500"/>
            <a:ext cx="1000125"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custDataLst>
              <p:tags r:id="rId16"/>
            </p:custDataLst>
          </p:nvPr>
        </p:nvCxnSpPr>
        <p:spPr>
          <a:xfrm>
            <a:off x="5214938" y="5143500"/>
            <a:ext cx="858837"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17"/>
            </p:custDataLst>
          </p:nvPr>
        </p:nvCxnSpPr>
        <p:spPr>
          <a:xfrm>
            <a:off x="6500813" y="5143500"/>
            <a:ext cx="1357312"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p:cNvSpPr txBox="1"/>
          <p:nvPr>
            <p:custDataLst>
              <p:tags r:id="rId18"/>
            </p:custDataLst>
          </p:nvPr>
        </p:nvSpPr>
        <p:spPr>
          <a:xfrm>
            <a:off x="1187624" y="5643563"/>
            <a:ext cx="6024406" cy="369332"/>
          </a:xfrm>
          <a:prstGeom prst="rect">
            <a:avLst/>
          </a:prstGeom>
          <a:noFill/>
        </p:spPr>
        <p:txBody>
          <a:bodyPr wrap="none" rtlCol="0">
            <a:spAutoFit/>
          </a:bodyPr>
          <a:lstStyle/>
          <a:p>
            <a:r>
              <a:rPr lang="en-US" altLang="zh-CN" dirty="0"/>
              <a:t>a.  </a:t>
            </a:r>
            <a:r>
              <a:rPr lang="zh-CN" altLang="en-US" dirty="0"/>
              <a:t>要考虑电缆传播时延，和四个中继器的时延    </a:t>
            </a:r>
            <a:r>
              <a:rPr lang="en-US" altLang="zh-CN" dirty="0"/>
              <a:t>4.8</a:t>
            </a:r>
            <a:r>
              <a:rPr lang="en-US" altLang="zh-CN" dirty="0">
                <a:sym typeface="Symbol"/>
              </a:rPr>
              <a:t> </a:t>
            </a:r>
            <a:r>
              <a:rPr lang="en-US" altLang="zh-CN" dirty="0"/>
              <a:t>sec</a:t>
            </a:r>
            <a:endParaRPr lang="zh-CN" altLang="en-US" dirty="0"/>
          </a:p>
        </p:txBody>
      </p:sp>
      <p:sp>
        <p:nvSpPr>
          <p:cNvPr id="21" name="TextBox 20"/>
          <p:cNvSpPr txBox="1"/>
          <p:nvPr>
            <p:custDataLst>
              <p:tags r:id="rId19"/>
            </p:custDataLst>
          </p:nvPr>
        </p:nvSpPr>
        <p:spPr>
          <a:xfrm>
            <a:off x="1189017" y="5949280"/>
            <a:ext cx="7199407" cy="369332"/>
          </a:xfrm>
          <a:prstGeom prst="rect">
            <a:avLst/>
          </a:prstGeom>
          <a:noFill/>
        </p:spPr>
        <p:txBody>
          <a:bodyPr wrap="none" rtlCol="0">
            <a:spAutoFit/>
          </a:bodyPr>
          <a:lstStyle/>
          <a:p>
            <a:r>
              <a:rPr lang="en-US" altLang="zh-CN" dirty="0"/>
              <a:t>c.  </a:t>
            </a:r>
            <a:r>
              <a:rPr lang="zh-CN" altLang="en-US" dirty="0"/>
              <a:t>要考虑传播时延，和四个交换机的处理时延和存储转发的传输时延</a:t>
            </a:r>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日期占位符 2"/>
          <p:cNvSpPr>
            <a:spLocks noGrp="1"/>
          </p:cNvSpPr>
          <p:nvPr>
            <p:ph type="dt" sz="half" idx="10"/>
            <p:custDataLst>
              <p:tags r:id="rId1"/>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2016</a:t>
            </a:r>
            <a:r>
              <a:rPr lang="zh-CN" altLang="en-US"/>
              <a:t>年秋</a:t>
            </a:r>
            <a:endParaRPr lang="zh-CN" altLang="en-US" dirty="0"/>
          </a:p>
        </p:txBody>
      </p:sp>
      <p:sp>
        <p:nvSpPr>
          <p:cNvPr id="11268" name="灯片编号占位符 1"/>
          <p:cNvSpPr>
            <a:spLocks noGrp="1"/>
          </p:cNvSpPr>
          <p:nvPr>
            <p:ph type="sldNum" sz="quarter" idx="12"/>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D470AEE1-4382-4543-B184-891EB676043C}" type="slidenum">
              <a:rPr lang="zh-CN" altLang="en-US" smtClean="0">
                <a:latin typeface="Arial Black" panose="020B0A04020102020204" pitchFamily="34" charset="0"/>
              </a:rPr>
            </a:fld>
            <a:endParaRPr lang="zh-CN" altLang="en-US">
              <a:latin typeface="Arial Black" panose="020B0A04020102020204" pitchFamily="34" charset="0"/>
            </a:endParaRPr>
          </a:p>
        </p:txBody>
      </p:sp>
      <p:sp>
        <p:nvSpPr>
          <p:cNvPr id="5" name="TextBox 4"/>
          <p:cNvSpPr txBox="1"/>
          <p:nvPr>
            <p:custDataLst>
              <p:tags r:id="rId3"/>
            </p:custDataLst>
          </p:nvPr>
        </p:nvSpPr>
        <p:spPr>
          <a:xfrm>
            <a:off x="642938" y="671513"/>
            <a:ext cx="8321550" cy="6463308"/>
          </a:xfrm>
          <a:prstGeom prst="rect">
            <a:avLst/>
          </a:prstGeom>
          <a:noFill/>
        </p:spPr>
        <p:txBody>
          <a:bodyPr wrap="square">
            <a:spAutoFit/>
          </a:bodyPr>
          <a:lstStyle/>
          <a:p>
            <a:pPr>
              <a:defRPr/>
            </a:pPr>
            <a:r>
              <a:rPr lang="zh-CN" altLang="en-US" dirty="0"/>
              <a:t>答：</a:t>
            </a:r>
            <a:endParaRPr lang="zh-CN" altLang="en-US" dirty="0"/>
          </a:p>
          <a:p>
            <a:r>
              <a:rPr lang="en-US" altLang="zh-CN" dirty="0"/>
              <a:t>b.</a:t>
            </a:r>
            <a:endParaRPr lang="zh-CN" altLang="zh-CN" dirty="0"/>
          </a:p>
          <a:p>
            <a:r>
              <a:rPr lang="zh-CN" altLang="zh-CN" dirty="0"/>
              <a:t>首先，单个帧的传输时间为</a:t>
            </a:r>
            <a:r>
              <a:rPr lang="en-US" altLang="zh-CN" dirty="0"/>
              <a:t>1500/(100Mbps)=15 </a:t>
            </a:r>
            <a:r>
              <a:rPr lang="en-US" altLang="zh-CN" dirty="0">
                <a:sym typeface="Symbol"/>
              </a:rPr>
              <a:t></a:t>
            </a:r>
            <a:r>
              <a:rPr lang="en-US" altLang="zh-CN" dirty="0"/>
              <a:t>sec, </a:t>
            </a:r>
            <a:r>
              <a:rPr lang="zh-CN" altLang="zh-CN" dirty="0"/>
              <a:t>大于一个比特的传播时延。 </a:t>
            </a:r>
            <a:endParaRPr lang="zh-CN" altLang="zh-CN" dirty="0"/>
          </a:p>
          <a:p>
            <a:r>
              <a:rPr lang="en-US" altLang="zh-CN" dirty="0"/>
              <a:t>B</a:t>
            </a:r>
            <a:r>
              <a:rPr lang="zh-CN" altLang="zh-CN" dirty="0"/>
              <a:t>的回退时间为</a:t>
            </a:r>
            <a:r>
              <a:rPr lang="en-US" altLang="zh-CN" dirty="0"/>
              <a:t>512bit time=512/(100*10</a:t>
            </a:r>
            <a:r>
              <a:rPr lang="en-US" altLang="zh-CN" baseline="30000" dirty="0"/>
              <a:t>6</a:t>
            </a:r>
            <a:r>
              <a:rPr lang="en-US" altLang="zh-CN" dirty="0"/>
              <a:t>) = 5.12 </a:t>
            </a:r>
            <a:r>
              <a:rPr lang="en-US" altLang="zh-CN" dirty="0">
                <a:sym typeface="Symbol"/>
              </a:rPr>
              <a:t></a:t>
            </a:r>
            <a:r>
              <a:rPr lang="en-US" altLang="zh-CN" dirty="0"/>
              <a:t>sec</a:t>
            </a:r>
            <a:r>
              <a:rPr lang="zh-CN" altLang="zh-CN" dirty="0"/>
              <a:t>。</a:t>
            </a:r>
            <a:endParaRPr lang="zh-CN" altLang="zh-CN" dirty="0"/>
          </a:p>
          <a:p>
            <a:r>
              <a:rPr lang="en-US" altLang="zh-CN" dirty="0"/>
              <a:t> </a:t>
            </a:r>
            <a:endParaRPr lang="zh-CN" altLang="zh-CN" dirty="0"/>
          </a:p>
          <a:p>
            <a:r>
              <a:rPr lang="zh-CN" altLang="zh-CN" dirty="0"/>
              <a:t>在</a:t>
            </a:r>
            <a:r>
              <a:rPr lang="en-US" altLang="zh-CN" dirty="0"/>
              <a:t>t=0</a:t>
            </a:r>
            <a:r>
              <a:rPr lang="zh-CN" altLang="zh-CN" dirty="0"/>
              <a:t>时刻，</a:t>
            </a:r>
            <a:r>
              <a:rPr lang="en-US" altLang="zh-CN" dirty="0"/>
              <a:t>A</a:t>
            </a:r>
            <a:r>
              <a:rPr lang="zh-CN" altLang="zh-CN" dirty="0"/>
              <a:t>和</a:t>
            </a:r>
            <a:r>
              <a:rPr lang="en-US" altLang="zh-CN" dirty="0"/>
              <a:t>B</a:t>
            </a:r>
            <a:r>
              <a:rPr lang="zh-CN" altLang="zh-CN" dirty="0"/>
              <a:t>开始传送；</a:t>
            </a:r>
            <a:endParaRPr lang="zh-CN" altLang="zh-CN" dirty="0"/>
          </a:p>
          <a:p>
            <a:r>
              <a:rPr lang="zh-CN" altLang="zh-CN" dirty="0"/>
              <a:t>在</a:t>
            </a:r>
            <a:r>
              <a:rPr lang="en-US" altLang="zh-CN" dirty="0"/>
              <a:t>t=4.8</a:t>
            </a:r>
            <a:r>
              <a:rPr lang="en-US" altLang="zh-CN" dirty="0">
                <a:sym typeface="Symbol"/>
              </a:rPr>
              <a:t></a:t>
            </a:r>
            <a:r>
              <a:rPr lang="en-US" altLang="zh-CN" dirty="0"/>
              <a:t>sec</a:t>
            </a:r>
            <a:r>
              <a:rPr lang="zh-CN" altLang="zh-CN" dirty="0"/>
              <a:t>，</a:t>
            </a:r>
            <a:r>
              <a:rPr lang="en-US" altLang="zh-CN" dirty="0"/>
              <a:t>A</a:t>
            </a:r>
            <a:r>
              <a:rPr lang="zh-CN" altLang="zh-CN" dirty="0"/>
              <a:t>和</a:t>
            </a:r>
            <a:r>
              <a:rPr lang="en-US" altLang="zh-CN" dirty="0"/>
              <a:t>B</a:t>
            </a:r>
            <a:r>
              <a:rPr lang="zh-CN" altLang="zh-CN" dirty="0"/>
              <a:t>探测到碰撞，于是终止传送；</a:t>
            </a:r>
            <a:endParaRPr lang="zh-CN" altLang="zh-CN" dirty="0"/>
          </a:p>
          <a:p>
            <a:r>
              <a:rPr lang="zh-CN" altLang="zh-CN" dirty="0"/>
              <a:t>在</a:t>
            </a:r>
            <a:r>
              <a:rPr lang="en-US" altLang="zh-CN" dirty="0"/>
              <a:t>t=9.6</a:t>
            </a:r>
            <a:r>
              <a:rPr lang="en-US" altLang="zh-CN" dirty="0">
                <a:sym typeface="Symbol"/>
              </a:rPr>
              <a:t></a:t>
            </a:r>
            <a:r>
              <a:rPr lang="en-US" altLang="zh-CN" dirty="0"/>
              <a:t>sec</a:t>
            </a:r>
            <a:r>
              <a:rPr lang="zh-CN" altLang="zh-CN" dirty="0"/>
              <a:t>，终止传送的</a:t>
            </a:r>
            <a:r>
              <a:rPr lang="en-US" altLang="zh-CN" dirty="0"/>
              <a:t>B</a:t>
            </a:r>
            <a:r>
              <a:rPr lang="zh-CN" altLang="zh-CN" dirty="0"/>
              <a:t>的最后一位到达</a:t>
            </a:r>
            <a:r>
              <a:rPr lang="en-US" altLang="zh-CN" dirty="0"/>
              <a:t>A</a:t>
            </a:r>
            <a:r>
              <a:rPr lang="zh-CN" altLang="zh-CN" dirty="0"/>
              <a:t>（终止传送的</a:t>
            </a:r>
            <a:r>
              <a:rPr lang="en-US" altLang="zh-CN" dirty="0"/>
              <a:t>A</a:t>
            </a:r>
            <a:r>
              <a:rPr lang="zh-CN" altLang="zh-CN" dirty="0"/>
              <a:t>的最后一位也到达</a:t>
            </a:r>
            <a:r>
              <a:rPr lang="en-US" altLang="zh-CN" dirty="0"/>
              <a:t>B</a:t>
            </a:r>
            <a:r>
              <a:rPr lang="zh-CN" altLang="zh-CN" dirty="0"/>
              <a:t>）；</a:t>
            </a:r>
            <a:endParaRPr lang="zh-CN" altLang="zh-CN" dirty="0"/>
          </a:p>
          <a:p>
            <a:r>
              <a:rPr lang="zh-CN" altLang="zh-CN" dirty="0"/>
              <a:t>在</a:t>
            </a:r>
            <a:r>
              <a:rPr lang="en-US" altLang="zh-CN" dirty="0"/>
              <a:t>t=4.8+5.12=9.92 </a:t>
            </a:r>
            <a:r>
              <a:rPr lang="en-US" altLang="zh-CN" dirty="0">
                <a:sym typeface="Symbol"/>
              </a:rPr>
              <a:t></a:t>
            </a:r>
            <a:r>
              <a:rPr lang="en-US" altLang="zh-CN" dirty="0"/>
              <a:t>sec</a:t>
            </a:r>
            <a:r>
              <a:rPr lang="zh-CN" altLang="zh-CN" dirty="0"/>
              <a:t>，</a:t>
            </a:r>
            <a:r>
              <a:rPr lang="en-US" altLang="zh-CN" dirty="0"/>
              <a:t>B</a:t>
            </a:r>
            <a:r>
              <a:rPr lang="zh-CN" altLang="zh-CN" dirty="0"/>
              <a:t>回退等待结束，检测到信道空闲，开始重传；</a:t>
            </a:r>
            <a:endParaRPr lang="zh-CN" altLang="zh-CN" dirty="0"/>
          </a:p>
          <a:p>
            <a:r>
              <a:rPr lang="zh-CN" altLang="zh-CN" dirty="0"/>
              <a:t>在</a:t>
            </a:r>
            <a:r>
              <a:rPr lang="en-US" altLang="zh-CN" dirty="0"/>
              <a:t>t=9.6+4.8=14.4</a:t>
            </a:r>
            <a:r>
              <a:rPr lang="en-US" altLang="zh-CN" dirty="0">
                <a:sym typeface="Symbol"/>
              </a:rPr>
              <a:t></a:t>
            </a:r>
            <a:r>
              <a:rPr lang="en-US" altLang="zh-CN" dirty="0"/>
              <a:t>sec</a:t>
            </a:r>
            <a:r>
              <a:rPr lang="zh-CN" altLang="zh-CN" dirty="0"/>
              <a:t>，</a:t>
            </a:r>
            <a:r>
              <a:rPr lang="en-US" altLang="zh-CN" dirty="0"/>
              <a:t>A</a:t>
            </a:r>
            <a:r>
              <a:rPr lang="zh-CN" altLang="zh-CN" dirty="0"/>
              <a:t>的重传帧的第</a:t>
            </a:r>
            <a:r>
              <a:rPr lang="en-US" altLang="zh-CN" dirty="0"/>
              <a:t>1</a:t>
            </a:r>
            <a:r>
              <a:rPr lang="zh-CN" altLang="zh-CN" dirty="0"/>
              <a:t>位到达</a:t>
            </a:r>
            <a:r>
              <a:rPr lang="en-US" altLang="zh-CN" dirty="0"/>
              <a:t>B</a:t>
            </a:r>
            <a:r>
              <a:rPr lang="zh-CN" altLang="zh-CN" dirty="0"/>
              <a:t>，</a:t>
            </a:r>
            <a:r>
              <a:rPr lang="en-US" altLang="zh-CN" dirty="0">
                <a:solidFill>
                  <a:srgbClr val="FF0000"/>
                </a:solidFill>
              </a:rPr>
              <a:t>B</a:t>
            </a:r>
            <a:r>
              <a:rPr lang="zh-CN" altLang="zh-CN" dirty="0">
                <a:solidFill>
                  <a:srgbClr val="FF0000"/>
                </a:solidFill>
              </a:rPr>
              <a:t>再次探测到碰撞</a:t>
            </a:r>
            <a:r>
              <a:rPr lang="zh-CN" altLang="zh-CN" dirty="0"/>
              <a:t>，再次终止传送；</a:t>
            </a:r>
            <a:endParaRPr lang="zh-CN" altLang="zh-CN" dirty="0"/>
          </a:p>
          <a:p>
            <a:r>
              <a:rPr lang="zh-CN" altLang="zh-CN" dirty="0"/>
              <a:t>在</a:t>
            </a:r>
            <a:r>
              <a:rPr lang="en-US" altLang="zh-CN" dirty="0"/>
              <a:t>t=9.92+4.8=14.72</a:t>
            </a:r>
            <a:r>
              <a:rPr lang="en-US" altLang="zh-CN" dirty="0">
                <a:sym typeface="Symbol"/>
              </a:rPr>
              <a:t></a:t>
            </a:r>
            <a:r>
              <a:rPr lang="en-US" altLang="zh-CN" dirty="0"/>
              <a:t>sec</a:t>
            </a:r>
            <a:r>
              <a:rPr lang="zh-CN" altLang="zh-CN" dirty="0"/>
              <a:t>，</a:t>
            </a:r>
            <a:r>
              <a:rPr lang="en-US" altLang="zh-CN" dirty="0">
                <a:solidFill>
                  <a:srgbClr val="FF0000"/>
                </a:solidFill>
              </a:rPr>
              <a:t>A</a:t>
            </a:r>
            <a:r>
              <a:rPr lang="zh-CN" altLang="zh-CN" dirty="0">
                <a:solidFill>
                  <a:srgbClr val="FF0000"/>
                </a:solidFill>
              </a:rPr>
              <a:t>也再次探测到碰撞</a:t>
            </a:r>
            <a:r>
              <a:rPr lang="zh-CN" altLang="zh-CN" dirty="0"/>
              <a:t>，于是终止传送；</a:t>
            </a:r>
            <a:endParaRPr lang="zh-CN" altLang="zh-CN" dirty="0"/>
          </a:p>
          <a:p>
            <a:endParaRPr lang="en-US" altLang="zh-CN" dirty="0"/>
          </a:p>
          <a:p>
            <a:r>
              <a:rPr lang="zh-CN" altLang="en-US" b="1" dirty="0">
                <a:solidFill>
                  <a:srgbClr val="FF0000"/>
                </a:solidFill>
              </a:rPr>
              <a:t>讨论：</a:t>
            </a:r>
            <a:endParaRPr lang="en-US" altLang="zh-CN" b="1" dirty="0">
              <a:solidFill>
                <a:srgbClr val="FF0000"/>
              </a:solidFill>
            </a:endParaRPr>
          </a:p>
          <a:p>
            <a:r>
              <a:rPr lang="zh-CN" altLang="zh-CN" b="1" dirty="0"/>
              <a:t>因此</a:t>
            </a:r>
            <a:r>
              <a:rPr lang="en-US" altLang="zh-CN" b="1" dirty="0"/>
              <a:t>A</a:t>
            </a:r>
            <a:r>
              <a:rPr lang="zh-CN" altLang="zh-CN" b="1" dirty="0"/>
              <a:t>和</a:t>
            </a:r>
            <a:r>
              <a:rPr lang="en-US" altLang="zh-CN" b="1" dirty="0"/>
              <a:t>B</a:t>
            </a:r>
            <a:r>
              <a:rPr lang="zh-CN" altLang="zh-CN" b="1" dirty="0"/>
              <a:t>需要再次进入指数回退等待，此时</a:t>
            </a:r>
            <a:r>
              <a:rPr lang="en-US" altLang="zh-CN" b="1" dirty="0"/>
              <a:t>K</a:t>
            </a:r>
            <a:r>
              <a:rPr lang="zh-CN" altLang="zh-CN" b="1" dirty="0"/>
              <a:t>的取值范围将增大到</a:t>
            </a:r>
            <a:r>
              <a:rPr lang="en-US" altLang="zh-CN" b="1" dirty="0"/>
              <a:t>{0,1,2,3}</a:t>
            </a:r>
            <a:r>
              <a:rPr lang="zh-CN" altLang="zh-CN" b="1" dirty="0"/>
              <a:t>的范围；</a:t>
            </a:r>
            <a:endParaRPr lang="en-US" altLang="zh-CN" b="1" dirty="0"/>
          </a:p>
          <a:p>
            <a:r>
              <a:rPr lang="zh-CN" altLang="zh-CN" b="1" dirty="0"/>
              <a:t>由于没有给定再次碰撞后</a:t>
            </a:r>
            <a:r>
              <a:rPr lang="en-US" altLang="zh-CN" b="1" dirty="0"/>
              <a:t>K</a:t>
            </a:r>
            <a:r>
              <a:rPr lang="en-US" altLang="zh-CN" b="1" baseline="-25000" dirty="0"/>
              <a:t>A</a:t>
            </a:r>
            <a:r>
              <a:rPr lang="zh-CN" altLang="zh-CN" b="1" dirty="0"/>
              <a:t>和</a:t>
            </a:r>
            <a:r>
              <a:rPr lang="en-US" altLang="zh-CN" b="1" dirty="0"/>
              <a:t>K</a:t>
            </a:r>
            <a:r>
              <a:rPr lang="en-US" altLang="zh-CN" b="1" baseline="-25000" dirty="0"/>
              <a:t>B</a:t>
            </a:r>
            <a:r>
              <a:rPr lang="zh-CN" altLang="zh-CN" b="1" dirty="0"/>
              <a:t>的取值，我们考虑最乐观的情况：</a:t>
            </a:r>
            <a:r>
              <a:rPr lang="en-US" altLang="zh-CN" b="1" dirty="0"/>
              <a:t>K</a:t>
            </a:r>
            <a:r>
              <a:rPr lang="en-US" altLang="zh-CN" b="1" baseline="-25000" dirty="0"/>
              <a:t>A</a:t>
            </a:r>
            <a:r>
              <a:rPr lang="en-US" altLang="zh-CN" b="1" dirty="0"/>
              <a:t>=0</a:t>
            </a:r>
            <a:r>
              <a:rPr lang="zh-CN" altLang="zh-CN" b="1" dirty="0"/>
              <a:t>，</a:t>
            </a:r>
            <a:r>
              <a:rPr lang="en-US" altLang="zh-CN" b="1" dirty="0"/>
              <a:t>K</a:t>
            </a:r>
            <a:r>
              <a:rPr lang="en-US" altLang="zh-CN" b="1" baseline="-25000" dirty="0"/>
              <a:t>B</a:t>
            </a:r>
            <a:r>
              <a:rPr lang="zh-CN" altLang="zh-CN" b="1" dirty="0"/>
              <a:t>至少为</a:t>
            </a:r>
            <a:r>
              <a:rPr lang="en-US" altLang="zh-CN" b="1" dirty="0"/>
              <a:t>2</a:t>
            </a:r>
            <a:r>
              <a:rPr lang="zh-CN" altLang="zh-CN" b="1" dirty="0"/>
              <a:t>，这样的话第三次碰撞不会发生。</a:t>
            </a:r>
            <a:endParaRPr lang="zh-CN" altLang="zh-CN" b="1" dirty="0"/>
          </a:p>
          <a:p>
            <a:r>
              <a:rPr lang="zh-CN" altLang="zh-CN" b="1" dirty="0"/>
              <a:t>因此，</a:t>
            </a:r>
            <a:r>
              <a:rPr lang="en-US" altLang="zh-CN" b="1" dirty="0"/>
              <a:t>A</a:t>
            </a:r>
            <a:r>
              <a:rPr lang="zh-CN" altLang="zh-CN" b="1" dirty="0"/>
              <a:t>的分组要完整地递送到</a:t>
            </a:r>
            <a:r>
              <a:rPr lang="en-US" altLang="zh-CN" b="1" dirty="0"/>
              <a:t>B</a:t>
            </a:r>
            <a:r>
              <a:rPr lang="zh-CN" altLang="zh-CN" b="1" dirty="0"/>
              <a:t>，至少需要</a:t>
            </a:r>
            <a:r>
              <a:rPr lang="en-US" altLang="zh-CN" b="1" dirty="0">
                <a:solidFill>
                  <a:srgbClr val="FF0000"/>
                </a:solidFill>
              </a:rPr>
              <a:t>14.4+4.8+4.8+1500/(100*10</a:t>
            </a:r>
            <a:r>
              <a:rPr lang="en-US" altLang="zh-CN" b="1" baseline="30000" dirty="0">
                <a:solidFill>
                  <a:srgbClr val="FF0000"/>
                </a:solidFill>
              </a:rPr>
              <a:t>6</a:t>
            </a:r>
            <a:r>
              <a:rPr lang="en-US" altLang="zh-CN" b="1" dirty="0">
                <a:solidFill>
                  <a:srgbClr val="FF0000"/>
                </a:solidFill>
              </a:rPr>
              <a:t>)=39</a:t>
            </a:r>
            <a:r>
              <a:rPr lang="en-US" altLang="zh-CN" b="1" dirty="0">
                <a:solidFill>
                  <a:srgbClr val="FF0000"/>
                </a:solidFill>
                <a:sym typeface="Symbol"/>
              </a:rPr>
              <a:t></a:t>
            </a:r>
            <a:r>
              <a:rPr lang="en-US" altLang="zh-CN" b="1" dirty="0">
                <a:solidFill>
                  <a:srgbClr val="FF0000"/>
                </a:solidFill>
              </a:rPr>
              <a:t>sec</a:t>
            </a:r>
            <a:r>
              <a:rPr lang="zh-CN" altLang="zh-CN" b="1" dirty="0">
                <a:solidFill>
                  <a:srgbClr val="FF0000"/>
                </a:solidFill>
              </a:rPr>
              <a:t>。</a:t>
            </a:r>
            <a:endParaRPr lang="zh-CN" altLang="zh-CN" b="1" dirty="0">
              <a:solidFill>
                <a:srgbClr val="FF0000"/>
              </a:solidFill>
            </a:endParaRPr>
          </a:p>
          <a:p>
            <a:pPr>
              <a:defRPr/>
            </a:pPr>
            <a:endParaRPr lang="zh-CN" altLang="en-US" dirty="0"/>
          </a:p>
          <a:p>
            <a:pPr>
              <a:defRPr/>
            </a:pPr>
            <a:endParaRPr lang="zh-CN" altLang="en-US" dirty="0"/>
          </a:p>
        </p:txBody>
      </p:sp>
      <p:sp>
        <p:nvSpPr>
          <p:cNvPr id="2" name="TextBox 1"/>
          <p:cNvSpPr txBox="1"/>
          <p:nvPr>
            <p:custDataLst>
              <p:tags r:id="rId4"/>
            </p:custDataLst>
          </p:nvPr>
        </p:nvSpPr>
        <p:spPr>
          <a:xfrm>
            <a:off x="3995936" y="4221088"/>
            <a:ext cx="2765501" cy="400110"/>
          </a:xfrm>
          <a:prstGeom prst="rect">
            <a:avLst/>
          </a:prstGeom>
          <a:noFill/>
        </p:spPr>
        <p:txBody>
          <a:bodyPr wrap="none" rtlCol="0">
            <a:spAutoFit/>
          </a:bodyPr>
          <a:lstStyle/>
          <a:p>
            <a:r>
              <a:rPr lang="zh-CN" altLang="en-US" sz="2000" b="1" dirty="0">
                <a:solidFill>
                  <a:srgbClr val="FF0000"/>
                </a:solidFill>
              </a:rPr>
              <a:t>请大胆假设，小心求证</a:t>
            </a:r>
            <a:endParaRPr lang="zh-CN" altLang="en-US"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13855" y="279966"/>
            <a:ext cx="9157855" cy="2031325"/>
          </a:xfrm>
          <a:prstGeom prst="rect">
            <a:avLst/>
          </a:prstGeom>
        </p:spPr>
        <p:txBody>
          <a:bodyPr wrap="square">
            <a:spAutoFit/>
          </a:bodyPr>
          <a:lstStyle/>
          <a:p>
            <a:pPr lvl="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以太网的最大最小帧长，为什么要有？</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答：以太网的最大帧长为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1500</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字节，其存在的原因是：①如果帧长过长，会造成接收端的缓存溢出，发生错误；②由于以太网是多个主机共享媒介信道，如果帧长过长，也将导致某一主机占据信道过久，不公平。</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以太网的最小帧长需根据实际往返时间而定，一般至少为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46</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字节。如果帧长过短，会导致在</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CSMA/CD</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中无法检测出碰撞，所以要求发送帧的最短时间</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TXT</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要大于链路最大的往返时间</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RTT</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，根据链路的带宽，可计算出最小帧长。</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p:cNvSpPr/>
          <p:nvPr/>
        </p:nvSpPr>
        <p:spPr>
          <a:xfrm>
            <a:off x="0" y="3041160"/>
            <a:ext cx="9088582" cy="3139321"/>
          </a:xfrm>
          <a:prstGeom prst="rect">
            <a:avLst/>
          </a:prstGeom>
        </p:spPr>
        <p:txBody>
          <a:bodyPr wrap="square">
            <a:spAutoFit/>
          </a:bodyPr>
          <a:lstStyle/>
          <a:p>
            <a:pPr lvl="0" algn="just">
              <a:spcAft>
                <a:spcPts val="0"/>
              </a:spcAft>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802.3</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和</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802.11</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协议的异同</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答：</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802.3</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链路层以太网的协议，</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802.11</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为无线局域网中的协议。</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b="1" kern="100" dirty="0">
                <a:latin typeface="等线" panose="02010600030101010101" pitchFamily="2" charset="-122"/>
                <a:ea typeface="华文楷体" panose="02010600040101010101" pitchFamily="2" charset="-122"/>
                <a:cs typeface="Times New Roman" panose="02020603050405020304" pitchFamily="18" charset="0"/>
              </a:rPr>
              <a:t>相同点</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：两者均是链路层局域网标准，都是基于</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MAC</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地址寻址的。在多路访问中，均采用了载波侦听</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CSMA</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的形式。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b="1" kern="100" dirty="0">
                <a:latin typeface="等线" panose="02010600030101010101" pitchFamily="2" charset="-122"/>
                <a:ea typeface="华文楷体" panose="02010600040101010101" pitchFamily="2" charset="-122"/>
                <a:cs typeface="Times New Roman" panose="02020603050405020304" pitchFamily="18" charset="0"/>
              </a:rPr>
              <a:t>不同点</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ea"/>
              <a:buAutoNum type="circleNumDbPlain"/>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802.3</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是基于有线网络，而</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802.11</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是基于无线网络。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ea"/>
              <a:buAutoNum type="circleNumDbPlain"/>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在多路访问中，</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802.3</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提供了</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CD</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碰撞检测机制，检测到碰撞后随机回退；</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802.11</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提供了</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CA</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碰撞避免机制。</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ea"/>
              <a:buAutoNum type="circleNumDbPlain"/>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在</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802.11</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中，由于无线信道衰减强切易受干扰，所以还提供了链路层确认</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重传</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ARQ</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机制，提供可靠的连接服务；在</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802.3</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中只是检测帧是否损坏，属于不可靠的无连接服务。</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ea"/>
              <a:buAutoNum type="circleNumDbPlain"/>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802.3</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是基于以太网帧，有两个</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MAC</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地址；</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802.11</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是基于</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802.11</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帧，</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3</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个</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MAC</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地址机制。</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1052946" y="751575"/>
            <a:ext cx="6400800" cy="5078313"/>
          </a:xfrm>
          <a:prstGeom prst="rect">
            <a:avLst/>
          </a:prstGeom>
        </p:spPr>
        <p:txBody>
          <a:bodyPr wrap="square">
            <a:spAutoFit/>
          </a:bodyPr>
          <a:lstStyle/>
          <a:p>
            <a:pPr marL="342900" lvl="0" indent="-342900" algn="just">
              <a:spcAft>
                <a:spcPts val="0"/>
              </a:spcAft>
              <a:buFont typeface="+mj-lt"/>
              <a:buAutoNum type="arabicPeriod"/>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Rdt3.0</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提供了哪些可靠的服务？</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ea"/>
              <a:buAutoNum type="circleNumDbPlain"/>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校验和位差检测，错误重传</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ea"/>
              <a:buAutoNum type="circleNumDbPlain"/>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丢弃冗余数据</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ea"/>
              <a:buAutoNum type="circleNumDbPlain"/>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允许</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ACK</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出错，设置序号</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ea"/>
              <a:buAutoNum type="circleNumDbPlain"/>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允许数据丢失，设置超时时间，超时重传</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IPv6</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和</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IPv4</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的区别？前者的偏移地址是多少位？报头格式？</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答：</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b="1" kern="100" dirty="0">
                <a:latin typeface="等线" panose="02010600030101010101" pitchFamily="2" charset="-122"/>
                <a:ea typeface="华文楷体" panose="02010600040101010101" pitchFamily="2" charset="-122"/>
                <a:cs typeface="Times New Roman" panose="02020603050405020304" pitchFamily="18" charset="0"/>
              </a:rPr>
              <a:t>区别</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IPv6</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的地址为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128</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位，</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IPv4</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的地址为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32</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位。</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IPv6</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层次化分配</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地址，地址空间较大。</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IPv6</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的报头长度固定为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40</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字节，</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IPv4</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报头长度一般为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20</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字节，但不固定，可能达到</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60</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字节。</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IPv6</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没有</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checksum</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，没有分片机制，而是增加了优先级域和流标记域来保证服务质量。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IPv6</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的偏移地址没有，</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IPv4</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的偏移地址为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13</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位。</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报头格式：</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IPv6</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的报头长度固定为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40</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字节，</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IPv4</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报头长度一般为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20</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字节，但不固定，可能达到</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60</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字节。</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IPv6</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没有</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checksum</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，没有分片机制，而是增加了优先级域和流标记域来保证服务质量。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166254" y="155461"/>
            <a:ext cx="6220691" cy="3693319"/>
          </a:xfrm>
          <a:prstGeom prst="rect">
            <a:avLst/>
          </a:prstGeom>
        </p:spPr>
        <p:txBody>
          <a:bodyPr wrap="square">
            <a:spAutoFit/>
          </a:bodyPr>
          <a:lstStyle/>
          <a:p>
            <a:pPr marL="342900" lvl="0" indent="-342900" algn="just">
              <a:spcAft>
                <a:spcPts val="0"/>
              </a:spcAft>
              <a:buFont typeface="+mj-ea"/>
              <a:buAutoNum type="ea1JpnKorPlain"/>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主机访问</a:t>
            </a:r>
            <a:r>
              <a:rPr lang="en-US" altLang="zh-CN" b="1" u="sng" kern="100" dirty="0">
                <a:solidFill>
                  <a:srgbClr val="00B050"/>
                </a:solidFill>
                <a:latin typeface="等线" panose="02010600030101010101" pitchFamily="2" charset="-122"/>
                <a:ea typeface="等线" panose="02010600030101010101" pitchFamily="2" charset="-122"/>
                <a:cs typeface="Times New Roman" panose="02020603050405020304" pitchFamily="18" charset="0"/>
                <a:hlinkClick r:id="rId1"/>
              </a:rPr>
              <a:t>www.sina.com</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所需用到的协议</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spcAft>
                <a:spcPts val="0"/>
              </a:spcAft>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应用层协议为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DNS</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和</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HTTP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，即除了</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HTTP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之外还需要</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DNS</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协议；</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spcAft>
                <a:spcPts val="0"/>
              </a:spcAft>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传输层协议为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UDP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和</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TCP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DNS</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用于将服务器主机名解析成</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地址；</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HTTP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协议实现超文本的传输，是</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Web</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的应用层协议；</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TCP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：为应用层的协议提供面向连接的可靠传输，即为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HTTP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协议提供可靠的传输服务；</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UDP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：为应用层协议提供不可靠的传输，其中本题的</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DNS</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协议需要</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UDP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的服务。</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IP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协议：在网络层将数据报交付给服务器主机</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ARP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协议：将</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IP</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地址解析为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MAC</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地址</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p:cNvSpPr/>
          <p:nvPr/>
        </p:nvSpPr>
        <p:spPr>
          <a:xfrm>
            <a:off x="166254" y="4117681"/>
            <a:ext cx="4572000" cy="1969770"/>
          </a:xfrm>
          <a:prstGeom prst="rect">
            <a:avLst/>
          </a:prstGeom>
        </p:spPr>
        <p:txBody>
          <a:bodyPr>
            <a:spAutoFit/>
          </a:bodyPr>
          <a:lstStyle/>
          <a:p>
            <a:pPr marL="342900" lvl="0" indent="-342900" algn="just">
              <a:spcAft>
                <a:spcPts val="0"/>
              </a:spcAft>
              <a:buFont typeface="+mj-lt"/>
              <a:buAutoNum type="arabicParenR"/>
            </a:pPr>
            <a:r>
              <a:rPr lang="zh-CN" altLang="zh-CN" kern="100" dirty="0">
                <a:latin typeface="Times New Roman" panose="02020603050405020304" pitchFamily="18" charset="0"/>
              </a:rPr>
              <a:t>列出</a:t>
            </a:r>
            <a:r>
              <a:rPr lang="en-US" altLang="zh-CN" kern="100" dirty="0">
                <a:latin typeface="Times New Roman" panose="02020603050405020304" pitchFamily="18" charset="0"/>
              </a:rPr>
              <a:t>5</a:t>
            </a:r>
            <a:r>
              <a:rPr lang="zh-CN" altLang="zh-CN" kern="100" dirty="0">
                <a:latin typeface="Times New Roman" panose="02020603050405020304" pitchFamily="18" charset="0"/>
              </a:rPr>
              <a:t>种非专用的因特网应用以及它们所使用的应用层协议。</a:t>
            </a:r>
            <a:endParaRPr lang="zh-CN" altLang="zh-CN" sz="1400" kern="100" dirty="0">
              <a:latin typeface="Times New Roman" panose="02020603050405020304" pitchFamily="18" charset="0"/>
            </a:endParaRPr>
          </a:p>
          <a:p>
            <a:pPr marL="228600">
              <a:spcAft>
                <a:spcPts val="0"/>
              </a:spcAft>
            </a:pPr>
            <a:r>
              <a:rPr lang="zh-CN" altLang="zh-CN" b="1" dirty="0">
                <a:solidFill>
                  <a:srgbClr val="2E74B5"/>
                </a:solidFill>
                <a:latin typeface="Arial" panose="020B0604020202020204" pitchFamily="34" charset="0"/>
                <a:cs typeface="Arial" panose="020B0604020202020204" pitchFamily="34" charset="0"/>
              </a:rPr>
              <a:t>电子邮件</a:t>
            </a:r>
            <a:r>
              <a:rPr lang="en-US" altLang="zh-CN" b="1" dirty="0">
                <a:solidFill>
                  <a:srgbClr val="2E74B5"/>
                </a:solidFill>
                <a:latin typeface="Arial" panose="020B0604020202020204" pitchFamily="34" charset="0"/>
                <a:cs typeface="Times New Roman" panose="02020603050405020304" pitchFamily="18" charset="0"/>
              </a:rPr>
              <a:t>		SMTP</a:t>
            </a:r>
            <a:endParaRPr lang="zh-CN" altLang="zh-CN" dirty="0">
              <a:latin typeface="Calibri" panose="020F0502020204030204" pitchFamily="34" charset="0"/>
              <a:cs typeface="Times New Roman" panose="02020603050405020304" pitchFamily="18" charset="0"/>
            </a:endParaRPr>
          </a:p>
          <a:p>
            <a:pPr marL="228600">
              <a:spcAft>
                <a:spcPts val="0"/>
              </a:spcAft>
            </a:pPr>
            <a:r>
              <a:rPr lang="zh-CN" altLang="zh-CN" b="1" dirty="0">
                <a:solidFill>
                  <a:srgbClr val="2E74B5"/>
                </a:solidFill>
                <a:latin typeface="Arial" panose="020B0604020202020204" pitchFamily="34" charset="0"/>
                <a:cs typeface="Arial" panose="020B0604020202020204" pitchFamily="34" charset="0"/>
              </a:rPr>
              <a:t>远程终端访问</a:t>
            </a:r>
            <a:r>
              <a:rPr lang="en-US" altLang="zh-CN" b="1" dirty="0">
                <a:solidFill>
                  <a:srgbClr val="2E74B5"/>
                </a:solidFill>
                <a:latin typeface="Arial" panose="020B0604020202020204" pitchFamily="34" charset="0"/>
                <a:cs typeface="Times New Roman" panose="02020603050405020304" pitchFamily="18" charset="0"/>
              </a:rPr>
              <a:t>		TELNET</a:t>
            </a:r>
            <a:endParaRPr lang="zh-CN" altLang="zh-CN" dirty="0">
              <a:latin typeface="Calibri" panose="020F0502020204030204" pitchFamily="34" charset="0"/>
              <a:cs typeface="Times New Roman" panose="02020603050405020304" pitchFamily="18" charset="0"/>
            </a:endParaRPr>
          </a:p>
          <a:p>
            <a:pPr marL="228600">
              <a:spcAft>
                <a:spcPts val="0"/>
              </a:spcAft>
            </a:pPr>
            <a:r>
              <a:rPr lang="en-US" altLang="zh-CN" b="1" dirty="0">
                <a:solidFill>
                  <a:srgbClr val="2E74B5"/>
                </a:solidFill>
                <a:latin typeface="Arial" panose="020B0604020202020204" pitchFamily="34" charset="0"/>
                <a:cs typeface="Times New Roman" panose="02020603050405020304" pitchFamily="18" charset="0"/>
              </a:rPr>
              <a:t>Web			HTTP</a:t>
            </a:r>
            <a:endParaRPr lang="zh-CN" altLang="zh-CN" dirty="0">
              <a:latin typeface="Calibri" panose="020F0502020204030204" pitchFamily="34" charset="0"/>
              <a:cs typeface="Times New Roman" panose="02020603050405020304" pitchFamily="18" charset="0"/>
            </a:endParaRPr>
          </a:p>
          <a:p>
            <a:pPr marL="228600">
              <a:spcAft>
                <a:spcPts val="0"/>
              </a:spcAft>
            </a:pPr>
            <a:r>
              <a:rPr lang="zh-CN" altLang="zh-CN" b="1" dirty="0">
                <a:solidFill>
                  <a:srgbClr val="2E74B5"/>
                </a:solidFill>
                <a:latin typeface="Arial" panose="020B0604020202020204" pitchFamily="34" charset="0"/>
                <a:cs typeface="Arial" panose="020B0604020202020204" pitchFamily="34" charset="0"/>
              </a:rPr>
              <a:t>文件传输</a:t>
            </a:r>
            <a:r>
              <a:rPr lang="en-US" altLang="zh-CN" b="1" dirty="0">
                <a:solidFill>
                  <a:srgbClr val="2E74B5"/>
                </a:solidFill>
                <a:latin typeface="Arial" panose="020B0604020202020204" pitchFamily="34" charset="0"/>
                <a:cs typeface="Times New Roman" panose="02020603050405020304" pitchFamily="18" charset="0"/>
              </a:rPr>
              <a:t>		FTP</a:t>
            </a:r>
            <a:endParaRPr lang="zh-CN" altLang="zh-CN" dirty="0">
              <a:latin typeface="Calibri" panose="020F0502020204030204" pitchFamily="34" charset="0"/>
              <a:cs typeface="Times New Roman" panose="02020603050405020304" pitchFamily="18" charset="0"/>
            </a:endParaRPr>
          </a:p>
          <a:p>
            <a:pPr marL="228600" algn="just">
              <a:spcAft>
                <a:spcPts val="0"/>
              </a:spcAft>
            </a:pPr>
            <a:r>
              <a:rPr lang="zh-CN" altLang="zh-CN" sz="1400" b="1" kern="100" dirty="0">
                <a:solidFill>
                  <a:srgbClr val="2E74B5"/>
                </a:solidFill>
                <a:latin typeface="Arial" panose="020B0604020202020204" pitchFamily="34" charset="0"/>
                <a:cs typeface="Arial" panose="020B0604020202020204" pitchFamily="34" charset="0"/>
              </a:rPr>
              <a:t>远程文件服务器</a:t>
            </a:r>
            <a:r>
              <a:rPr lang="en-US" altLang="zh-CN" sz="1400" b="1" kern="100" dirty="0">
                <a:solidFill>
                  <a:srgbClr val="2E74B5"/>
                </a:solidFill>
                <a:latin typeface="Arial" panose="020B0604020202020204" pitchFamily="34" charset="0"/>
              </a:rPr>
              <a:t>		NFS</a:t>
            </a:r>
            <a:endParaRPr lang="zh-CN" altLang="zh-CN" sz="1400" kern="100" dirty="0">
              <a:latin typeface="Times New Roman" panose="02020603050405020304"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0" y="0"/>
            <a:ext cx="8908472" cy="7017306"/>
          </a:xfrm>
          <a:prstGeom prst="rect">
            <a:avLst/>
          </a:prstGeom>
        </p:spPr>
        <p:txBody>
          <a:bodyPr wrap="square">
            <a:spAutoFit/>
          </a:bodyPr>
          <a:lstStyle/>
          <a:p>
            <a:pPr lvl="0" algn="just">
              <a:spcAft>
                <a:spcPts val="0"/>
              </a:spcAft>
            </a:pPr>
            <a:r>
              <a:rPr lang="zh-CN" altLang="zh-CN" kern="100" dirty="0">
                <a:latin typeface="Calibri" panose="020F0502020204030204" pitchFamily="34" charset="0"/>
                <a:cs typeface="Times New Roman" panose="02020603050405020304" pitchFamily="18" charset="0"/>
              </a:rPr>
              <a:t>传输层和链路层的可靠数据传输有何异同，能否互相替代</a:t>
            </a:r>
            <a:endParaRPr lang="zh-CN" altLang="zh-CN" kern="100" dirty="0">
              <a:latin typeface="Calibri" panose="020F0502020204030204" pitchFamily="34" charset="0"/>
              <a:cs typeface="Times New Roman" panose="02020603050405020304" pitchFamily="18" charset="0"/>
            </a:endParaRPr>
          </a:p>
          <a:p>
            <a:pPr indent="266700" algn="just">
              <a:spcAft>
                <a:spcPts val="0"/>
              </a:spcAft>
            </a:pP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传输层和链路层的可靠数据传输都有用差错检验的方式。但链路层的可靠数据传输只负责节点之间（一跳）是否传输可靠，而传输层的可靠数据传输是端到端的。两者的服务范围不同。而且就算链路层每一跳之间都有可靠的数据传输，但也有可能因为存储转发，在节点上存储时溢出或发生错误。</a:t>
            </a:r>
            <a:endParaRPr lang="en-US" altLang="zh-CN" kern="100" dirty="0">
              <a:latin typeface="Calibri" panose="020F0502020204030204" pitchFamily="34" charset="0"/>
              <a:ea typeface="华文楷体" panose="02010600040101010101" pitchFamily="2" charset="-122"/>
              <a:cs typeface="Times New Roman" panose="02020603050405020304" pitchFamily="18" charset="0"/>
            </a:endParaRPr>
          </a:p>
          <a:p>
            <a:pPr indent="266700" algn="just">
              <a:spcAft>
                <a:spcPts val="0"/>
              </a:spcAft>
            </a:pPr>
            <a:endParaRPr lang="en-US" altLang="zh-CN" kern="100" dirty="0">
              <a:latin typeface="Calibri" panose="020F0502020204030204" pitchFamily="34" charset="0"/>
              <a:ea typeface="华文楷体" panose="02010600040101010101" pitchFamily="2" charset="-122"/>
              <a:cs typeface="Times New Roman" panose="02020603050405020304" pitchFamily="18" charset="0"/>
            </a:endParaRPr>
          </a:p>
          <a:p>
            <a:r>
              <a:rPr lang="zh-CN" altLang="zh-CN" dirty="0"/>
              <a:t>简述传输层和链路层的服务模型，请问它们可以互相替代么？</a:t>
            </a:r>
            <a:endParaRPr lang="zh-CN" altLang="zh-CN" dirty="0"/>
          </a:p>
          <a:p>
            <a:r>
              <a:rPr lang="en-US" altLang="zh-CN" dirty="0">
                <a:latin typeface="华文楷体" panose="02010600040101010101" pitchFamily="2" charset="-122"/>
                <a:ea typeface="华文楷体" panose="02010600040101010101" pitchFamily="2" charset="-122"/>
              </a:rPr>
              <a:t>    </a:t>
            </a:r>
            <a:r>
              <a:rPr lang="zh-CN" altLang="zh-CN" dirty="0">
                <a:latin typeface="华文楷体" panose="02010600040101010101" pitchFamily="2" charset="-122"/>
                <a:ea typeface="华文楷体" panose="02010600040101010101" pitchFamily="2" charset="-122"/>
              </a:rPr>
              <a:t>运输层提供了应用程序端口之间传送应用层报文的服务，为运行在不同主机上的进程之间提供逻辑通信。</a:t>
            </a:r>
            <a:endParaRPr lang="zh-CN"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    </a:t>
            </a:r>
            <a:r>
              <a:rPr lang="zh-CN" altLang="zh-CN" dirty="0">
                <a:latin typeface="华文楷体" panose="02010600040101010101" pitchFamily="2" charset="-122"/>
                <a:ea typeface="华文楷体" panose="02010600040101010101" pitchFamily="2" charset="-122"/>
              </a:rPr>
              <a:t>链路层服务模型：将数据报通过单一通信链路从一个节点移动到相邻节点，所提供的服务细节将随链路层协议从一种进入下一种而改变。</a:t>
            </a:r>
            <a:endParaRPr lang="zh-CN"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    </a:t>
            </a:r>
            <a:r>
              <a:rPr lang="zh-CN" altLang="zh-CN" dirty="0">
                <a:latin typeface="华文楷体" panose="02010600040101010101" pitchFamily="2" charset="-122"/>
                <a:ea typeface="华文楷体" panose="02010600040101010101" pitchFamily="2" charset="-122"/>
              </a:rPr>
              <a:t>运输层协议在端到端的基础上为两个进程之间提供可靠交付；链路层协议在由单一链路相连的两个节点之间提供可靠交付服务。</a:t>
            </a:r>
            <a:endParaRPr lang="en-US" altLang="zh-CN" dirty="0">
              <a:latin typeface="华文楷体" panose="02010600040101010101" pitchFamily="2" charset="-122"/>
              <a:ea typeface="华文楷体" panose="02010600040101010101" pitchFamily="2" charset="-122"/>
            </a:endParaRPr>
          </a:p>
          <a:p>
            <a:endParaRPr lang="zh-CN"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lvl="0" algn="just">
              <a:spcAft>
                <a:spcPts val="0"/>
              </a:spcAft>
            </a:pPr>
            <a:r>
              <a:rPr lang="zh-CN" altLang="zh-CN" kern="100" dirty="0">
                <a:latin typeface="Calibri" panose="020F0502020204030204" pitchFamily="34" charset="0"/>
                <a:cs typeface="Times New Roman" panose="02020603050405020304" pitchFamily="18" charset="0"/>
              </a:rPr>
              <a:t>位于北京的节点想用</a:t>
            </a:r>
            <a:r>
              <a:rPr lang="en-US" altLang="zh-CN" kern="100" dirty="0">
                <a:latin typeface="Calibri" panose="020F0502020204030204" pitchFamily="34" charset="0"/>
                <a:cs typeface="Times New Roman" panose="02020603050405020304" pitchFamily="18" charset="0"/>
              </a:rPr>
              <a:t>ARP</a:t>
            </a:r>
            <a:r>
              <a:rPr lang="zh-CN" altLang="zh-CN" kern="100" dirty="0">
                <a:latin typeface="Calibri" panose="020F0502020204030204" pitchFamily="34" charset="0"/>
                <a:cs typeface="Times New Roman" panose="02020603050405020304" pitchFamily="18" charset="0"/>
              </a:rPr>
              <a:t>解析位于上海的</a:t>
            </a:r>
            <a:r>
              <a:rPr lang="en-US" altLang="zh-CN" kern="100" dirty="0">
                <a:latin typeface="Calibri" panose="020F0502020204030204" pitchFamily="34" charset="0"/>
                <a:cs typeface="Times New Roman" panose="02020603050405020304" pitchFamily="18" charset="0"/>
              </a:rPr>
              <a:t>IP</a:t>
            </a:r>
            <a:r>
              <a:rPr lang="zh-CN" altLang="zh-CN" kern="100" dirty="0">
                <a:latin typeface="Calibri" panose="020F0502020204030204" pitchFamily="34" charset="0"/>
                <a:cs typeface="Times New Roman" panose="02020603050405020304" pitchFamily="18" charset="0"/>
              </a:rPr>
              <a:t>，会发生什么，为什么</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cs typeface="Times New Roman" panose="02020603050405020304" pitchFamily="18" charset="0"/>
              </a:rPr>
              <a:t>ARP</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将返回一个错误，因为</a:t>
            </a:r>
            <a:r>
              <a:rPr lang="en-US" altLang="zh-CN" kern="100" dirty="0">
                <a:latin typeface="Calibri" panose="020F0502020204030204" pitchFamily="34" charset="0"/>
                <a:ea typeface="华文楷体" panose="02010600040101010101" pitchFamily="2" charset="-122"/>
                <a:cs typeface="Times New Roman" panose="02020603050405020304" pitchFamily="18" charset="0"/>
              </a:rPr>
              <a:t>ARP</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只为在同一个子网上的节点解析</a:t>
            </a:r>
            <a:r>
              <a:rPr lang="en-US" altLang="zh-CN" kern="100" dirty="0">
                <a:latin typeface="Calibri" panose="020F0502020204030204" pitchFamily="34" charset="0"/>
                <a:ea typeface="华文楷体" panose="02010600040101010101" pitchFamily="2" charset="-122"/>
                <a:cs typeface="Times New Roman" panose="02020603050405020304" pitchFamily="18" charset="0"/>
              </a:rPr>
              <a:t>IP</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地址。</a:t>
            </a:r>
            <a:endParaRPr lang="en-US" altLang="zh-CN" kern="100" dirty="0">
              <a:latin typeface="Calibri" panose="020F0502020204030204" pitchFamily="34" charset="0"/>
              <a:ea typeface="华文楷体" panose="02010600040101010101" pitchFamily="2" charset="-122"/>
              <a:cs typeface="Times New Roman" panose="02020603050405020304" pitchFamily="18" charset="0"/>
            </a:endParaRPr>
          </a:p>
          <a:p>
            <a:pPr marL="228600" indent="266700" algn="just">
              <a:spcAft>
                <a:spcPts val="0"/>
              </a:spcAft>
            </a:pPr>
            <a:endParaRPr lang="zh-CN" altLang="zh-CN" kern="100" dirty="0">
              <a:latin typeface="Calibri" panose="020F0502020204030204" pitchFamily="34" charset="0"/>
              <a:cs typeface="Times New Roman" panose="02020603050405020304" pitchFamily="18" charset="0"/>
            </a:endParaRPr>
          </a:p>
          <a:p>
            <a:pPr lvl="0" algn="just">
              <a:spcAft>
                <a:spcPts val="0"/>
              </a:spcAft>
            </a:pPr>
            <a:r>
              <a:rPr lang="en-US" altLang="zh-CN" kern="100" dirty="0">
                <a:latin typeface="Calibri" panose="020F0502020204030204" pitchFamily="34" charset="0"/>
                <a:cs typeface="Times New Roman" panose="02020603050405020304" pitchFamily="18" charset="0"/>
              </a:rPr>
              <a:t>DV</a:t>
            </a:r>
            <a:r>
              <a:rPr lang="zh-CN" altLang="zh-CN" kern="100" dirty="0">
                <a:latin typeface="Calibri" panose="020F0502020204030204" pitchFamily="34" charset="0"/>
                <a:cs typeface="Times New Roman" panose="02020603050405020304" pitchFamily="18" charset="0"/>
              </a:rPr>
              <a:t>算法为神马坏消息传播慢</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（不太懂）这其实是计数到无穷问题。因为</a:t>
            </a:r>
            <a:r>
              <a:rPr lang="en-US" altLang="zh-CN" kern="100" dirty="0">
                <a:latin typeface="Calibri" panose="020F0502020204030204" pitchFamily="34" charset="0"/>
                <a:ea typeface="华文楷体" panose="02010600040101010101" pitchFamily="2" charset="-122"/>
                <a:cs typeface="Times New Roman" panose="02020603050405020304" pitchFamily="18" charset="0"/>
              </a:rPr>
              <a:t>dx(y)=c(</a:t>
            </a:r>
            <a:r>
              <a:rPr lang="en-US" altLang="zh-CN" kern="100" dirty="0" err="1">
                <a:latin typeface="Calibri" panose="020F0502020204030204" pitchFamily="34" charset="0"/>
                <a:ea typeface="华文楷体" panose="02010600040101010101" pitchFamily="2" charset="-122"/>
                <a:cs typeface="Times New Roman" panose="02020603050405020304" pitchFamily="18" charset="0"/>
              </a:rPr>
              <a:t>y,z</a:t>
            </a:r>
            <a:r>
              <a:rPr lang="en-US" altLang="zh-CN" kern="100" dirty="0">
                <a:latin typeface="Calibri" panose="020F0502020204030204" pitchFamily="34" charset="0"/>
                <a:ea typeface="华文楷体" panose="02010600040101010101" pitchFamily="2" charset="-122"/>
                <a:cs typeface="Times New Roman" panose="02020603050405020304" pitchFamily="18" charset="0"/>
              </a:rPr>
              <a:t>)+dx(z)</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。而</a:t>
            </a:r>
            <a:r>
              <a:rPr lang="en-US" altLang="zh-CN" kern="100" dirty="0">
                <a:latin typeface="Calibri" panose="020F0502020204030204" pitchFamily="34" charset="0"/>
                <a:ea typeface="华文楷体" panose="02010600040101010101" pitchFamily="2" charset="-122"/>
                <a:cs typeface="Times New Roman" panose="02020603050405020304" pitchFamily="18" charset="0"/>
              </a:rPr>
              <a:t>dx(z)</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本身又由</a:t>
            </a:r>
            <a:r>
              <a:rPr lang="en-US" altLang="zh-CN" kern="100" dirty="0">
                <a:latin typeface="Calibri" panose="020F0502020204030204" pitchFamily="34" charset="0"/>
                <a:ea typeface="华文楷体" panose="02010600040101010101" pitchFamily="2" charset="-122"/>
                <a:cs typeface="Times New Roman" panose="02020603050405020304" pitchFamily="18" charset="0"/>
              </a:rPr>
              <a:t>dx(y)</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决定，循环往复。</a:t>
            </a:r>
            <a:endParaRPr lang="en-US" altLang="zh-CN" kern="100" dirty="0">
              <a:latin typeface="Calibri" panose="020F0502020204030204" pitchFamily="34" charset="0"/>
              <a:ea typeface="华文楷体" panose="02010600040101010101" pitchFamily="2" charset="-122"/>
              <a:cs typeface="Times New Roman" panose="02020603050405020304" pitchFamily="18" charset="0"/>
            </a:endParaRPr>
          </a:p>
          <a:p>
            <a:pPr marL="228600" indent="266700" algn="just">
              <a:spcAft>
                <a:spcPts val="0"/>
              </a:spcAft>
            </a:pPr>
            <a:endParaRPr lang="en-US" altLang="zh-CN" kern="100" dirty="0">
              <a:latin typeface="Calibri" panose="020F0502020204030204" pitchFamily="34" charset="0"/>
              <a:ea typeface="华文楷体" panose="02010600040101010101" pitchFamily="2" charset="-122"/>
              <a:cs typeface="Times New Roman" panose="02020603050405020304" pitchFamily="18" charset="0"/>
            </a:endParaRPr>
          </a:p>
          <a:p>
            <a:r>
              <a:rPr lang="zh-CN" altLang="zh-CN" dirty="0"/>
              <a:t>为什么说</a:t>
            </a:r>
            <a:r>
              <a:rPr lang="en-US" altLang="zh-CN" dirty="0"/>
              <a:t>TCP</a:t>
            </a:r>
            <a:r>
              <a:rPr lang="zh-CN" altLang="zh-CN" dirty="0"/>
              <a:t>拥塞控制是加性增，乘性减的？</a:t>
            </a:r>
            <a:endParaRPr lang="zh-CN" altLang="zh-CN" dirty="0"/>
          </a:p>
          <a:p>
            <a:r>
              <a:rPr lang="zh-CN" altLang="en-US" dirty="0">
                <a:latin typeface="华文楷体" panose="02010600040101010101" pitchFamily="2" charset="-122"/>
                <a:ea typeface="华文楷体" panose="02010600040101010101" pitchFamily="2" charset="-122"/>
              </a:rPr>
              <a:t>慢启动结束之后，</a:t>
            </a:r>
            <a:r>
              <a:rPr lang="zh-CN" altLang="zh-CN" dirty="0">
                <a:latin typeface="华文楷体" panose="02010600040101010101" pitchFamily="2" charset="-122"/>
                <a:ea typeface="华文楷体" panose="02010600040101010101" pitchFamily="2" charset="-122"/>
              </a:rPr>
              <a:t>每收到一个</a:t>
            </a:r>
            <a:r>
              <a:rPr lang="en-US" altLang="zh-CN" dirty="0">
                <a:latin typeface="华文楷体" panose="02010600040101010101" pitchFamily="2" charset="-122"/>
                <a:ea typeface="华文楷体" panose="02010600040101010101" pitchFamily="2" charset="-122"/>
              </a:rPr>
              <a:t>ACK</a:t>
            </a:r>
            <a:r>
              <a:rPr lang="zh-CN" altLang="zh-CN" dirty="0">
                <a:latin typeface="华文楷体" panose="02010600040101010101" pitchFamily="2" charset="-122"/>
                <a:ea typeface="华文楷体" panose="02010600040101010101" pitchFamily="2" charset="-122"/>
              </a:rPr>
              <a:t>时，增加</a:t>
            </a:r>
            <a:r>
              <a:rPr lang="en-US" altLang="zh-CN" dirty="0">
                <a:latin typeface="华文楷体" panose="02010600040101010101" pitchFamily="2" charset="-122"/>
                <a:ea typeface="华文楷体" panose="02010600040101010101" pitchFamily="2" charset="-122"/>
              </a:rPr>
              <a:t>1/</a:t>
            </a:r>
            <a:r>
              <a:rPr lang="en-US" altLang="zh-CN" dirty="0" err="1">
                <a:latin typeface="华文楷体" panose="02010600040101010101" pitchFamily="2" charset="-122"/>
                <a:ea typeface="华文楷体" panose="02010600040101010101" pitchFamily="2" charset="-122"/>
              </a:rPr>
              <a:t>congwin</a:t>
            </a:r>
            <a:r>
              <a:rPr lang="zh-CN" altLang="zh-CN" dirty="0">
                <a:latin typeface="华文楷体" panose="02010600040101010101" pitchFamily="2" charset="-122"/>
                <a:ea typeface="华文楷体" panose="02010600040101010101" pitchFamily="2" charset="-122"/>
              </a:rPr>
              <a:t>个报文段数，等价于每个</a:t>
            </a:r>
            <a:r>
              <a:rPr lang="en-US" altLang="zh-CN" dirty="0">
                <a:latin typeface="华文楷体" panose="02010600040101010101" pitchFamily="2" charset="-122"/>
                <a:ea typeface="华文楷体" panose="02010600040101010101" pitchFamily="2" charset="-122"/>
              </a:rPr>
              <a:t>RTT</a:t>
            </a:r>
            <a:r>
              <a:rPr lang="zh-CN" altLang="zh-CN" dirty="0">
                <a:latin typeface="华文楷体" panose="02010600040101010101" pitchFamily="2" charset="-122"/>
                <a:ea typeface="华文楷体" panose="02010600040101010101" pitchFamily="2" charset="-122"/>
              </a:rPr>
              <a:t>时间内，增价一个报文段数</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线性增加</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；检测到一个丢包时，将</a:t>
            </a:r>
            <a:r>
              <a:rPr lang="en-US" altLang="zh-CN" dirty="0" err="1">
                <a:latin typeface="华文楷体" panose="02010600040101010101" pitchFamily="2" charset="-122"/>
                <a:ea typeface="华文楷体" panose="02010600040101010101" pitchFamily="2" charset="-122"/>
              </a:rPr>
              <a:t>Congwin</a:t>
            </a:r>
            <a:r>
              <a:rPr lang="zh-CN" altLang="zh-CN" dirty="0">
                <a:latin typeface="华文楷体" panose="02010600040101010101" pitchFamily="2" charset="-122"/>
                <a:ea typeface="华文楷体" panose="02010600040101010101" pitchFamily="2" charset="-122"/>
              </a:rPr>
              <a:t>值减半。</a:t>
            </a:r>
            <a:endParaRPr lang="zh-CN" altLang="zh-CN" dirty="0">
              <a:latin typeface="华文楷体" panose="02010600040101010101" pitchFamily="2" charset="-122"/>
              <a:ea typeface="华文楷体" panose="02010600040101010101" pitchFamily="2" charset="-122"/>
            </a:endParaRPr>
          </a:p>
          <a:p>
            <a:pPr marL="228600" indent="266700" algn="just">
              <a:spcAft>
                <a:spcPts val="0"/>
              </a:spcAft>
            </a:pPr>
            <a:endParaRPr lang="en-US" altLang="zh-CN" kern="100" dirty="0">
              <a:latin typeface="Calibri" panose="020F0502020204030204" pitchFamily="34" charset="0"/>
              <a:ea typeface="华文楷体" panose="02010600040101010101" pitchFamily="2" charset="-122"/>
              <a:cs typeface="Times New Roman" panose="02020603050405020304"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custDataLst>
              <p:tags r:id="rId1"/>
            </p:custDataLst>
          </p:nvPr>
        </p:nvSpPr>
        <p:spPr>
          <a:xfrm>
            <a:off x="467544" y="346646"/>
            <a:ext cx="8208912" cy="922114"/>
          </a:xfrm>
        </p:spPr>
        <p:txBody>
          <a:bodyPr>
            <a:normAutofit/>
          </a:bodyPr>
          <a:lstStyle/>
          <a:p>
            <a:r>
              <a:rPr lang="en-US" altLang="zh-CN" dirty="0"/>
              <a:t>“Taking Turns” MAC </a:t>
            </a:r>
            <a:r>
              <a:rPr lang="zh-CN" altLang="en-US" dirty="0"/>
              <a:t>协议</a:t>
            </a:r>
            <a:endParaRPr lang="en-US" altLang="zh-CN" dirty="0"/>
          </a:p>
        </p:txBody>
      </p:sp>
      <p:sp>
        <p:nvSpPr>
          <p:cNvPr id="45059" name="Rectangle 3"/>
          <p:cNvSpPr>
            <a:spLocks noGrp="1" noChangeArrowheads="1"/>
          </p:cNvSpPr>
          <p:nvPr>
            <p:ph idx="1"/>
            <p:custDataLst>
              <p:tags r:id="rId2"/>
            </p:custDataLst>
          </p:nvPr>
        </p:nvSpPr>
        <p:spPr/>
        <p:txBody>
          <a:bodyPr/>
          <a:lstStyle/>
          <a:p>
            <a:pPr>
              <a:buFont typeface="ZapfDingbats"/>
              <a:buNone/>
            </a:pPr>
            <a:r>
              <a:rPr lang="zh-CN" altLang="en-US" sz="2400" dirty="0">
                <a:solidFill>
                  <a:srgbClr val="0070C0"/>
                </a:solidFill>
              </a:rPr>
              <a:t>信道划分</a:t>
            </a:r>
            <a:r>
              <a:rPr lang="en-US" altLang="zh-CN" sz="2400" dirty="0">
                <a:solidFill>
                  <a:srgbClr val="0070C0"/>
                </a:solidFill>
              </a:rPr>
              <a:t> MAC </a:t>
            </a:r>
            <a:r>
              <a:rPr lang="zh-CN" altLang="en-US" sz="2400" dirty="0">
                <a:solidFill>
                  <a:srgbClr val="0070C0"/>
                </a:solidFill>
              </a:rPr>
              <a:t>协议</a:t>
            </a:r>
            <a:endParaRPr lang="en-US" altLang="zh-CN" sz="3200" dirty="0">
              <a:solidFill>
                <a:srgbClr val="0070C0"/>
              </a:solidFill>
            </a:endParaRPr>
          </a:p>
          <a:p>
            <a:pPr lvl="1"/>
            <a:r>
              <a:rPr lang="zh-CN" altLang="en-US" sz="2400" dirty="0"/>
              <a:t>高负载时对信道的共享高效且公平</a:t>
            </a:r>
            <a:endParaRPr lang="en-US" altLang="zh-CN" sz="2400" dirty="0"/>
          </a:p>
          <a:p>
            <a:pPr lvl="1"/>
            <a:r>
              <a:rPr lang="zh-CN" altLang="en-US" sz="2400" dirty="0"/>
              <a:t>低负载时效率低</a:t>
            </a:r>
            <a:r>
              <a:rPr lang="en-US" altLang="zh-CN" sz="2400" dirty="0"/>
              <a:t>: </a:t>
            </a:r>
            <a:r>
              <a:rPr lang="zh-CN" altLang="en-US" sz="2400" dirty="0"/>
              <a:t>信道访问时延</a:t>
            </a:r>
            <a:r>
              <a:rPr lang="en-US" altLang="zh-CN" sz="2400" dirty="0"/>
              <a:t>, </a:t>
            </a:r>
            <a:r>
              <a:rPr lang="zh-CN" altLang="en-US" sz="2400" dirty="0"/>
              <a:t>即使只有一个活动节点也只能被分配到 </a:t>
            </a:r>
            <a:r>
              <a:rPr lang="en-US" altLang="zh-CN" sz="2400" dirty="0"/>
              <a:t>1/N </a:t>
            </a:r>
            <a:r>
              <a:rPr lang="zh-CN" altLang="en-US" sz="2400" dirty="0"/>
              <a:t>带宽！</a:t>
            </a:r>
            <a:r>
              <a:rPr lang="en-US" altLang="zh-CN" sz="2400" dirty="0"/>
              <a:t> </a:t>
            </a:r>
            <a:endParaRPr lang="en-US" altLang="zh-CN" sz="2400" dirty="0"/>
          </a:p>
          <a:p>
            <a:pPr>
              <a:buFont typeface="ZapfDingbats"/>
              <a:buNone/>
            </a:pPr>
            <a:r>
              <a:rPr lang="zh-CN" altLang="en-US" sz="2400" dirty="0">
                <a:solidFill>
                  <a:srgbClr val="0070C0"/>
                </a:solidFill>
              </a:rPr>
              <a:t>随机访问</a:t>
            </a:r>
            <a:r>
              <a:rPr lang="en-US" altLang="zh-CN" sz="2400" dirty="0">
                <a:solidFill>
                  <a:srgbClr val="0070C0"/>
                </a:solidFill>
              </a:rPr>
              <a:t> MAC </a:t>
            </a:r>
            <a:r>
              <a:rPr lang="zh-CN" altLang="en-US" sz="2400" dirty="0">
                <a:solidFill>
                  <a:srgbClr val="0070C0"/>
                </a:solidFill>
              </a:rPr>
              <a:t>协议</a:t>
            </a:r>
            <a:endParaRPr lang="en-US" altLang="zh-CN" sz="3200" dirty="0">
              <a:solidFill>
                <a:srgbClr val="0070C0"/>
              </a:solidFill>
            </a:endParaRPr>
          </a:p>
          <a:p>
            <a:pPr lvl="1"/>
            <a:r>
              <a:rPr lang="zh-CN" altLang="en-US" sz="2400" dirty="0"/>
              <a:t>低负载时高效</a:t>
            </a:r>
            <a:r>
              <a:rPr lang="en-US" altLang="zh-CN" sz="2400" dirty="0"/>
              <a:t>: </a:t>
            </a:r>
            <a:r>
              <a:rPr lang="zh-CN" altLang="en-US" sz="2400" dirty="0"/>
              <a:t>单个节点可以利用全部信道</a:t>
            </a:r>
            <a:endParaRPr lang="en-US" altLang="zh-CN" sz="2400" dirty="0"/>
          </a:p>
          <a:p>
            <a:pPr lvl="1"/>
            <a:r>
              <a:rPr lang="zh-CN" altLang="en-US" sz="2400" dirty="0"/>
              <a:t>高负载时低效</a:t>
            </a:r>
            <a:r>
              <a:rPr lang="en-US" altLang="zh-CN" sz="2400" dirty="0"/>
              <a:t>: </a:t>
            </a:r>
            <a:r>
              <a:rPr lang="zh-CN" altLang="en-US" sz="2400" dirty="0"/>
              <a:t>由于碰撞开销而效率低</a:t>
            </a:r>
            <a:endParaRPr lang="en-US" altLang="zh-CN" sz="2400" dirty="0"/>
          </a:p>
          <a:p>
            <a:pPr>
              <a:spcBef>
                <a:spcPts val="1800"/>
              </a:spcBef>
              <a:buFont typeface="ZapfDingbats"/>
              <a:buNone/>
            </a:pPr>
            <a:r>
              <a:rPr lang="zh-CN" altLang="en-US" sz="2400" dirty="0">
                <a:solidFill>
                  <a:srgbClr val="FF0000"/>
                </a:solidFill>
              </a:rPr>
              <a:t>轮流</a:t>
            </a:r>
            <a:r>
              <a:rPr lang="en-US" altLang="zh-CN" sz="2400" dirty="0">
                <a:solidFill>
                  <a:srgbClr val="FF0000"/>
                </a:solidFill>
              </a:rPr>
              <a:t>“taking turns” </a:t>
            </a:r>
            <a:r>
              <a:rPr lang="zh-CN" altLang="en-US" sz="2400" dirty="0">
                <a:solidFill>
                  <a:srgbClr val="FF0000"/>
                </a:solidFill>
              </a:rPr>
              <a:t>协议</a:t>
            </a:r>
            <a:endParaRPr lang="en-US" altLang="zh-CN" sz="3200" dirty="0">
              <a:solidFill>
                <a:srgbClr val="FF0000"/>
              </a:solidFill>
            </a:endParaRPr>
          </a:p>
          <a:p>
            <a:pPr lvl="1">
              <a:buFont typeface="ZapfDingbats"/>
              <a:buNone/>
            </a:pPr>
            <a:r>
              <a:rPr lang="zh-CN" altLang="en-US" sz="2400" dirty="0"/>
              <a:t>从效率和公平两方面寻找最佳方案 </a:t>
            </a:r>
            <a:r>
              <a:rPr lang="en-US" altLang="zh-CN" sz="2400" dirty="0"/>
              <a:t>!</a:t>
            </a:r>
            <a:endParaRPr lang="en-US" altLang="zh-CN" sz="2400" dirty="0"/>
          </a:p>
        </p:txBody>
      </p:sp>
      <p:sp>
        <p:nvSpPr>
          <p:cNvPr id="2" name="日期占位符 1"/>
          <p:cNvSpPr>
            <a:spLocks noGrp="1"/>
          </p:cNvSpPr>
          <p:nvPr>
            <p:ph type="dt" sz="half" idx="10"/>
            <p:custDataLst>
              <p:tags r:id="rId3"/>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Lec12</a:t>
            </a:r>
            <a:endParaRPr lang="en-US" altLang="zh-CN" dirty="0">
              <a:solidFill>
                <a:srgbClr val="000000">
                  <a:tint val="75000"/>
                </a:srgbClr>
              </a:solidFill>
            </a:endParaRPr>
          </a:p>
        </p:txBody>
      </p:sp>
      <p:sp>
        <p:nvSpPr>
          <p:cNvPr id="45061" name="灯片编号占位符 4"/>
          <p:cNvSpPr>
            <a:spLocks noGrp="1"/>
          </p:cNvSpPr>
          <p:nvPr>
            <p:ph type="sldNum" sz="quarter" idx="12"/>
            <p:custDataLst>
              <p:tags r:id="rId4"/>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7169AFC1-3B77-474E-8C16-88400111722C}"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Date Placeholder 2"/>
          <p:cNvSpPr>
            <a:spLocks noGrp="1"/>
          </p:cNvSpPr>
          <p:nvPr>
            <p:ph type="dt" sz="half" idx="10"/>
            <p:custDataLst>
              <p:tags r:id="rId1"/>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2016</a:t>
            </a:r>
            <a:r>
              <a:rPr lang="zh-CN" altLang="en-US"/>
              <a:t>年秋</a:t>
            </a:r>
            <a:endParaRPr lang="zh-CN" altLang="en-US" dirty="0"/>
          </a:p>
        </p:txBody>
      </p:sp>
      <p:sp>
        <p:nvSpPr>
          <p:cNvPr id="30722" name="Slide Number Placeholder 1"/>
          <p:cNvSpPr>
            <a:spLocks noGrp="1"/>
          </p:cNvSpPr>
          <p:nvPr>
            <p:ph type="sldNum" sz="quarter" idx="12"/>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6142BFCA-B217-475C-B926-C2AA7B97EB60}" type="slidenum">
              <a:rPr lang="zh-CN" altLang="en-US" smtClean="0">
                <a:latin typeface="Arial Black" panose="020B0A04020102020204" pitchFamily="34" charset="0"/>
              </a:rPr>
            </a:fld>
            <a:endParaRPr lang="zh-CN" altLang="en-US">
              <a:latin typeface="Arial Black" panose="020B0A04020102020204" pitchFamily="34" charset="0"/>
            </a:endParaRPr>
          </a:p>
        </p:txBody>
      </p:sp>
      <p:pic>
        <p:nvPicPr>
          <p:cNvPr id="30724" name="Picture 1" descr="h:\umiraja\kurose_final_art_for_ppt\kurose_c03f15.gif"/>
          <p:cNvPicPr>
            <a:picLocks noChangeAspect="1" noChangeArrowheads="1"/>
          </p:cNvPicPr>
          <p:nvPr>
            <p:custDataLst>
              <p:tags r:id="rId3"/>
            </p:custDataLst>
          </p:nvPr>
        </p:nvPicPr>
        <p:blipFill rotWithShape="1">
          <a:blip r:embed="rId4" cstate="print">
            <a:extLst>
              <a:ext uri="{28A0092B-C50C-407E-A947-70E740481C1C}">
                <a14:useLocalDpi xmlns:a14="http://schemas.microsoft.com/office/drawing/2010/main" val="0"/>
              </a:ext>
            </a:extLst>
          </a:blip>
          <a:srcRect b="4161"/>
          <a:stretch>
            <a:fillRect/>
          </a:stretch>
        </p:blipFill>
        <p:spPr bwMode="auto">
          <a:xfrm>
            <a:off x="741257" y="263236"/>
            <a:ext cx="7989863" cy="645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5"/>
          <p:cNvSpPr txBox="1">
            <a:spLocks noChangeArrowheads="1"/>
          </p:cNvSpPr>
          <p:nvPr>
            <p:custDataLst>
              <p:tags r:id="rId5"/>
            </p:custDataLst>
          </p:nvPr>
        </p:nvSpPr>
        <p:spPr bwMode="auto">
          <a:xfrm>
            <a:off x="120794" y="102611"/>
            <a:ext cx="1030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dirty="0"/>
              <a:t>发送方</a:t>
            </a:r>
            <a:r>
              <a:rPr lang="en-US" altLang="zh-CN" dirty="0"/>
              <a:t>A</a:t>
            </a:r>
            <a:endParaRPr lang="zh-CN" alt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95542"/>
            <a:ext cx="9144000" cy="2379133"/>
          </a:xfrm>
          <a:prstGeom prst="rect">
            <a:avLst/>
          </a:prstGeom>
        </p:spPr>
      </p:pic>
      <p:sp>
        <p:nvSpPr>
          <p:cNvPr id="5" name="文本框 4"/>
          <p:cNvSpPr txBox="1"/>
          <p:nvPr/>
        </p:nvSpPr>
        <p:spPr>
          <a:xfrm>
            <a:off x="457200" y="3699164"/>
            <a:ext cx="6954982" cy="923330"/>
          </a:xfrm>
          <a:prstGeom prst="rect">
            <a:avLst/>
          </a:prstGeom>
          <a:noFill/>
        </p:spPr>
        <p:txBody>
          <a:bodyPr wrap="square" rtlCol="0">
            <a:spAutoFit/>
          </a:bodyPr>
          <a:lstStyle/>
          <a:p>
            <a:pPr marL="342900" indent="-342900">
              <a:buAutoNum type="arabicPeriod"/>
            </a:pPr>
            <a:r>
              <a:rPr lang="en-US" altLang="zh-CN" sz="1800" dirty="0"/>
              <a:t>TDMA</a:t>
            </a:r>
            <a:r>
              <a:rPr lang="zh-CN" altLang="en-US" sz="1800" dirty="0"/>
              <a:t>的连续性</a:t>
            </a:r>
            <a:endParaRPr lang="en-US" altLang="zh-CN" sz="1800" dirty="0"/>
          </a:p>
          <a:p>
            <a:pPr marL="342900" indent="-342900">
              <a:buAutoNum type="arabicPeriod"/>
            </a:pPr>
            <a:r>
              <a:rPr lang="en-US" altLang="zh-CN" dirty="0"/>
              <a:t>Token passing</a:t>
            </a:r>
            <a:r>
              <a:rPr lang="zh-CN" altLang="en-US" dirty="0"/>
              <a:t>从效率和公平两方面寻找答案</a:t>
            </a:r>
            <a:endParaRPr lang="en-US" altLang="zh-CN" dirty="0"/>
          </a:p>
          <a:p>
            <a:pPr marL="342900" indent="-342900">
              <a:buFontTx/>
              <a:buAutoNum type="arabicPeriod"/>
            </a:pPr>
            <a:r>
              <a:rPr lang="en-US" altLang="zh-CN" dirty="0"/>
              <a:t>TDMA+</a:t>
            </a:r>
            <a:r>
              <a:rPr lang="zh-CN" altLang="zh-CN" dirty="0"/>
              <a:t>时隙</a:t>
            </a:r>
            <a:r>
              <a:rPr lang="en-US" altLang="zh-CN" dirty="0"/>
              <a:t>ALOHA</a:t>
            </a:r>
            <a:r>
              <a:rPr lang="zh-CN" altLang="zh-CN" dirty="0"/>
              <a:t>？</a:t>
            </a:r>
            <a:r>
              <a:rPr lang="en-US" altLang="zh-CN" dirty="0"/>
              <a:t>TDMA</a:t>
            </a:r>
            <a:r>
              <a:rPr lang="zh-CN" altLang="zh-CN" dirty="0"/>
              <a:t>不均匀时分？</a:t>
            </a:r>
            <a:endParaRPr lang="zh-CN" altLang="zh-CN"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18654"/>
            <a:ext cx="8991600" cy="2308324"/>
          </a:xfrm>
          <a:prstGeom prst="rect">
            <a:avLst/>
          </a:prstGeom>
        </p:spPr>
        <p:txBody>
          <a:bodyPr wrap="square">
            <a:spAutoFit/>
          </a:bodyPr>
          <a:lstStyle/>
          <a:p>
            <a:pPr algn="just">
              <a:spcAft>
                <a:spcPts val="0"/>
              </a:spcAft>
            </a:pPr>
            <a:r>
              <a:rPr lang="zh-CN" altLang="en-US" kern="100" dirty="0">
                <a:latin typeface="Times New Roman" panose="02020603050405020304" pitchFamily="18" charset="0"/>
              </a:rPr>
              <a:t>简述</a:t>
            </a:r>
            <a:r>
              <a:rPr lang="zh-CN" altLang="zh-CN" kern="100" dirty="0">
                <a:latin typeface="Times New Roman" panose="02020603050405020304" pitchFamily="18" charset="0"/>
              </a:rPr>
              <a:t>链路层出错和传输层出错的原因，差错控制方法</a:t>
            </a:r>
            <a:r>
              <a:rPr lang="en-US" altLang="zh-CN" kern="100" dirty="0">
                <a:latin typeface="Times New Roman" panose="02020603050405020304" pitchFamily="18" charset="0"/>
              </a:rPr>
              <a:t>...</a:t>
            </a:r>
            <a:endParaRPr lang="zh-CN" altLang="zh-CN" kern="100" dirty="0">
              <a:latin typeface="Times New Roman" panose="02020603050405020304" pitchFamily="18" charset="0"/>
            </a:endParaRPr>
          </a:p>
          <a:p>
            <a:pPr algn="just">
              <a:spcAft>
                <a:spcPts val="0"/>
              </a:spcAft>
            </a:pPr>
            <a:r>
              <a:rPr lang="zh-CN" altLang="zh-CN" b="1" kern="100" dirty="0">
                <a:solidFill>
                  <a:srgbClr val="2E74B5"/>
                </a:solidFill>
                <a:latin typeface="Arial" panose="020B0604020202020204" pitchFamily="34" charset="0"/>
                <a:cs typeface="Arial" panose="020B0604020202020204" pitchFamily="34" charset="0"/>
              </a:rPr>
              <a:t>链路层出错</a:t>
            </a:r>
            <a:endParaRPr lang="zh-CN" altLang="zh-CN" kern="100" dirty="0">
              <a:latin typeface="Times New Roman" panose="02020603050405020304" pitchFamily="18" charset="0"/>
            </a:endParaRPr>
          </a:p>
          <a:p>
            <a:pPr algn="just">
              <a:spcAft>
                <a:spcPts val="0"/>
              </a:spcAft>
            </a:pPr>
            <a:r>
              <a:rPr lang="zh-CN" altLang="zh-CN" b="1" kern="100" dirty="0">
                <a:solidFill>
                  <a:srgbClr val="2E74B5"/>
                </a:solidFill>
                <a:latin typeface="Arial" panose="020B0604020202020204" pitchFamily="34" charset="0"/>
                <a:cs typeface="Arial" panose="020B0604020202020204" pitchFamily="34" charset="0"/>
              </a:rPr>
              <a:t>原因：信号衰减和电磁干扰噪声等因素，尤其在无线链路</a:t>
            </a:r>
            <a:r>
              <a:rPr lang="en-US" altLang="zh-CN" b="1" kern="100" dirty="0">
                <a:solidFill>
                  <a:srgbClr val="2E74B5"/>
                </a:solidFill>
                <a:latin typeface="Arial" panose="020B0604020202020204" pitchFamily="34" charset="0"/>
                <a:cs typeface="Arial" panose="020B0604020202020204" pitchFamily="34" charset="0"/>
              </a:rPr>
              <a:t>(</a:t>
            </a:r>
            <a:r>
              <a:rPr lang="zh-CN" altLang="en-US" b="1" kern="100" dirty="0">
                <a:solidFill>
                  <a:srgbClr val="2E74B5"/>
                </a:solidFill>
                <a:latin typeface="Arial" panose="020B0604020202020204" pitchFamily="34" charset="0"/>
                <a:cs typeface="Arial" panose="020B0604020202020204" pitchFamily="34" charset="0"/>
              </a:rPr>
              <a:t>多路径传播。</a:t>
            </a:r>
            <a:r>
              <a:rPr lang="en-US" altLang="zh-CN" b="1" kern="100" dirty="0">
                <a:solidFill>
                  <a:srgbClr val="2E74B5"/>
                </a:solidFill>
                <a:latin typeface="Arial" panose="020B0604020202020204" pitchFamily="34" charset="0"/>
                <a:cs typeface="Arial" panose="020B0604020202020204" pitchFamily="34" charset="0"/>
              </a:rPr>
              <a:t>)</a:t>
            </a:r>
            <a:r>
              <a:rPr lang="zh-CN" altLang="zh-CN" b="1" kern="100" dirty="0">
                <a:solidFill>
                  <a:srgbClr val="2E74B5"/>
                </a:solidFill>
                <a:latin typeface="Arial" panose="020B0604020202020204" pitchFamily="34" charset="0"/>
                <a:cs typeface="Arial" panose="020B0604020202020204" pitchFamily="34" charset="0"/>
              </a:rPr>
              <a:t>中特别明显</a:t>
            </a:r>
            <a:endParaRPr lang="zh-CN" altLang="zh-CN" kern="100" dirty="0">
              <a:latin typeface="Times New Roman" panose="02020603050405020304" pitchFamily="18" charset="0"/>
            </a:endParaRPr>
          </a:p>
          <a:p>
            <a:pPr algn="just">
              <a:spcAft>
                <a:spcPts val="0"/>
              </a:spcAft>
            </a:pPr>
            <a:r>
              <a:rPr lang="zh-CN" altLang="zh-CN" b="1" kern="100" dirty="0">
                <a:solidFill>
                  <a:srgbClr val="2E74B5"/>
                </a:solidFill>
                <a:latin typeface="Arial" panose="020B0604020202020204" pitchFamily="34" charset="0"/>
                <a:cs typeface="Arial" panose="020B0604020202020204" pitchFamily="34" charset="0"/>
              </a:rPr>
              <a:t>差错控制方法：差错检验与差错纠正，采用循环冗余校验</a:t>
            </a:r>
            <a:r>
              <a:rPr lang="en-US" altLang="zh-CN" b="1" kern="100" dirty="0">
                <a:solidFill>
                  <a:srgbClr val="2E74B5"/>
                </a:solidFill>
                <a:latin typeface="Arial" panose="020B0604020202020204" pitchFamily="34" charset="0"/>
              </a:rPr>
              <a:t>CRC</a:t>
            </a:r>
            <a:endParaRPr lang="zh-CN" altLang="zh-CN" kern="100" dirty="0">
              <a:latin typeface="Times New Roman" panose="02020603050405020304" pitchFamily="18" charset="0"/>
            </a:endParaRPr>
          </a:p>
          <a:p>
            <a:pPr algn="just">
              <a:spcAft>
                <a:spcPts val="0"/>
              </a:spcAft>
            </a:pPr>
            <a:r>
              <a:rPr lang="en-US" altLang="zh-CN" b="1" kern="100" dirty="0">
                <a:solidFill>
                  <a:srgbClr val="2E74B5"/>
                </a:solidFill>
                <a:latin typeface="Arial" panose="020B0604020202020204" pitchFamily="34" charset="0"/>
              </a:rPr>
              <a:t> </a:t>
            </a:r>
            <a:endParaRPr lang="zh-CN" altLang="zh-CN" kern="100" dirty="0">
              <a:latin typeface="Times New Roman" panose="02020603050405020304" pitchFamily="18" charset="0"/>
            </a:endParaRPr>
          </a:p>
          <a:p>
            <a:pPr algn="just">
              <a:spcAft>
                <a:spcPts val="0"/>
              </a:spcAft>
            </a:pPr>
            <a:r>
              <a:rPr lang="zh-CN" altLang="zh-CN" b="1" kern="100" dirty="0">
                <a:solidFill>
                  <a:srgbClr val="2E74B5"/>
                </a:solidFill>
                <a:latin typeface="Arial" panose="020B0604020202020204" pitchFamily="34" charset="0"/>
                <a:cs typeface="Arial" panose="020B0604020202020204" pitchFamily="34" charset="0"/>
              </a:rPr>
              <a:t>传输层出错</a:t>
            </a:r>
            <a:endParaRPr lang="zh-CN" altLang="zh-CN" kern="100" dirty="0">
              <a:latin typeface="Times New Roman" panose="02020603050405020304" pitchFamily="18" charset="0"/>
            </a:endParaRPr>
          </a:p>
          <a:p>
            <a:pPr algn="just">
              <a:spcAft>
                <a:spcPts val="0"/>
              </a:spcAft>
            </a:pPr>
            <a:r>
              <a:rPr lang="zh-CN" altLang="zh-CN" b="1" kern="100" dirty="0">
                <a:solidFill>
                  <a:srgbClr val="2E74B5"/>
                </a:solidFill>
                <a:latin typeface="Arial" panose="020B0604020202020204" pitchFamily="34" charset="0"/>
                <a:cs typeface="Arial" panose="020B0604020202020204" pitchFamily="34" charset="0"/>
              </a:rPr>
              <a:t>原因：由于链路或者在当在路由器中存储数据时的噪声干扰</a:t>
            </a:r>
            <a:endParaRPr lang="zh-CN" altLang="zh-CN" kern="100" dirty="0">
              <a:latin typeface="Times New Roman" panose="02020603050405020304" pitchFamily="18" charset="0"/>
            </a:endParaRPr>
          </a:p>
          <a:p>
            <a:pPr algn="just">
              <a:spcAft>
                <a:spcPts val="0"/>
              </a:spcAft>
            </a:pPr>
            <a:r>
              <a:rPr lang="zh-CN" altLang="zh-CN" b="1" kern="100" dirty="0">
                <a:solidFill>
                  <a:srgbClr val="2E74B5"/>
                </a:solidFill>
                <a:latin typeface="Arial" panose="020B0604020202020204" pitchFamily="34" charset="0"/>
                <a:cs typeface="Arial" panose="020B0604020202020204" pitchFamily="34" charset="0"/>
              </a:rPr>
              <a:t>差错控制方法：检查和</a:t>
            </a:r>
            <a:endParaRPr lang="zh-CN" altLang="zh-CN" kern="100" dirty="0">
              <a:latin typeface="Times New Roman" panose="02020603050405020304" pitchFamily="18" charset="0"/>
            </a:endParaRPr>
          </a:p>
        </p:txBody>
      </p:sp>
      <p:sp>
        <p:nvSpPr>
          <p:cNvPr id="5" name="文本框 4"/>
          <p:cNvSpPr txBox="1"/>
          <p:nvPr/>
        </p:nvSpPr>
        <p:spPr>
          <a:xfrm>
            <a:off x="152400" y="3683763"/>
            <a:ext cx="7716982" cy="3170099"/>
          </a:xfrm>
          <a:prstGeom prst="rect">
            <a:avLst/>
          </a:prstGeom>
          <a:noFill/>
        </p:spPr>
        <p:txBody>
          <a:bodyPr wrap="square" rtlCol="0">
            <a:spAutoFit/>
          </a:bodyPr>
          <a:lstStyle/>
          <a:p>
            <a:pPr>
              <a:buNone/>
            </a:pPr>
            <a:r>
              <a:rPr lang="en-US" altLang="zh-CN" sz="2000" b="1" dirty="0">
                <a:solidFill>
                  <a:schemeClr val="accent5">
                    <a:lumMod val="50000"/>
                  </a:schemeClr>
                </a:solidFill>
              </a:rPr>
              <a:t>Ping</a:t>
            </a:r>
            <a:r>
              <a:rPr lang="zh-CN" altLang="en-US" sz="2000" b="1" dirty="0">
                <a:solidFill>
                  <a:schemeClr val="accent5">
                    <a:lumMod val="50000"/>
                  </a:schemeClr>
                </a:solidFill>
              </a:rPr>
              <a:t>与</a:t>
            </a:r>
            <a:r>
              <a:rPr lang="en-US" altLang="zh-CN" sz="2000" b="1" dirty="0">
                <a:solidFill>
                  <a:schemeClr val="accent5">
                    <a:lumMod val="50000"/>
                  </a:schemeClr>
                </a:solidFill>
              </a:rPr>
              <a:t>traceroute</a:t>
            </a:r>
            <a:endParaRPr lang="en-US" altLang="zh-CN" sz="2000" b="1" dirty="0">
              <a:solidFill>
                <a:schemeClr val="accent5">
                  <a:lumMod val="50000"/>
                </a:schemeClr>
              </a:solidFill>
            </a:endParaRPr>
          </a:p>
          <a:p>
            <a:pPr>
              <a:buNone/>
            </a:pPr>
            <a:endParaRPr lang="en-US" altLang="zh-CN" sz="1800" dirty="0"/>
          </a:p>
          <a:p>
            <a:pPr>
              <a:buNone/>
            </a:pPr>
            <a:r>
              <a:rPr lang="zh-CN" altLang="en-US" dirty="0"/>
              <a:t>均利用了</a:t>
            </a:r>
            <a:r>
              <a:rPr lang="en-US" altLang="zh-CN" dirty="0"/>
              <a:t>ICMP</a:t>
            </a:r>
            <a:endParaRPr lang="en-US" altLang="zh-CN" dirty="0"/>
          </a:p>
          <a:p>
            <a:pPr>
              <a:buNone/>
            </a:pPr>
            <a:endParaRPr lang="en-US" altLang="zh-CN" sz="1800" dirty="0"/>
          </a:p>
          <a:p>
            <a:pPr>
              <a:buNone/>
            </a:pPr>
            <a:r>
              <a:rPr lang="en-US" altLang="zh-CN" dirty="0"/>
              <a:t>Ping</a:t>
            </a:r>
            <a:r>
              <a:rPr lang="zh-CN" altLang="en-US" dirty="0"/>
              <a:t>程序发送一个</a:t>
            </a:r>
            <a:r>
              <a:rPr lang="en-US" altLang="zh-CN" dirty="0"/>
              <a:t>ICMP</a:t>
            </a:r>
            <a:r>
              <a:rPr lang="zh-CN" altLang="en-US" dirty="0"/>
              <a:t>类型</a:t>
            </a:r>
            <a:r>
              <a:rPr lang="en-US" altLang="zh-CN" dirty="0"/>
              <a:t>8</a:t>
            </a:r>
            <a:r>
              <a:rPr lang="zh-CN" altLang="en-US" dirty="0"/>
              <a:t>编码</a:t>
            </a:r>
            <a:r>
              <a:rPr lang="en-US" altLang="zh-CN" dirty="0"/>
              <a:t>0</a:t>
            </a:r>
            <a:r>
              <a:rPr lang="zh-CN" altLang="en-US" dirty="0"/>
              <a:t>的报文到指定主机，看到该回显请求的目的主机发回一个类型</a:t>
            </a:r>
            <a:r>
              <a:rPr lang="en-US" altLang="zh-CN" dirty="0"/>
              <a:t>0</a:t>
            </a:r>
            <a:r>
              <a:rPr lang="zh-CN" altLang="en-US" dirty="0"/>
              <a:t>编码</a:t>
            </a:r>
            <a:r>
              <a:rPr lang="en-US" altLang="zh-CN" dirty="0"/>
              <a:t>0</a:t>
            </a:r>
            <a:r>
              <a:rPr lang="zh-CN" altLang="en-US" dirty="0"/>
              <a:t>的</a:t>
            </a:r>
            <a:r>
              <a:rPr lang="en-US" altLang="zh-CN" dirty="0"/>
              <a:t>ICMP</a:t>
            </a:r>
            <a:r>
              <a:rPr lang="zh-CN" altLang="en-US" dirty="0"/>
              <a:t>回显回答</a:t>
            </a:r>
            <a:endParaRPr lang="en-US" altLang="zh-CN" dirty="0"/>
          </a:p>
          <a:p>
            <a:pPr>
              <a:buNone/>
            </a:pPr>
            <a:endParaRPr lang="en-US" altLang="zh-CN" sz="1800" dirty="0"/>
          </a:p>
          <a:p>
            <a:pPr>
              <a:buNone/>
            </a:pPr>
            <a:r>
              <a:rPr lang="en-US" altLang="zh-CN" dirty="0"/>
              <a:t>Traceroute</a:t>
            </a:r>
            <a:r>
              <a:rPr lang="zh-CN" altLang="en-US" dirty="0"/>
              <a:t>向目的主机发送一系列</a:t>
            </a:r>
            <a:r>
              <a:rPr lang="en-US" altLang="zh-CN" dirty="0"/>
              <a:t>IP</a:t>
            </a:r>
            <a:r>
              <a:rPr lang="zh-CN" altLang="en-US" dirty="0"/>
              <a:t>数据报，这些数据报中每个都携带了一个具有不可达</a:t>
            </a:r>
            <a:r>
              <a:rPr lang="en-US" altLang="zh-CN" dirty="0"/>
              <a:t>UDP</a:t>
            </a:r>
            <a:r>
              <a:rPr lang="zh-CN" altLang="en-US" dirty="0"/>
              <a:t>端口号的</a:t>
            </a:r>
            <a:r>
              <a:rPr lang="en-US" altLang="zh-CN" dirty="0"/>
              <a:t>UDP</a:t>
            </a:r>
            <a:r>
              <a:rPr lang="zh-CN" altLang="en-US" dirty="0"/>
              <a:t>报文段。且</a:t>
            </a:r>
            <a:r>
              <a:rPr lang="en-US" altLang="zh-CN" dirty="0"/>
              <a:t>TTL</a:t>
            </a:r>
            <a:r>
              <a:rPr lang="zh-CN" altLang="en-US" dirty="0"/>
              <a:t>递增。当时间过期时，回复</a:t>
            </a:r>
            <a:r>
              <a:rPr lang="en-US" altLang="zh-CN" dirty="0"/>
              <a:t>type11,code0</a:t>
            </a:r>
            <a:r>
              <a:rPr lang="zh-CN" altLang="en-US" dirty="0"/>
              <a:t>。当</a:t>
            </a:r>
            <a:r>
              <a:rPr lang="en-US" altLang="zh-CN" dirty="0"/>
              <a:t>UDP</a:t>
            </a:r>
            <a:r>
              <a:rPr lang="zh-CN" altLang="en-US" dirty="0"/>
              <a:t>达到目的主机时，回复</a:t>
            </a:r>
            <a:r>
              <a:rPr lang="en-US" altLang="zh-CN" dirty="0"/>
              <a:t>type3,code3</a:t>
            </a:r>
            <a:r>
              <a:rPr lang="zh-CN" altLang="en-US" dirty="0"/>
              <a:t>。</a:t>
            </a:r>
            <a:r>
              <a:rPr lang="en-US" altLang="zh-CN" dirty="0"/>
              <a:t>(UDP+ICMP)</a:t>
            </a:r>
            <a:r>
              <a:rPr lang="zh-CN" altLang="en-US" dirty="0"/>
              <a:t>由于每次独立发送</a:t>
            </a:r>
            <a:r>
              <a:rPr lang="en-US" altLang="zh-CN" dirty="0"/>
              <a:t>IP</a:t>
            </a:r>
            <a:r>
              <a:rPr lang="zh-CN" altLang="en-US" dirty="0"/>
              <a:t>数据报，可能</a:t>
            </a:r>
            <a:r>
              <a:rPr lang="en-US" altLang="zh-CN" dirty="0"/>
              <a:t>RTT</a:t>
            </a:r>
            <a:r>
              <a:rPr lang="zh-CN" altLang="en-US" dirty="0"/>
              <a:t>不单调，一般三次取平均。</a:t>
            </a:r>
            <a:endParaRPr lang="zh-CN" altLang="en-US" sz="1800" dirty="0"/>
          </a:p>
        </p:txBody>
      </p:sp>
      <p:pic>
        <p:nvPicPr>
          <p:cNvPr id="819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7821" y="3147188"/>
            <a:ext cx="6713779" cy="128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221674" y="327146"/>
            <a:ext cx="8589818" cy="5247590"/>
          </a:xfrm>
          <a:prstGeom prst="rect">
            <a:avLst/>
          </a:prstGeom>
        </p:spPr>
        <p:txBody>
          <a:bodyPr wrap="square">
            <a:spAutoFit/>
          </a:bodyPr>
          <a:lstStyle/>
          <a:p>
            <a:pPr marL="342900" lvl="0" indent="-342900" algn="just">
              <a:spcBef>
                <a:spcPts val="600"/>
              </a:spcBef>
              <a:spcAft>
                <a:spcPts val="0"/>
              </a:spcAft>
              <a:buFont typeface="+mj-lt"/>
              <a:buAutoNum type="arabicParenR"/>
            </a:pPr>
            <a:r>
              <a:rPr lang="zh-CN" altLang="zh-CN" kern="100" dirty="0">
                <a:latin typeface="Times New Roman" panose="02020603050405020304" pitchFamily="18" charset="0"/>
              </a:rPr>
              <a:t>为什么说</a:t>
            </a:r>
            <a:r>
              <a:rPr lang="en-US" altLang="zh-CN" kern="100" dirty="0">
                <a:latin typeface="Times New Roman" panose="02020603050405020304" pitchFamily="18" charset="0"/>
              </a:rPr>
              <a:t>FTP</a:t>
            </a:r>
            <a:r>
              <a:rPr lang="zh-CN" altLang="zh-CN" kern="100" dirty="0">
                <a:latin typeface="Times New Roman" panose="02020603050405020304" pitchFamily="18" charset="0"/>
              </a:rPr>
              <a:t>是在“带外”（</a:t>
            </a:r>
            <a:r>
              <a:rPr lang="en-US" altLang="zh-CN" kern="100" dirty="0">
                <a:latin typeface="Times New Roman" panose="02020603050405020304" pitchFamily="18" charset="0"/>
              </a:rPr>
              <a:t>out-of-band</a:t>
            </a:r>
            <a:r>
              <a:rPr lang="zh-CN" altLang="zh-CN" kern="100" dirty="0">
                <a:latin typeface="Times New Roman" panose="02020603050405020304" pitchFamily="18" charset="0"/>
              </a:rPr>
              <a:t>）传送控制信息的？</a:t>
            </a:r>
            <a:endParaRPr lang="zh-CN" altLang="zh-CN" sz="1400" kern="100" dirty="0">
              <a:latin typeface="Times New Roman" panose="02020603050405020304" pitchFamily="18" charset="0"/>
            </a:endParaRPr>
          </a:p>
          <a:p>
            <a:pPr marL="228600">
              <a:spcAft>
                <a:spcPts val="0"/>
              </a:spcAft>
            </a:pPr>
            <a:r>
              <a:rPr lang="en-US" altLang="zh-CN" b="1" dirty="0">
                <a:solidFill>
                  <a:srgbClr val="2E74B5"/>
                </a:solidFill>
                <a:latin typeface="Arial" panose="020B0604020202020204" pitchFamily="34" charset="0"/>
                <a:cs typeface="Times New Roman" panose="02020603050405020304" pitchFamily="18" charset="0"/>
              </a:rPr>
              <a:t>FTP</a:t>
            </a:r>
            <a:r>
              <a:rPr lang="zh-CN" altLang="zh-CN" b="1" dirty="0">
                <a:solidFill>
                  <a:srgbClr val="2E74B5"/>
                </a:solidFill>
                <a:latin typeface="Arial" panose="020B0604020202020204" pitchFamily="34" charset="0"/>
                <a:cs typeface="Arial" panose="020B0604020202020204" pitchFamily="34" charset="0"/>
              </a:rPr>
              <a:t>使用两个并行的</a:t>
            </a:r>
            <a:r>
              <a:rPr lang="en-US" altLang="zh-CN" b="1" dirty="0">
                <a:solidFill>
                  <a:srgbClr val="2E74B5"/>
                </a:solidFill>
                <a:latin typeface="Arial" panose="020B0604020202020204" pitchFamily="34" charset="0"/>
                <a:cs typeface="Times New Roman" panose="02020603050405020304" pitchFamily="18" charset="0"/>
              </a:rPr>
              <a:t>TCP</a:t>
            </a:r>
            <a:r>
              <a:rPr lang="zh-CN" altLang="zh-CN" b="1" dirty="0">
                <a:solidFill>
                  <a:srgbClr val="2E74B5"/>
                </a:solidFill>
                <a:latin typeface="Arial" panose="020B0604020202020204" pitchFamily="34" charset="0"/>
                <a:cs typeface="Arial" panose="020B0604020202020204" pitchFamily="34" charset="0"/>
              </a:rPr>
              <a:t>链接来传输文件，一个是控制连接，一个是数据连接。因为</a:t>
            </a:r>
            <a:r>
              <a:rPr lang="en-US" altLang="zh-CN" b="1" dirty="0">
                <a:solidFill>
                  <a:srgbClr val="2E74B5"/>
                </a:solidFill>
                <a:latin typeface="Arial" panose="020B0604020202020204" pitchFamily="34" charset="0"/>
                <a:cs typeface="Times New Roman" panose="02020603050405020304" pitchFamily="18" charset="0"/>
              </a:rPr>
              <a:t>FTP</a:t>
            </a:r>
            <a:r>
              <a:rPr lang="zh-CN" altLang="zh-CN" b="1" dirty="0">
                <a:solidFill>
                  <a:srgbClr val="2E74B5"/>
                </a:solidFill>
                <a:latin typeface="Arial" panose="020B0604020202020204" pitchFamily="34" charset="0"/>
                <a:cs typeface="Arial" panose="020B0604020202020204" pitchFamily="34" charset="0"/>
              </a:rPr>
              <a:t>使用一个分离的控制连接，所以也称</a:t>
            </a:r>
            <a:r>
              <a:rPr lang="en-US" altLang="zh-CN" b="1" dirty="0">
                <a:solidFill>
                  <a:srgbClr val="2E74B5"/>
                </a:solidFill>
                <a:latin typeface="Arial" panose="020B0604020202020204" pitchFamily="34" charset="0"/>
                <a:cs typeface="Times New Roman" panose="02020603050405020304" pitchFamily="18" charset="0"/>
              </a:rPr>
              <a:t>FTP</a:t>
            </a:r>
            <a:r>
              <a:rPr lang="zh-CN" altLang="zh-CN" b="1" dirty="0">
                <a:solidFill>
                  <a:srgbClr val="2E74B5"/>
                </a:solidFill>
                <a:latin typeface="Arial" panose="020B0604020202020204" pitchFamily="34" charset="0"/>
                <a:cs typeface="Arial" panose="020B0604020202020204" pitchFamily="34" charset="0"/>
              </a:rPr>
              <a:t>的控制信息是带外传送的。</a:t>
            </a:r>
            <a:endParaRPr lang="zh-CN" altLang="zh-CN" dirty="0">
              <a:latin typeface="Calibri" panose="020F0502020204030204" pitchFamily="34" charset="0"/>
              <a:cs typeface="Times New Roman" panose="02020603050405020304" pitchFamily="18" charset="0"/>
            </a:endParaRPr>
          </a:p>
          <a:p>
            <a:pPr algn="just">
              <a:spcBef>
                <a:spcPts val="600"/>
              </a:spcBef>
              <a:spcAft>
                <a:spcPts val="0"/>
              </a:spcAft>
            </a:pPr>
            <a:r>
              <a:rPr lang="en-US" altLang="zh-CN" kern="100" dirty="0">
                <a:latin typeface="Times New Roman" panose="02020603050405020304" pitchFamily="18" charset="0"/>
              </a:rPr>
              <a:t> </a:t>
            </a:r>
            <a:endParaRPr lang="zh-CN" altLang="zh-CN" sz="1400" kern="100" dirty="0">
              <a:latin typeface="Times New Roman" panose="02020603050405020304" pitchFamily="18" charset="0"/>
            </a:endParaRPr>
          </a:p>
          <a:p>
            <a:pPr marL="342900" lvl="0" indent="-342900" algn="just">
              <a:spcBef>
                <a:spcPts val="600"/>
              </a:spcBef>
              <a:spcAft>
                <a:spcPts val="0"/>
              </a:spcAft>
              <a:buFont typeface="+mj-lt"/>
              <a:buAutoNum type="arabicParenR"/>
            </a:pPr>
            <a:r>
              <a:rPr lang="zh-CN" altLang="zh-CN" kern="100" dirty="0">
                <a:latin typeface="Times New Roman" panose="02020603050405020304" pitchFamily="18" charset="0"/>
              </a:rPr>
              <a:t>网络体系结构的不同层次有各自特有的寻址方式（</a:t>
            </a:r>
            <a:r>
              <a:rPr lang="en-US" altLang="zh-CN" kern="100" dirty="0">
                <a:latin typeface="Times New Roman" panose="02020603050405020304" pitchFamily="18" charset="0"/>
              </a:rPr>
              <a:t>Addressing</a:t>
            </a:r>
            <a:r>
              <a:rPr lang="zh-CN" altLang="zh-CN" kern="100" dirty="0">
                <a:latin typeface="Times New Roman" panose="02020603050405020304" pitchFamily="18" charset="0"/>
              </a:rPr>
              <a:t>）。套接字（</a:t>
            </a:r>
            <a:r>
              <a:rPr lang="en-US" altLang="zh-CN" kern="100" dirty="0">
                <a:latin typeface="Times New Roman" panose="02020603050405020304" pitchFamily="18" charset="0"/>
              </a:rPr>
              <a:t>Socket</a:t>
            </a:r>
            <a:r>
              <a:rPr lang="zh-CN" altLang="zh-CN" kern="100" dirty="0">
                <a:latin typeface="Times New Roman" panose="02020603050405020304" pitchFamily="18" charset="0"/>
              </a:rPr>
              <a:t>）对应的是哪一层？物理地址（</a:t>
            </a:r>
            <a:r>
              <a:rPr lang="en-US" altLang="zh-CN" kern="100" dirty="0">
                <a:latin typeface="Times New Roman" panose="02020603050405020304" pitchFamily="18" charset="0"/>
              </a:rPr>
              <a:t>MAC</a:t>
            </a:r>
            <a:r>
              <a:rPr lang="zh-CN" altLang="zh-CN" kern="100" dirty="0">
                <a:latin typeface="Times New Roman" panose="02020603050405020304" pitchFamily="18" charset="0"/>
              </a:rPr>
              <a:t>地址）对应的是哪一层？</a:t>
            </a:r>
            <a:r>
              <a:rPr lang="en-US" altLang="zh-CN" kern="100" dirty="0">
                <a:latin typeface="Times New Roman" panose="02020603050405020304" pitchFamily="18" charset="0"/>
              </a:rPr>
              <a:t>IP</a:t>
            </a:r>
            <a:r>
              <a:rPr lang="zh-CN" altLang="zh-CN" kern="100" dirty="0">
                <a:latin typeface="Times New Roman" panose="02020603050405020304" pitchFamily="18" charset="0"/>
              </a:rPr>
              <a:t>地址对应的是哪一层？</a:t>
            </a:r>
            <a:endParaRPr lang="zh-CN" altLang="zh-CN" sz="1400" kern="100" dirty="0">
              <a:latin typeface="Times New Roman" panose="02020603050405020304" pitchFamily="18" charset="0"/>
            </a:endParaRPr>
          </a:p>
          <a:p>
            <a:pPr marL="228600">
              <a:spcAft>
                <a:spcPts val="0"/>
              </a:spcAft>
            </a:pPr>
            <a:r>
              <a:rPr lang="zh-CN" altLang="zh-CN" b="1" dirty="0">
                <a:solidFill>
                  <a:srgbClr val="FF0000"/>
                </a:solidFill>
                <a:latin typeface="Arial" panose="020B0604020202020204" pitchFamily="34" charset="0"/>
                <a:cs typeface="Arial" panose="020B0604020202020204" pitchFamily="34" charset="0"/>
              </a:rPr>
              <a:t>传输层</a:t>
            </a:r>
            <a:r>
              <a:rPr lang="zh-CN" altLang="zh-CN" b="1" dirty="0">
                <a:solidFill>
                  <a:srgbClr val="2E74B5"/>
                </a:solidFill>
                <a:latin typeface="Arial" panose="020B0604020202020204" pitchFamily="34" charset="0"/>
                <a:cs typeface="Arial" panose="020B0604020202020204" pitchFamily="34" charset="0"/>
              </a:rPr>
              <a:t>：但套接字应该对应应用层和传输层之间？？</a:t>
            </a:r>
            <a:endParaRPr lang="zh-CN" altLang="zh-CN" dirty="0">
              <a:latin typeface="Calibri" panose="020F0502020204030204" pitchFamily="34" charset="0"/>
              <a:cs typeface="Times New Roman" panose="02020603050405020304" pitchFamily="18" charset="0"/>
            </a:endParaRPr>
          </a:p>
          <a:p>
            <a:pPr marL="228600">
              <a:spcAft>
                <a:spcPts val="0"/>
              </a:spcAft>
            </a:pPr>
            <a:r>
              <a:rPr lang="zh-CN" altLang="zh-CN" b="1" dirty="0">
                <a:solidFill>
                  <a:srgbClr val="2E74B5"/>
                </a:solidFill>
                <a:latin typeface="Arial" panose="020B0604020202020204" pitchFamily="34" charset="0"/>
                <a:cs typeface="Arial" panose="020B0604020202020204" pitchFamily="34" charset="0"/>
              </a:rPr>
              <a:t>进程有一个或多个套接字，接收主机中的传输层通过中间的套接字来进行传递。运输层报文段中有特殊字段来指示该报文段所要交付的套接字：源端口号字段和目的端口号字段。运输层通过检查报文段中的目的端口号，并将其定向到相应的套接字。</a:t>
            </a:r>
            <a:endParaRPr lang="zh-CN" altLang="zh-CN" dirty="0">
              <a:latin typeface="Calibri" panose="020F0502020204030204" pitchFamily="34" charset="0"/>
              <a:cs typeface="Times New Roman" panose="02020603050405020304" pitchFamily="18" charset="0"/>
            </a:endParaRPr>
          </a:p>
          <a:p>
            <a:pPr marL="228600">
              <a:spcAft>
                <a:spcPts val="0"/>
              </a:spcAft>
            </a:pPr>
            <a:r>
              <a:rPr lang="en-US" altLang="zh-CN" dirty="0">
                <a:solidFill>
                  <a:srgbClr val="333333"/>
                </a:solidFill>
                <a:latin typeface="Arial" panose="020B0604020202020204" pitchFamily="34" charset="0"/>
                <a:cs typeface="Times New Roman" panose="02020603050405020304" pitchFamily="18" charset="0"/>
              </a:rPr>
              <a:t> </a:t>
            </a:r>
            <a:endParaRPr lang="zh-CN" altLang="zh-CN" dirty="0">
              <a:latin typeface="Calibri" panose="020F0502020204030204" pitchFamily="34" charset="0"/>
              <a:cs typeface="Times New Roman" panose="02020603050405020304" pitchFamily="18" charset="0"/>
            </a:endParaRPr>
          </a:p>
          <a:p>
            <a:pPr marL="228600">
              <a:spcAft>
                <a:spcPts val="0"/>
              </a:spcAft>
            </a:pPr>
            <a:r>
              <a:rPr lang="zh-CN" altLang="zh-CN" b="1" dirty="0">
                <a:solidFill>
                  <a:srgbClr val="2E74B5"/>
                </a:solidFill>
                <a:latin typeface="Arial" panose="020B0604020202020204" pitchFamily="34" charset="0"/>
                <a:cs typeface="Arial" panose="020B0604020202020204" pitchFamily="34" charset="0"/>
              </a:rPr>
              <a:t>网络层：</a:t>
            </a:r>
            <a:endParaRPr lang="zh-CN" altLang="zh-CN" dirty="0">
              <a:latin typeface="Calibri" panose="020F0502020204030204" pitchFamily="34" charset="0"/>
              <a:cs typeface="Times New Roman" panose="02020603050405020304" pitchFamily="18" charset="0"/>
            </a:endParaRPr>
          </a:p>
          <a:p>
            <a:pPr marL="228600">
              <a:spcAft>
                <a:spcPts val="0"/>
              </a:spcAft>
            </a:pPr>
            <a:r>
              <a:rPr lang="en-US" altLang="zh-CN" b="1" dirty="0">
                <a:solidFill>
                  <a:srgbClr val="2E74B5"/>
                </a:solidFill>
                <a:latin typeface="Arial" panose="020B0604020202020204" pitchFamily="34" charset="0"/>
                <a:cs typeface="Times New Roman" panose="02020603050405020304" pitchFamily="18" charset="0"/>
              </a:rPr>
              <a:t>IP</a:t>
            </a:r>
            <a:r>
              <a:rPr lang="zh-CN" altLang="zh-CN" b="1" dirty="0">
                <a:solidFill>
                  <a:srgbClr val="2E74B5"/>
                </a:solidFill>
                <a:latin typeface="Arial" panose="020B0604020202020204" pitchFamily="34" charset="0"/>
                <a:cs typeface="Arial" panose="020B0604020202020204" pitchFamily="34" charset="0"/>
              </a:rPr>
              <a:t>地址</a:t>
            </a:r>
            <a:endParaRPr lang="zh-CN" altLang="zh-CN" dirty="0">
              <a:latin typeface="Calibri" panose="020F0502020204030204" pitchFamily="34" charset="0"/>
              <a:cs typeface="Times New Roman" panose="02020603050405020304" pitchFamily="18" charset="0"/>
            </a:endParaRPr>
          </a:p>
          <a:p>
            <a:pPr marL="228600">
              <a:spcAft>
                <a:spcPts val="0"/>
              </a:spcAft>
            </a:pPr>
            <a:r>
              <a:rPr lang="en-US" altLang="zh-CN" b="1" dirty="0">
                <a:solidFill>
                  <a:srgbClr val="2E74B5"/>
                </a:solidFill>
                <a:latin typeface="Arial" panose="020B0604020202020204" pitchFamily="34" charset="0"/>
                <a:cs typeface="Times New Roman" panose="02020603050405020304" pitchFamily="18" charset="0"/>
              </a:rPr>
              <a:t> </a:t>
            </a:r>
            <a:endParaRPr lang="zh-CN" altLang="zh-CN" dirty="0">
              <a:latin typeface="Calibri" panose="020F0502020204030204" pitchFamily="34" charset="0"/>
              <a:cs typeface="Times New Roman" panose="02020603050405020304" pitchFamily="18" charset="0"/>
            </a:endParaRPr>
          </a:p>
          <a:p>
            <a:pPr marL="228600">
              <a:spcAft>
                <a:spcPts val="0"/>
              </a:spcAft>
            </a:pPr>
            <a:r>
              <a:rPr lang="zh-CN" altLang="zh-CN" b="1" dirty="0">
                <a:solidFill>
                  <a:srgbClr val="2E74B5"/>
                </a:solidFill>
                <a:latin typeface="Arial" panose="020B0604020202020204" pitchFamily="34" charset="0"/>
                <a:cs typeface="Arial" panose="020B0604020202020204" pitchFamily="34" charset="0"/>
              </a:rPr>
              <a:t>链路层：</a:t>
            </a:r>
            <a:endParaRPr lang="zh-CN" altLang="zh-CN" dirty="0">
              <a:latin typeface="Calibri" panose="020F0502020204030204" pitchFamily="34" charset="0"/>
              <a:cs typeface="Times New Roman" panose="02020603050405020304" pitchFamily="18" charset="0"/>
            </a:endParaRPr>
          </a:p>
          <a:p>
            <a:pPr marL="228600" algn="just">
              <a:spcBef>
                <a:spcPts val="600"/>
              </a:spcBef>
              <a:spcAft>
                <a:spcPts val="0"/>
              </a:spcAft>
            </a:pPr>
            <a:r>
              <a:rPr lang="en-US" altLang="zh-CN" sz="1400" b="1" kern="100" dirty="0">
                <a:solidFill>
                  <a:srgbClr val="2E74B5"/>
                </a:solidFill>
                <a:latin typeface="Arial" panose="020B0604020202020204" pitchFamily="34" charset="0"/>
              </a:rPr>
              <a:t>MAC</a:t>
            </a:r>
            <a:r>
              <a:rPr lang="zh-CN" altLang="zh-CN" sz="1400" b="1" kern="100" dirty="0">
                <a:solidFill>
                  <a:srgbClr val="2E74B5"/>
                </a:solidFill>
                <a:latin typeface="Arial" panose="020B0604020202020204" pitchFamily="34" charset="0"/>
                <a:cs typeface="Arial" panose="020B0604020202020204" pitchFamily="34" charset="0"/>
              </a:rPr>
              <a:t>地址</a:t>
            </a:r>
            <a:endParaRPr lang="zh-CN" altLang="zh-CN" sz="1400" kern="100" dirty="0">
              <a:latin typeface="Times New Roman" panose="02020603050405020304" pitchFamily="18"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304799" y="520235"/>
            <a:ext cx="8146473" cy="2693045"/>
          </a:xfrm>
          <a:prstGeom prst="rect">
            <a:avLst/>
          </a:prstGeom>
        </p:spPr>
        <p:txBody>
          <a:bodyPr wrap="square">
            <a:spAutoFit/>
          </a:bodyPr>
          <a:lstStyle/>
          <a:p>
            <a:pPr marL="342900" lvl="0" indent="-342900" algn="just">
              <a:spcBef>
                <a:spcPts val="600"/>
              </a:spcBef>
              <a:spcAft>
                <a:spcPts val="0"/>
              </a:spcAft>
              <a:buFont typeface="+mj-lt"/>
              <a:buAutoNum type="arabicParenR"/>
            </a:pPr>
            <a:r>
              <a:rPr lang="zh-CN" altLang="zh-CN" kern="100" dirty="0">
                <a:latin typeface="Times New Roman" panose="02020603050405020304" pitchFamily="18" charset="0"/>
              </a:rPr>
              <a:t>请阐述应用程序开发者为什么更倾向于在</a:t>
            </a:r>
            <a:r>
              <a:rPr lang="en-US" altLang="zh-CN" kern="100" dirty="0">
                <a:latin typeface="Times New Roman" panose="02020603050405020304" pitchFamily="18" charset="0"/>
              </a:rPr>
              <a:t>UDP</a:t>
            </a:r>
            <a:r>
              <a:rPr lang="zh-CN" altLang="zh-CN" kern="100" dirty="0">
                <a:latin typeface="Times New Roman" panose="02020603050405020304" pitchFamily="18" charset="0"/>
              </a:rPr>
              <a:t>上运行应用程序而不是</a:t>
            </a:r>
            <a:r>
              <a:rPr lang="en-US" altLang="zh-CN" kern="100" dirty="0">
                <a:latin typeface="Times New Roman" panose="02020603050405020304" pitchFamily="18" charset="0"/>
              </a:rPr>
              <a:t>TCP</a:t>
            </a:r>
            <a:r>
              <a:rPr lang="zh-CN" altLang="zh-CN" kern="100" dirty="0">
                <a:latin typeface="Times New Roman" panose="02020603050405020304" pitchFamily="18" charset="0"/>
              </a:rPr>
              <a:t>上运行？</a:t>
            </a:r>
            <a:endParaRPr lang="zh-CN" altLang="zh-CN" sz="1400" kern="100" dirty="0">
              <a:latin typeface="Times New Roman" panose="02020603050405020304" pitchFamily="18" charset="0"/>
            </a:endParaRPr>
          </a:p>
          <a:p>
            <a:pPr algn="just">
              <a:spcBef>
                <a:spcPts val="600"/>
              </a:spcBef>
              <a:spcAft>
                <a:spcPts val="0"/>
              </a:spcAft>
            </a:pPr>
            <a:r>
              <a:rPr lang="en-US" altLang="zh-CN" kern="100" dirty="0">
                <a:latin typeface="华文楷体" panose="02010600040101010101" pitchFamily="2" charset="-122"/>
                <a:ea typeface="华文楷体" panose="02010600040101010101" pitchFamily="2" charset="-122"/>
              </a:rPr>
              <a:t>1</a:t>
            </a:r>
            <a:r>
              <a:rPr lang="zh-CN" altLang="zh-CN" kern="100" dirty="0">
                <a:latin typeface="华文楷体" panose="02010600040101010101" pitchFamily="2" charset="-122"/>
                <a:ea typeface="华文楷体" panose="02010600040101010101" pitchFamily="2" charset="-122"/>
              </a:rPr>
              <a:t>实时应用通常要求最快的发送速率，采用</a:t>
            </a:r>
            <a:r>
              <a:rPr lang="en-US" altLang="zh-CN" kern="100" dirty="0">
                <a:latin typeface="华文楷体" panose="02010600040101010101" pitchFamily="2" charset="-122"/>
                <a:ea typeface="华文楷体" panose="02010600040101010101" pitchFamily="2" charset="-122"/>
              </a:rPr>
              <a:t>UDP</a:t>
            </a:r>
            <a:r>
              <a:rPr lang="zh-CN" altLang="zh-CN" kern="100" dirty="0">
                <a:latin typeface="华文楷体" panose="02010600040101010101" pitchFamily="2" charset="-122"/>
                <a:ea typeface="华文楷体" panose="02010600040101010101" pitchFamily="2" charset="-122"/>
              </a:rPr>
              <a:t>时，应用层能够更好地控制要发送的数据和发送时间。</a:t>
            </a:r>
            <a:r>
              <a:rPr lang="en-US" altLang="zh-CN" kern="100" dirty="0">
                <a:latin typeface="华文楷体" panose="02010600040101010101" pitchFamily="2" charset="-122"/>
                <a:ea typeface="华文楷体" panose="02010600040101010101" pitchFamily="2" charset="-122"/>
              </a:rPr>
              <a:t> </a:t>
            </a:r>
            <a:endParaRPr lang="zh-CN" altLang="zh-CN" sz="1400" kern="100" dirty="0">
              <a:latin typeface="华文楷体" panose="02010600040101010101" pitchFamily="2" charset="-122"/>
              <a:ea typeface="华文楷体" panose="02010600040101010101" pitchFamily="2" charset="-122"/>
            </a:endParaRPr>
          </a:p>
          <a:p>
            <a:pPr algn="just">
              <a:spcBef>
                <a:spcPts val="600"/>
              </a:spcBef>
              <a:spcAft>
                <a:spcPts val="0"/>
              </a:spcAft>
            </a:pPr>
            <a:r>
              <a:rPr lang="en-US" altLang="zh-CN" kern="100" dirty="0">
                <a:latin typeface="华文楷体" panose="02010600040101010101" pitchFamily="2" charset="-122"/>
                <a:ea typeface="华文楷体" panose="02010600040101010101" pitchFamily="2" charset="-122"/>
              </a:rPr>
              <a:t>2.</a:t>
            </a:r>
            <a:r>
              <a:rPr lang="zh-CN" altLang="zh-CN" kern="100" dirty="0">
                <a:latin typeface="华文楷体" panose="02010600040101010101" pitchFamily="2" charset="-122"/>
                <a:ea typeface="华文楷体" panose="02010600040101010101" pitchFamily="2" charset="-122"/>
              </a:rPr>
              <a:t>无需建立连接，不会引入建立连接产生的时延。</a:t>
            </a:r>
            <a:endParaRPr lang="zh-CN" altLang="zh-CN" sz="1400" kern="100" dirty="0">
              <a:latin typeface="华文楷体" panose="02010600040101010101" pitchFamily="2" charset="-122"/>
              <a:ea typeface="华文楷体" panose="02010600040101010101" pitchFamily="2" charset="-122"/>
            </a:endParaRPr>
          </a:p>
          <a:p>
            <a:pPr algn="just">
              <a:spcBef>
                <a:spcPts val="600"/>
              </a:spcBef>
              <a:spcAft>
                <a:spcPts val="0"/>
              </a:spcAft>
            </a:pPr>
            <a:r>
              <a:rPr lang="en-US" altLang="zh-CN" kern="100" dirty="0">
                <a:latin typeface="华文楷体" panose="02010600040101010101" pitchFamily="2" charset="-122"/>
                <a:ea typeface="华文楷体" panose="02010600040101010101" pitchFamily="2" charset="-122"/>
              </a:rPr>
              <a:t>3.</a:t>
            </a:r>
            <a:r>
              <a:rPr lang="zh-CN" altLang="zh-CN" kern="100" dirty="0">
                <a:latin typeface="华文楷体" panose="02010600040101010101" pitchFamily="2" charset="-122"/>
                <a:ea typeface="华文楷体" panose="02010600040101010101" pitchFamily="2" charset="-122"/>
              </a:rPr>
              <a:t>不需维护连接状态</a:t>
            </a:r>
            <a:endParaRPr lang="zh-CN" altLang="zh-CN" sz="1400" kern="100" dirty="0">
              <a:latin typeface="华文楷体" panose="02010600040101010101" pitchFamily="2" charset="-122"/>
              <a:ea typeface="华文楷体" panose="02010600040101010101" pitchFamily="2" charset="-122"/>
            </a:endParaRPr>
          </a:p>
          <a:p>
            <a:pPr algn="just">
              <a:spcBef>
                <a:spcPts val="600"/>
              </a:spcBef>
              <a:spcAft>
                <a:spcPts val="0"/>
              </a:spcAft>
            </a:pPr>
            <a:r>
              <a:rPr lang="en-US" altLang="zh-CN" kern="100" dirty="0">
                <a:latin typeface="华文楷体" panose="02010600040101010101" pitchFamily="2" charset="-122"/>
                <a:ea typeface="华文楷体" panose="02010600040101010101" pitchFamily="2" charset="-122"/>
              </a:rPr>
              <a:t>4.</a:t>
            </a:r>
            <a:r>
              <a:rPr lang="zh-CN" altLang="zh-CN" kern="100" dirty="0">
                <a:latin typeface="华文楷体" panose="02010600040101010101" pitchFamily="2" charset="-122"/>
                <a:ea typeface="华文楷体" panose="02010600040101010101" pitchFamily="2" charset="-122"/>
              </a:rPr>
              <a:t>分组首部开销小</a:t>
            </a:r>
            <a:endParaRPr lang="zh-CN" altLang="zh-CN" sz="1400" kern="100" dirty="0">
              <a:latin typeface="华文楷体" panose="02010600040101010101" pitchFamily="2" charset="-122"/>
              <a:ea typeface="华文楷体" panose="02010600040101010101" pitchFamily="2" charset="-122"/>
            </a:endParaRPr>
          </a:p>
          <a:p>
            <a:pPr algn="just">
              <a:spcBef>
                <a:spcPts val="600"/>
              </a:spcBef>
              <a:spcAft>
                <a:spcPts val="0"/>
              </a:spcAft>
            </a:pPr>
            <a:r>
              <a:rPr lang="en-US" altLang="zh-CN" kern="100" dirty="0">
                <a:latin typeface="华文楷体" panose="02010600040101010101" pitchFamily="2" charset="-122"/>
                <a:ea typeface="华文楷体" panose="02010600040101010101" pitchFamily="2" charset="-122"/>
              </a:rPr>
              <a:t>5. </a:t>
            </a:r>
            <a:r>
              <a:rPr lang="zh-CN" altLang="zh-CN" kern="100" dirty="0">
                <a:latin typeface="华文楷体" panose="02010600040101010101" pitchFamily="2" charset="-122"/>
                <a:ea typeface="华文楷体" panose="02010600040101010101" pitchFamily="2" charset="-122"/>
              </a:rPr>
              <a:t>应用的开发者也许不希望应用使用</a:t>
            </a:r>
            <a:r>
              <a:rPr lang="en-US" altLang="zh-CN" kern="100" dirty="0">
                <a:latin typeface="华文楷体" panose="02010600040101010101" pitchFamily="2" charset="-122"/>
                <a:ea typeface="华文楷体" panose="02010600040101010101" pitchFamily="2" charset="-122"/>
              </a:rPr>
              <a:t>TCP</a:t>
            </a:r>
            <a:r>
              <a:rPr lang="zh-CN" altLang="zh-CN" kern="100" dirty="0">
                <a:latin typeface="华文楷体" panose="02010600040101010101" pitchFamily="2" charset="-122"/>
                <a:ea typeface="华文楷体" panose="02010600040101010101" pitchFamily="2" charset="-122"/>
              </a:rPr>
              <a:t>的拥塞控制</a:t>
            </a:r>
            <a:endParaRPr lang="zh-CN" altLang="zh-CN" sz="1400" kern="100" dirty="0">
              <a:latin typeface="华文楷体" panose="02010600040101010101" pitchFamily="2" charset="-122"/>
              <a:ea typeface="华文楷体" panose="02010600040101010101" pitchFamily="2" charset="-122"/>
            </a:endParaRPr>
          </a:p>
        </p:txBody>
      </p:sp>
      <p:sp>
        <p:nvSpPr>
          <p:cNvPr id="5" name="矩形 4"/>
          <p:cNvSpPr/>
          <p:nvPr/>
        </p:nvSpPr>
        <p:spPr>
          <a:xfrm>
            <a:off x="207816" y="3378369"/>
            <a:ext cx="6664037" cy="1015663"/>
          </a:xfrm>
          <a:prstGeom prst="rect">
            <a:avLst/>
          </a:prstGeom>
        </p:spPr>
        <p:txBody>
          <a:bodyPr wrap="square">
            <a:spAutoFit/>
          </a:bodyPr>
          <a:lstStyle/>
          <a:p>
            <a:pPr marL="342900" lvl="0" indent="-342900" algn="just">
              <a:spcBef>
                <a:spcPts val="600"/>
              </a:spcBef>
              <a:spcAft>
                <a:spcPts val="0"/>
              </a:spcAft>
              <a:buFont typeface="+mj-lt"/>
              <a:buAutoNum type="arabicParenR"/>
            </a:pPr>
            <a:r>
              <a:rPr lang="en-US" altLang="zh-CN" sz="2400" kern="100" dirty="0">
                <a:latin typeface="Times New Roman" panose="02020603050405020304" pitchFamily="18" charset="0"/>
              </a:rPr>
              <a:t>ARP</a:t>
            </a:r>
            <a:r>
              <a:rPr lang="zh-CN" altLang="zh-CN" sz="2400" kern="100" dirty="0">
                <a:latin typeface="Times New Roman" panose="02020603050405020304" pitchFamily="18" charset="0"/>
              </a:rPr>
              <a:t>协议的基本功能是什么？</a:t>
            </a:r>
            <a:endParaRPr lang="zh-CN" altLang="zh-CN" kern="100" dirty="0">
              <a:latin typeface="Times New Roman" panose="02020603050405020304" pitchFamily="18" charset="0"/>
            </a:endParaRPr>
          </a:p>
          <a:p>
            <a:pPr algn="just">
              <a:spcAft>
                <a:spcPts val="0"/>
              </a:spcAft>
            </a:pPr>
            <a:r>
              <a:rPr lang="en-US" altLang="zh-CN" kern="100" dirty="0">
                <a:solidFill>
                  <a:srgbClr val="333333"/>
                </a:solidFill>
                <a:latin typeface="Arial" panose="020B0604020202020204" pitchFamily="34" charset="0"/>
              </a:rPr>
              <a:t> </a:t>
            </a:r>
            <a:r>
              <a:rPr lang="en-US" altLang="zh-CN" kern="100" dirty="0">
                <a:solidFill>
                  <a:srgbClr val="333333"/>
                </a:solidFill>
                <a:latin typeface="华文楷体" panose="02010600040101010101" pitchFamily="2" charset="-122"/>
                <a:ea typeface="华文楷体" panose="02010600040101010101" pitchFamily="2" charset="-122"/>
              </a:rPr>
              <a:t>  ARP</a:t>
            </a:r>
            <a:r>
              <a:rPr lang="zh-CN" altLang="zh-CN" kern="100" dirty="0">
                <a:solidFill>
                  <a:srgbClr val="333333"/>
                </a:solidFill>
                <a:latin typeface="华文楷体" panose="02010600040101010101" pitchFamily="2" charset="-122"/>
                <a:ea typeface="华文楷体" panose="02010600040101010101" pitchFamily="2" charset="-122"/>
                <a:cs typeface="Arial" panose="020B0604020202020204" pitchFamily="34" charset="0"/>
              </a:rPr>
              <a:t>协议其主要用作将</a:t>
            </a:r>
            <a:r>
              <a:rPr lang="en-US" altLang="zh-CN" kern="100" dirty="0">
                <a:solidFill>
                  <a:srgbClr val="333333"/>
                </a:solidFill>
                <a:latin typeface="华文楷体" panose="02010600040101010101" pitchFamily="2" charset="-122"/>
                <a:ea typeface="华文楷体" panose="02010600040101010101" pitchFamily="2" charset="-122"/>
              </a:rPr>
              <a:t>IP</a:t>
            </a:r>
            <a:r>
              <a:rPr lang="zh-CN" altLang="zh-CN" kern="100" dirty="0">
                <a:solidFill>
                  <a:srgbClr val="333333"/>
                </a:solidFill>
                <a:latin typeface="华文楷体" panose="02010600040101010101" pitchFamily="2" charset="-122"/>
                <a:ea typeface="华文楷体" panose="02010600040101010101" pitchFamily="2" charset="-122"/>
                <a:cs typeface="Arial" panose="020B0604020202020204" pitchFamily="34" charset="0"/>
              </a:rPr>
              <a:t>地址翻译为以太网的</a:t>
            </a:r>
            <a:r>
              <a:rPr lang="en-US" altLang="zh-CN" kern="100" dirty="0">
                <a:solidFill>
                  <a:srgbClr val="333333"/>
                </a:solidFill>
                <a:latin typeface="华文楷体" panose="02010600040101010101" pitchFamily="2" charset="-122"/>
                <a:ea typeface="华文楷体" panose="02010600040101010101" pitchFamily="2" charset="-122"/>
              </a:rPr>
              <a:t>MAC</a:t>
            </a:r>
            <a:r>
              <a:rPr lang="zh-CN" altLang="zh-CN" kern="100" dirty="0">
                <a:solidFill>
                  <a:srgbClr val="333333"/>
                </a:solidFill>
                <a:latin typeface="华文楷体" panose="02010600040101010101" pitchFamily="2" charset="-122"/>
                <a:ea typeface="华文楷体" panose="02010600040101010101" pitchFamily="2" charset="-122"/>
                <a:cs typeface="Arial" panose="020B0604020202020204" pitchFamily="34" charset="0"/>
              </a:rPr>
              <a:t>地址</a:t>
            </a:r>
            <a:r>
              <a:rPr lang="zh-CN" altLang="en-US" kern="100" dirty="0">
                <a:solidFill>
                  <a:srgbClr val="333333"/>
                </a:solidFill>
                <a:latin typeface="华文楷体" panose="02010600040101010101" pitchFamily="2" charset="-122"/>
                <a:ea typeface="华文楷体" panose="02010600040101010101" pitchFamily="2" charset="-122"/>
                <a:cs typeface="Arial" panose="020B0604020202020204" pitchFamily="34" charset="0"/>
              </a:rPr>
              <a:t>，从而方便帧在运输层的传送。</a:t>
            </a:r>
            <a:endParaRPr lang="zh-CN" altLang="zh-CN" kern="100" dirty="0">
              <a:latin typeface="华文楷体" panose="02010600040101010101" pitchFamily="2" charset="-122"/>
              <a:ea typeface="华文楷体" panose="02010600040101010101" pitchFamily="2" charset="-122"/>
            </a:endParaRPr>
          </a:p>
        </p:txBody>
      </p:sp>
      <p:sp>
        <p:nvSpPr>
          <p:cNvPr id="6" name="矩形 5"/>
          <p:cNvSpPr/>
          <p:nvPr/>
        </p:nvSpPr>
        <p:spPr>
          <a:xfrm>
            <a:off x="304800" y="4470064"/>
            <a:ext cx="7924800" cy="1200329"/>
          </a:xfrm>
          <a:prstGeom prst="rect">
            <a:avLst/>
          </a:prstGeom>
        </p:spPr>
        <p:txBody>
          <a:bodyPr wrap="square">
            <a:spAutoFit/>
          </a:bodyPr>
          <a:lstStyle/>
          <a:p>
            <a:pPr>
              <a:spcAft>
                <a:spcPts val="0"/>
              </a:spcAft>
            </a:pPr>
            <a:r>
              <a:rPr lang="en-US" altLang="zh-CN" dirty="0">
                <a:solidFill>
                  <a:srgbClr val="333333"/>
                </a:solidFill>
                <a:latin typeface="Arial" panose="020B0604020202020204" pitchFamily="34" charset="0"/>
                <a:cs typeface="Times New Roman" panose="02020603050405020304" pitchFamily="18" charset="0"/>
              </a:rPr>
              <a:t>UDP/IP</a:t>
            </a:r>
            <a:r>
              <a:rPr lang="zh-CN" altLang="zh-CN" dirty="0">
                <a:solidFill>
                  <a:srgbClr val="333333"/>
                </a:solidFill>
                <a:latin typeface="Arial" panose="020B0604020202020204" pitchFamily="34" charset="0"/>
                <a:cs typeface="Arial" panose="020B0604020202020204" pitchFamily="34" charset="0"/>
              </a:rPr>
              <a:t>都是不可靠的服务，</a:t>
            </a:r>
            <a:r>
              <a:rPr lang="en-US" altLang="zh-CN" dirty="0">
                <a:solidFill>
                  <a:srgbClr val="333333"/>
                </a:solidFill>
                <a:latin typeface="Arial" panose="020B0604020202020204" pitchFamily="34" charset="0"/>
                <a:cs typeface="Times New Roman" panose="02020603050405020304" pitchFamily="18" charset="0"/>
              </a:rPr>
              <a:t>UDP</a:t>
            </a:r>
            <a:r>
              <a:rPr lang="zh-CN" altLang="zh-CN" dirty="0">
                <a:solidFill>
                  <a:srgbClr val="333333"/>
                </a:solidFill>
                <a:latin typeface="Arial" panose="020B0604020202020204" pitchFamily="34" charset="0"/>
                <a:cs typeface="Arial" panose="020B0604020202020204" pitchFamily="34" charset="0"/>
              </a:rPr>
              <a:t>是否多余，是否可以用</a:t>
            </a:r>
            <a:r>
              <a:rPr lang="en-US" altLang="zh-CN" dirty="0">
                <a:solidFill>
                  <a:srgbClr val="333333"/>
                </a:solidFill>
                <a:latin typeface="Arial" panose="020B0604020202020204" pitchFamily="34" charset="0"/>
                <a:cs typeface="Times New Roman" panose="02020603050405020304" pitchFamily="18" charset="0"/>
              </a:rPr>
              <a:t>IP(?)</a:t>
            </a:r>
            <a:r>
              <a:rPr lang="zh-CN" altLang="zh-CN" dirty="0">
                <a:solidFill>
                  <a:srgbClr val="333333"/>
                </a:solidFill>
                <a:latin typeface="Arial" panose="020B0604020202020204" pitchFamily="34" charset="0"/>
                <a:cs typeface="Arial" panose="020B0604020202020204" pitchFamily="34" charset="0"/>
              </a:rPr>
              <a:t>替代，一两句话说明</a:t>
            </a:r>
            <a:endParaRPr lang="zh-CN" altLang="zh-CN" dirty="0">
              <a:latin typeface="Calibri" panose="020F0502020204030204" pitchFamily="34" charset="0"/>
              <a:cs typeface="Times New Roman" panose="02020603050405020304" pitchFamily="18" charset="0"/>
            </a:endParaRPr>
          </a:p>
          <a:p>
            <a:pPr marL="266700" indent="266700">
              <a:spcAft>
                <a:spcPts val="0"/>
              </a:spcAft>
            </a:pPr>
            <a:r>
              <a:rPr lang="zh-CN" altLang="zh-CN" b="1" dirty="0">
                <a:solidFill>
                  <a:srgbClr val="365F91"/>
                </a:solidFill>
                <a:latin typeface="Arial" panose="020B0604020202020204" pitchFamily="34" charset="0"/>
                <a:cs typeface="Arial" panose="020B0604020202020204" pitchFamily="34" charset="0"/>
              </a:rPr>
              <a:t>不能，应用场合不同：</a:t>
            </a:r>
            <a:r>
              <a:rPr lang="en-US" altLang="zh-CN" b="1" dirty="0">
                <a:solidFill>
                  <a:srgbClr val="365F91"/>
                </a:solidFill>
                <a:latin typeface="Arial" panose="020B0604020202020204" pitchFamily="34" charset="0"/>
                <a:cs typeface="Times New Roman" panose="02020603050405020304" pitchFamily="18" charset="0"/>
              </a:rPr>
              <a:t>UDP</a:t>
            </a:r>
            <a:r>
              <a:rPr lang="zh-CN" altLang="zh-CN" b="1" dirty="0">
                <a:solidFill>
                  <a:srgbClr val="365F91"/>
                </a:solidFill>
                <a:latin typeface="Arial" panose="020B0604020202020204" pitchFamily="34" charset="0"/>
                <a:cs typeface="Arial" panose="020B0604020202020204" pitchFamily="34" charset="0"/>
              </a:rPr>
              <a:t>无需建立</a:t>
            </a:r>
            <a:r>
              <a:rPr lang="en-US" altLang="zh-CN" b="1" dirty="0">
                <a:solidFill>
                  <a:srgbClr val="365F91"/>
                </a:solidFill>
                <a:latin typeface="Arial" panose="020B0604020202020204" pitchFamily="34" charset="0"/>
                <a:cs typeface="Arial" panose="020B0604020202020204" pitchFamily="34" charset="0"/>
              </a:rPr>
              <a:t>/</a:t>
            </a:r>
            <a:r>
              <a:rPr lang="zh-CN" altLang="en-US" b="1" dirty="0">
                <a:solidFill>
                  <a:srgbClr val="365F91"/>
                </a:solidFill>
                <a:latin typeface="Arial" panose="020B0604020202020204" pitchFamily="34" charset="0"/>
                <a:cs typeface="Arial" panose="020B0604020202020204" pitchFamily="34" charset="0"/>
              </a:rPr>
              <a:t>保持</a:t>
            </a:r>
            <a:r>
              <a:rPr lang="zh-CN" altLang="zh-CN" b="1" dirty="0">
                <a:solidFill>
                  <a:srgbClr val="365F91"/>
                </a:solidFill>
                <a:latin typeface="Arial" panose="020B0604020202020204" pitchFamily="34" charset="0"/>
                <a:cs typeface="Arial" panose="020B0604020202020204" pitchFamily="34" charset="0"/>
              </a:rPr>
              <a:t>连接，简单，较短的报头以及没有拥塞控制。</a:t>
            </a:r>
            <a:endParaRPr lang="zh-CN" altLang="zh-CN" dirty="0">
              <a:latin typeface="Calibri" panose="020F0502020204030204" pitchFamily="34" charset="0"/>
              <a:cs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277091" y="360098"/>
            <a:ext cx="7342909" cy="5724644"/>
          </a:xfrm>
          <a:prstGeom prst="rect">
            <a:avLst/>
          </a:prstGeom>
        </p:spPr>
        <p:txBody>
          <a:bodyPr wrap="square">
            <a:spAutoFit/>
          </a:bodyPr>
          <a:lstStyle/>
          <a:p>
            <a:pPr>
              <a:spcAft>
                <a:spcPts val="0"/>
              </a:spcAft>
            </a:pPr>
            <a:r>
              <a:rPr lang="zh-CN" altLang="zh-CN" sz="2400" b="1" dirty="0">
                <a:solidFill>
                  <a:srgbClr val="943634"/>
                </a:solidFill>
                <a:latin typeface="Arial" panose="020B0604020202020204" pitchFamily="34" charset="0"/>
                <a:cs typeface="Arial" panose="020B0604020202020204" pitchFamily="34" charset="0"/>
              </a:rPr>
              <a:t>什么是无线局域网的</a:t>
            </a:r>
            <a:r>
              <a:rPr lang="en-US" altLang="zh-CN" sz="2400" b="1" dirty="0">
                <a:solidFill>
                  <a:srgbClr val="943634"/>
                </a:solidFill>
                <a:latin typeface="Arial" panose="020B0604020202020204" pitchFamily="34" charset="0"/>
                <a:cs typeface="Times New Roman" panose="02020603050405020304" pitchFamily="18" charset="0"/>
              </a:rPr>
              <a:t>“</a:t>
            </a:r>
            <a:r>
              <a:rPr lang="zh-CN" altLang="zh-CN" sz="2400" b="1" dirty="0">
                <a:solidFill>
                  <a:srgbClr val="943634"/>
                </a:solidFill>
                <a:latin typeface="Arial" panose="020B0604020202020204" pitchFamily="34" charset="0"/>
                <a:cs typeface="Arial" panose="020B0604020202020204" pitchFamily="34" charset="0"/>
              </a:rPr>
              <a:t>隐蔽节点问题</a:t>
            </a:r>
            <a:r>
              <a:rPr lang="en-US" altLang="zh-CN" sz="2400" b="1" dirty="0">
                <a:solidFill>
                  <a:srgbClr val="943634"/>
                </a:solidFill>
                <a:latin typeface="Arial" panose="020B0604020202020204" pitchFamily="34" charset="0"/>
                <a:cs typeface="Times New Roman" panose="02020603050405020304" pitchFamily="18" charset="0"/>
              </a:rPr>
              <a:t>”</a:t>
            </a:r>
            <a:r>
              <a:rPr lang="zh-CN" altLang="zh-CN" sz="2400" b="1" dirty="0">
                <a:solidFill>
                  <a:srgbClr val="943634"/>
                </a:solidFill>
                <a:latin typeface="Arial" panose="020B0604020202020204" pitchFamily="34" charset="0"/>
                <a:cs typeface="Arial" panose="020B0604020202020204" pitchFamily="34" charset="0"/>
              </a:rPr>
              <a:t>，什么是</a:t>
            </a:r>
            <a:r>
              <a:rPr lang="en-US" altLang="zh-CN" sz="2400" b="1" dirty="0">
                <a:solidFill>
                  <a:srgbClr val="943634"/>
                </a:solidFill>
                <a:latin typeface="Arial" panose="020B0604020202020204" pitchFamily="34" charset="0"/>
                <a:cs typeface="Times New Roman" panose="02020603050405020304" pitchFamily="18" charset="0"/>
              </a:rPr>
              <a:t>“</a:t>
            </a:r>
            <a:r>
              <a:rPr lang="zh-CN" altLang="zh-CN" sz="2400" b="1" dirty="0">
                <a:solidFill>
                  <a:srgbClr val="943634"/>
                </a:solidFill>
                <a:latin typeface="Arial" panose="020B0604020202020204" pitchFamily="34" charset="0"/>
                <a:cs typeface="Arial" panose="020B0604020202020204" pitchFamily="34" charset="0"/>
              </a:rPr>
              <a:t>暴露节点问题</a:t>
            </a:r>
            <a:r>
              <a:rPr lang="en-US" altLang="zh-CN" sz="2400" b="1" dirty="0">
                <a:solidFill>
                  <a:srgbClr val="943634"/>
                </a:solidFill>
                <a:latin typeface="Arial" panose="020B0604020202020204" pitchFamily="34" charset="0"/>
                <a:cs typeface="Times New Roman" panose="02020603050405020304" pitchFamily="18" charset="0"/>
              </a:rPr>
              <a:t>”</a:t>
            </a:r>
            <a:r>
              <a:rPr lang="zh-CN" altLang="zh-CN" sz="2400" b="1" dirty="0">
                <a:solidFill>
                  <a:srgbClr val="943634"/>
                </a:solidFill>
                <a:latin typeface="Arial" panose="020B0604020202020204" pitchFamily="34" charset="0"/>
                <a:cs typeface="Arial" panose="020B0604020202020204" pitchFamily="34" charset="0"/>
              </a:rPr>
              <a:t>？（</a:t>
            </a:r>
            <a:r>
              <a:rPr lang="en-US" altLang="zh-CN" sz="2400" b="1" dirty="0">
                <a:solidFill>
                  <a:srgbClr val="943634"/>
                </a:solidFill>
                <a:latin typeface="Arial" panose="020B0604020202020204" pitchFamily="34" charset="0"/>
                <a:cs typeface="Times New Roman" panose="02020603050405020304" pitchFamily="18" charset="0"/>
              </a:rPr>
              <a:t>10</a:t>
            </a:r>
            <a:r>
              <a:rPr lang="zh-CN" altLang="zh-CN" sz="2400" b="1" dirty="0">
                <a:solidFill>
                  <a:srgbClr val="943634"/>
                </a:solidFill>
                <a:latin typeface="Arial" panose="020B0604020202020204" pitchFamily="34" charset="0"/>
                <a:cs typeface="Arial" panose="020B0604020202020204" pitchFamily="34" charset="0"/>
              </a:rPr>
              <a:t>分）</a:t>
            </a:r>
            <a:br>
              <a:rPr lang="en-US" altLang="zh-CN" sz="2400" b="1" dirty="0">
                <a:solidFill>
                  <a:srgbClr val="943634"/>
                </a:solidFill>
                <a:latin typeface="Arial" panose="020B0604020202020204" pitchFamily="34" charset="0"/>
                <a:cs typeface="Times New Roman" panose="02020603050405020304" pitchFamily="18" charset="0"/>
              </a:rPr>
            </a:br>
            <a:endParaRPr lang="zh-CN" altLang="zh-CN" sz="2400" dirty="0">
              <a:latin typeface="Calibri" panose="020F0502020204030204" pitchFamily="34" charset="0"/>
              <a:cs typeface="Times New Roman" panose="02020603050405020304" pitchFamily="18" charset="0"/>
            </a:endParaRPr>
          </a:p>
          <a:p>
            <a:pPr>
              <a:spcAft>
                <a:spcPts val="0"/>
              </a:spcAft>
            </a:pPr>
            <a:r>
              <a:rPr lang="zh-CN" altLang="zh-CN" b="1" dirty="0">
                <a:solidFill>
                  <a:srgbClr val="555555"/>
                </a:solidFill>
                <a:latin typeface="Calibri" panose="020F0502020204030204" pitchFamily="34" charset="0"/>
                <a:ea typeface="华文楷体" panose="02010600040101010101" pitchFamily="2" charset="-122"/>
                <a:cs typeface="宋体" pitchFamily="2" charset="-122"/>
              </a:rPr>
              <a:t>隐藏节点</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：比如说网络中有三个节点</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A,B,C</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A,C</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都想传数据给</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B</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，但</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A,C</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都不在彼此的传输范围内。因而也就不会感知到对方，但都能向</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B</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传输数据，在这种情况下，来自</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A &amp; C</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的数据会在</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B</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处碰撞，造成数据丢失，网络性能下降。这样因为传送距离而发生误判的问题称为隐藏节点问题。</a:t>
            </a:r>
            <a:endParaRPr lang="en-US" altLang="zh-CN" dirty="0">
              <a:solidFill>
                <a:srgbClr val="555555"/>
              </a:solidFill>
              <a:latin typeface="Calibri" panose="020F0502020204030204" pitchFamily="34" charset="0"/>
              <a:ea typeface="华文楷体" panose="02010600040101010101" pitchFamily="2" charset="-122"/>
              <a:cs typeface="宋体" pitchFamily="2" charset="-122"/>
            </a:endParaRPr>
          </a:p>
          <a:p>
            <a:pPr>
              <a:spcAft>
                <a:spcPts val="0"/>
              </a:spcAft>
            </a:pPr>
            <a:endParaRPr lang="zh-CN" altLang="zh-CN" sz="2400" dirty="0">
              <a:latin typeface="Calibri" panose="020F0502020204030204" pitchFamily="34" charset="0"/>
              <a:cs typeface="Times New Roman" panose="02020603050405020304" pitchFamily="18" charset="0"/>
            </a:endParaRPr>
          </a:p>
          <a:p>
            <a:pPr>
              <a:spcAft>
                <a:spcPts val="0"/>
              </a:spcAft>
            </a:pPr>
            <a:r>
              <a:rPr lang="zh-CN" altLang="zh-CN" b="1" dirty="0">
                <a:solidFill>
                  <a:srgbClr val="555555"/>
                </a:solidFill>
                <a:latin typeface="Calibri" panose="020F0502020204030204" pitchFamily="34" charset="0"/>
                <a:ea typeface="华文楷体" panose="02010600040101010101" pitchFamily="2" charset="-122"/>
                <a:cs typeface="宋体" pitchFamily="2" charset="-122"/>
              </a:rPr>
              <a:t>暴露节点</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：当有一个节点要发送数据给另一个节点，但因为邻居节点也正发送数据时，因此影响了原本节点的数据传送。如有四个节点</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 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但</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不在彼此的传送范围内，而</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和</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和</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和</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都在彼此的传输范围内。当</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传数据给</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时，</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却不能传数据给</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此时</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检测到</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正在传送数据，就会影响</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传送，事实上</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可以将数据传送到</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，因为</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r2</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不在</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s1</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的传输范围内。</a:t>
            </a:r>
            <a:endParaRPr lang="zh-CN" altLang="zh-CN" sz="2400" dirty="0">
              <a:latin typeface="Calibri" panose="020F0502020204030204" pitchFamily="34" charset="0"/>
              <a:cs typeface="Times New Roman" panose="02020603050405020304" pitchFamily="18" charset="0"/>
            </a:endParaRPr>
          </a:p>
          <a:p>
            <a:pPr>
              <a:spcAft>
                <a:spcPts val="0"/>
              </a:spcAft>
            </a:pPr>
            <a:r>
              <a:rPr lang="en-US" altLang="zh-CN" dirty="0">
                <a:solidFill>
                  <a:srgbClr val="555555"/>
                </a:solidFill>
                <a:latin typeface="华文楷体" panose="02010600040101010101" pitchFamily="2" charset="-122"/>
                <a:cs typeface="宋体" pitchFamily="2" charset="-122"/>
              </a:rPr>
              <a:t> </a:t>
            </a:r>
            <a:endParaRPr lang="zh-CN" altLang="zh-CN" sz="2400" dirty="0">
              <a:latin typeface="Calibri" panose="020F0502020204030204" pitchFamily="34" charset="0"/>
              <a:cs typeface="Times New Roman" panose="02020603050405020304" pitchFamily="18" charset="0"/>
            </a:endParaRPr>
          </a:p>
          <a:p>
            <a:pPr>
              <a:spcAft>
                <a:spcPts val="0"/>
              </a:spcAft>
            </a:pPr>
            <a:r>
              <a:rPr lang="zh-CN" altLang="zh-CN" dirty="0">
                <a:solidFill>
                  <a:srgbClr val="555555"/>
                </a:solidFill>
                <a:latin typeface="Calibri" panose="020F0502020204030204" pitchFamily="34" charset="0"/>
                <a:ea typeface="华文楷体" panose="02010600040101010101" pitchFamily="2" charset="-122"/>
                <a:cs typeface="宋体" pitchFamily="2" charset="-122"/>
              </a:rPr>
              <a:t>可以用</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RTS</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request to send</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）和</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CTS(clear to send)</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的控制封包来避免碰撞。在传输之前，传送端先传送一个</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RTS</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封包，告知在传送端传送范围内所有节点不要有任何传送操作。如果接收端目前是空闲的，则响应</a:t>
            </a:r>
            <a:r>
              <a:rPr lang="en-US" altLang="zh-CN" dirty="0">
                <a:solidFill>
                  <a:srgbClr val="555555"/>
                </a:solidFill>
                <a:latin typeface="Calibri" panose="020F0502020204030204" pitchFamily="34" charset="0"/>
                <a:ea typeface="华文楷体" panose="02010600040101010101" pitchFamily="2" charset="-122"/>
                <a:cs typeface="宋体" pitchFamily="2" charset="-122"/>
              </a:rPr>
              <a:t>CTS</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封包，进而传输数据。从而可</a:t>
            </a:r>
            <a:r>
              <a:rPr lang="zh-CN" altLang="zh-CN" b="1" dirty="0">
                <a:solidFill>
                  <a:srgbClr val="555555"/>
                </a:solidFill>
                <a:latin typeface="Calibri" panose="020F0502020204030204" pitchFamily="34" charset="0"/>
                <a:ea typeface="华文楷体" panose="02010600040101010101" pitchFamily="2" charset="-122"/>
                <a:cs typeface="宋体" pitchFamily="2" charset="-122"/>
              </a:rPr>
              <a:t>有效解决隐藏节点</a:t>
            </a:r>
            <a:r>
              <a:rPr lang="zh-CN" altLang="zh-CN" dirty="0">
                <a:solidFill>
                  <a:srgbClr val="555555"/>
                </a:solidFill>
                <a:latin typeface="Calibri" panose="020F0502020204030204" pitchFamily="34" charset="0"/>
                <a:ea typeface="华文楷体" panose="02010600040101010101" pitchFamily="2" charset="-122"/>
                <a:cs typeface="宋体" pitchFamily="2" charset="-122"/>
              </a:rPr>
              <a:t>的问题。</a:t>
            </a:r>
            <a:endParaRPr lang="zh-CN" altLang="zh-CN" sz="2400" dirty="0">
              <a:latin typeface="Calibri" panose="020F0502020204030204" pitchFamily="34"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Date Placeholder 2"/>
          <p:cNvSpPr>
            <a:spLocks noGrp="1"/>
          </p:cNvSpPr>
          <p:nvPr>
            <p:ph type="dt" sz="half" idx="10"/>
            <p:custDataLst>
              <p:tags r:id="rId1"/>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2016</a:t>
            </a:r>
            <a:r>
              <a:rPr lang="zh-CN" altLang="en-US"/>
              <a:t>年秋</a:t>
            </a:r>
            <a:endParaRPr lang="zh-CN" altLang="en-US" dirty="0"/>
          </a:p>
        </p:txBody>
      </p:sp>
      <p:sp>
        <p:nvSpPr>
          <p:cNvPr id="31746" name="Slide Number Placeholder 1"/>
          <p:cNvSpPr>
            <a:spLocks noGrp="1"/>
          </p:cNvSpPr>
          <p:nvPr>
            <p:ph type="sldNum" sz="quarter" idx="12"/>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0132EE00-12D4-4018-B10F-A55E698EC524}" type="slidenum">
              <a:rPr lang="zh-CN" altLang="en-US" smtClean="0">
                <a:latin typeface="Arial Black" panose="020B0A04020102020204" pitchFamily="34" charset="0"/>
              </a:rPr>
            </a:fld>
            <a:endParaRPr lang="zh-CN" altLang="en-US">
              <a:latin typeface="Arial Black" panose="020B0A04020102020204" pitchFamily="34" charset="0"/>
            </a:endParaRPr>
          </a:p>
        </p:txBody>
      </p:sp>
      <p:pic>
        <p:nvPicPr>
          <p:cNvPr id="31748" name="Picture 5"/>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59914"/>
            <a:ext cx="8452757" cy="6917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5"/>
          <p:cNvSpPr txBox="1">
            <a:spLocks noChangeArrowheads="1"/>
          </p:cNvSpPr>
          <p:nvPr>
            <p:custDataLst>
              <p:tags r:id="rId5"/>
            </p:custDataLst>
          </p:nvPr>
        </p:nvSpPr>
        <p:spPr bwMode="auto">
          <a:xfrm>
            <a:off x="68961" y="107340"/>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dirty="0"/>
              <a:t>接收方</a:t>
            </a:r>
            <a:r>
              <a:rPr lang="en-US" altLang="zh-CN" dirty="0"/>
              <a:t>C</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custDataLst>
              <p:tags r:id="rId1"/>
            </p:custDataLst>
          </p:nvPr>
        </p:nvSpPr>
        <p:spPr>
          <a:xfrm>
            <a:off x="457200" y="332656"/>
            <a:ext cx="8229600" cy="955526"/>
          </a:xfrm>
        </p:spPr>
        <p:txBody>
          <a:bodyPr>
            <a:normAutofit/>
          </a:bodyPr>
          <a:lstStyle/>
          <a:p>
            <a:pPr eaLnBrk="1" hangingPunct="1"/>
            <a:r>
              <a:rPr lang="en-US" altLang="zh-CN" dirty="0"/>
              <a:t>GBN: </a:t>
            </a:r>
            <a:r>
              <a:rPr lang="zh-CN" altLang="en-US" dirty="0"/>
              <a:t>发送方扩展的</a:t>
            </a:r>
            <a:r>
              <a:rPr lang="en-US" altLang="zh-CN" dirty="0">
                <a:latin typeface="+mj-lt"/>
              </a:rPr>
              <a:t>FSM</a:t>
            </a:r>
            <a:endParaRPr lang="en-US" altLang="zh-CN" sz="4800" dirty="0">
              <a:latin typeface="+mj-lt"/>
            </a:endParaRPr>
          </a:p>
        </p:txBody>
      </p:sp>
      <p:sp>
        <p:nvSpPr>
          <p:cNvPr id="2" name="日期占位符 1"/>
          <p:cNvSpPr>
            <a:spLocks noGrp="1"/>
          </p:cNvSpPr>
          <p:nvPr>
            <p:ph type="dt" sz="half" idx="10"/>
            <p:custDataLst>
              <p:tags r:id="rId2"/>
            </p:custDataLst>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13314" name="灯片编号占位符 3"/>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C9C69CB6-6BAC-4CB2-B94A-3E5839BAD3A7}"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grpSp>
        <p:nvGrpSpPr>
          <p:cNvPr id="3" name="Group 5"/>
          <p:cNvGrpSpPr/>
          <p:nvPr>
            <p:custDataLst>
              <p:tags r:id="rId4"/>
            </p:custDataLst>
          </p:nvPr>
        </p:nvGrpSpPr>
        <p:grpSpPr bwMode="auto">
          <a:xfrm>
            <a:off x="3184525" y="3961532"/>
            <a:ext cx="800100" cy="657225"/>
            <a:chOff x="1939" y="2515"/>
            <a:chExt cx="504" cy="414"/>
          </a:xfrm>
        </p:grpSpPr>
        <p:sp>
          <p:nvSpPr>
            <p:cNvPr id="13338" name="Oval 6"/>
            <p:cNvSpPr>
              <a:spLocks noChangeArrowheads="1"/>
            </p:cNvSpPr>
            <p:nvPr>
              <p:custDataLst>
                <p:tags r:id="rId5"/>
              </p:custDataLst>
            </p:nvPr>
          </p:nvSpPr>
          <p:spPr bwMode="auto">
            <a:xfrm>
              <a:off x="2004" y="2515"/>
              <a:ext cx="420" cy="414"/>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3339" name="Text Box 7"/>
            <p:cNvSpPr txBox="1">
              <a:spLocks noChangeArrowheads="1"/>
            </p:cNvSpPr>
            <p:nvPr>
              <p:custDataLst>
                <p:tags r:id="rId6"/>
              </p:custDataLst>
            </p:nvPr>
          </p:nvSpPr>
          <p:spPr bwMode="auto">
            <a:xfrm>
              <a:off x="1939" y="2611"/>
              <a:ext cx="50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600" dirty="0">
                  <a:solidFill>
                    <a:srgbClr val="000000"/>
                  </a:solidFill>
                  <a:latin typeface="Times New Roman" panose="02020603050405020304" pitchFamily="18" charset="0"/>
                </a:rPr>
                <a:t>等待</a:t>
              </a:r>
              <a:endParaRPr lang="en-US" altLang="zh-CN" sz="1600" dirty="0">
                <a:solidFill>
                  <a:srgbClr val="000000"/>
                </a:solidFill>
                <a:latin typeface="Times New Roman" panose="02020603050405020304" pitchFamily="18" charset="0"/>
              </a:endParaRPr>
            </a:p>
          </p:txBody>
        </p:sp>
      </p:grpSp>
      <p:sp>
        <p:nvSpPr>
          <p:cNvPr id="13318" name="Line 8"/>
          <p:cNvSpPr>
            <a:spLocks noChangeShapeType="1"/>
          </p:cNvSpPr>
          <p:nvPr>
            <p:custDataLst>
              <p:tags r:id="rId7"/>
            </p:custDataLst>
          </p:nvPr>
        </p:nvSpPr>
        <p:spPr bwMode="auto">
          <a:xfrm>
            <a:off x="1677988" y="3048719"/>
            <a:ext cx="1624012" cy="1069975"/>
          </a:xfrm>
          <a:prstGeom prst="line">
            <a:avLst/>
          </a:prstGeom>
          <a:noFill/>
          <a:ln w="28575">
            <a:solidFill>
              <a:srgbClr val="000000"/>
            </a:solidFill>
            <a:prstDash val="sysDot"/>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3319" name="Text Box 9"/>
          <p:cNvSpPr txBox="1">
            <a:spLocks noChangeArrowheads="1"/>
          </p:cNvSpPr>
          <p:nvPr>
            <p:custDataLst>
              <p:tags r:id="rId8"/>
            </p:custDataLst>
          </p:nvPr>
        </p:nvSpPr>
        <p:spPr bwMode="auto">
          <a:xfrm>
            <a:off x="4400550" y="4028207"/>
            <a:ext cx="2776538"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start_timer</a:t>
            </a:r>
            <a:endParaRPr lang="en-US" altLang="zh-CN" sz="1400">
              <a:solidFill>
                <a:srgbClr val="000000"/>
              </a:solidFill>
            </a:endParaRPr>
          </a:p>
          <a:p>
            <a:pPr>
              <a:spcBef>
                <a:spcPct val="0"/>
              </a:spcBef>
              <a:buClrTx/>
              <a:buSzTx/>
              <a:buFontTx/>
              <a:buNone/>
            </a:pPr>
            <a:r>
              <a:rPr lang="en-US" altLang="zh-CN" sz="1400">
                <a:solidFill>
                  <a:srgbClr val="000000"/>
                </a:solidFill>
              </a:rPr>
              <a:t>udt_send(sndpkt[base])</a:t>
            </a:r>
            <a:endParaRPr lang="en-US" altLang="zh-CN" sz="1400">
              <a:solidFill>
                <a:srgbClr val="000000"/>
              </a:solidFill>
            </a:endParaRPr>
          </a:p>
          <a:p>
            <a:pPr>
              <a:spcBef>
                <a:spcPct val="0"/>
              </a:spcBef>
              <a:buClrTx/>
              <a:buSzTx/>
              <a:buFontTx/>
              <a:buNone/>
            </a:pPr>
            <a:r>
              <a:rPr lang="en-US" altLang="zh-CN" sz="1400">
                <a:solidFill>
                  <a:srgbClr val="000000"/>
                </a:solidFill>
              </a:rPr>
              <a:t>udt_send(sndpkt[base+1])</a:t>
            </a:r>
            <a:endParaRPr lang="en-US" altLang="zh-CN" sz="1400">
              <a:solidFill>
                <a:srgbClr val="000000"/>
              </a:solidFill>
            </a:endParaRPr>
          </a:p>
          <a:p>
            <a:pPr>
              <a:spcBef>
                <a:spcPct val="0"/>
              </a:spcBef>
              <a:buClrTx/>
              <a:buSzTx/>
              <a:buFontTx/>
              <a:buNone/>
            </a:pPr>
            <a:r>
              <a:rPr lang="en-US" altLang="zh-CN" sz="1400">
                <a:solidFill>
                  <a:srgbClr val="000000"/>
                </a:solidFill>
              </a:rPr>
              <a:t>…</a:t>
            </a:r>
            <a:endParaRPr lang="en-US" altLang="zh-CN" sz="1400">
              <a:solidFill>
                <a:srgbClr val="000000"/>
              </a:solidFill>
            </a:endParaRPr>
          </a:p>
          <a:p>
            <a:pPr>
              <a:spcBef>
                <a:spcPct val="0"/>
              </a:spcBef>
              <a:buClrTx/>
              <a:buSzTx/>
              <a:buFontTx/>
              <a:buNone/>
            </a:pPr>
            <a:r>
              <a:rPr lang="en-US" altLang="zh-CN" sz="1400">
                <a:solidFill>
                  <a:srgbClr val="000000"/>
                </a:solidFill>
              </a:rPr>
              <a:t>udt_send(sndpkt[nextseqnum-1])</a:t>
            </a:r>
            <a:endParaRPr lang="en-US" altLang="zh-CN" sz="1400">
              <a:solidFill>
                <a:srgbClr val="000000"/>
              </a:solidFill>
            </a:endParaRPr>
          </a:p>
          <a:p>
            <a:pPr algn="ctr">
              <a:spcBef>
                <a:spcPct val="0"/>
              </a:spcBef>
              <a:buClrTx/>
              <a:buSzTx/>
              <a:buFontTx/>
              <a:buNone/>
            </a:pPr>
            <a:endParaRPr lang="en-US" altLang="zh-CN" sz="1400">
              <a:solidFill>
                <a:srgbClr val="000000"/>
              </a:solidFill>
              <a:latin typeface="Times New Roman" panose="02020603050405020304" pitchFamily="18" charset="0"/>
            </a:endParaRPr>
          </a:p>
        </p:txBody>
      </p:sp>
      <p:sp>
        <p:nvSpPr>
          <p:cNvPr id="13320" name="Text Box 10"/>
          <p:cNvSpPr txBox="1">
            <a:spLocks noChangeArrowheads="1"/>
          </p:cNvSpPr>
          <p:nvPr>
            <p:custDataLst>
              <p:tags r:id="rId9"/>
            </p:custDataLst>
          </p:nvPr>
        </p:nvSpPr>
        <p:spPr bwMode="auto">
          <a:xfrm>
            <a:off x="4422775" y="3793257"/>
            <a:ext cx="11001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timeout</a:t>
            </a:r>
            <a:endParaRPr lang="en-US" altLang="zh-CN" sz="1400">
              <a:solidFill>
                <a:srgbClr val="000000"/>
              </a:solidFill>
              <a:latin typeface="Times New Roman" panose="02020603050405020304" pitchFamily="18" charset="0"/>
            </a:endParaRPr>
          </a:p>
          <a:p>
            <a:pPr algn="ctr">
              <a:spcBef>
                <a:spcPct val="0"/>
              </a:spcBef>
              <a:buClrTx/>
              <a:buSzTx/>
              <a:buFontTx/>
              <a:buNone/>
            </a:pPr>
            <a:endParaRPr lang="en-US" altLang="zh-CN" sz="1400">
              <a:solidFill>
                <a:srgbClr val="000000"/>
              </a:solidFill>
              <a:latin typeface="Times New Roman" panose="02020603050405020304" pitchFamily="18" charset="0"/>
            </a:endParaRPr>
          </a:p>
        </p:txBody>
      </p:sp>
      <p:sp>
        <p:nvSpPr>
          <p:cNvPr id="13321" name="Line 11"/>
          <p:cNvSpPr>
            <a:spLocks noChangeShapeType="1"/>
          </p:cNvSpPr>
          <p:nvPr>
            <p:custDataLst>
              <p:tags r:id="rId10"/>
            </p:custDataLst>
          </p:nvPr>
        </p:nvSpPr>
        <p:spPr bwMode="auto">
          <a:xfrm>
            <a:off x="4506913" y="4069482"/>
            <a:ext cx="161925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3322" name="Freeform 12"/>
          <p:cNvSpPr/>
          <p:nvPr>
            <p:custDataLst>
              <p:tags r:id="rId11"/>
            </p:custDataLst>
          </p:nvPr>
        </p:nvSpPr>
        <p:spPr bwMode="auto">
          <a:xfrm>
            <a:off x="4010025" y="3717057"/>
            <a:ext cx="393700"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3323" name="Text Box 13"/>
          <p:cNvSpPr txBox="1">
            <a:spLocks noChangeArrowheads="1"/>
          </p:cNvSpPr>
          <p:nvPr>
            <p:custDataLst>
              <p:tags r:id="rId12"/>
            </p:custDataLst>
          </p:nvPr>
        </p:nvSpPr>
        <p:spPr bwMode="auto">
          <a:xfrm>
            <a:off x="2843213" y="1288182"/>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rdt_send(data)</a:t>
            </a:r>
            <a:r>
              <a:rPr lang="en-US" altLang="zh-CN" sz="1000">
                <a:solidFill>
                  <a:srgbClr val="000000"/>
                </a:solidFill>
              </a:rPr>
              <a:t> </a:t>
            </a:r>
            <a:endParaRPr lang="en-US" altLang="zh-CN">
              <a:solidFill>
                <a:srgbClr val="000000"/>
              </a:solidFill>
              <a:latin typeface="Times New Roman" panose="02020603050405020304" pitchFamily="18" charset="0"/>
            </a:endParaRPr>
          </a:p>
        </p:txBody>
      </p:sp>
      <p:sp>
        <p:nvSpPr>
          <p:cNvPr id="13324" name="Line 14"/>
          <p:cNvSpPr>
            <a:spLocks noChangeShapeType="1"/>
          </p:cNvSpPr>
          <p:nvPr>
            <p:custDataLst>
              <p:tags r:id="rId13"/>
            </p:custDataLst>
          </p:nvPr>
        </p:nvSpPr>
        <p:spPr bwMode="auto">
          <a:xfrm>
            <a:off x="2951163" y="1607269"/>
            <a:ext cx="19145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3325" name="Text Box 15"/>
          <p:cNvSpPr txBox="1">
            <a:spLocks noChangeArrowheads="1"/>
          </p:cNvSpPr>
          <p:nvPr>
            <p:custDataLst>
              <p:tags r:id="rId14"/>
            </p:custDataLst>
          </p:nvPr>
        </p:nvSpPr>
        <p:spPr bwMode="auto">
          <a:xfrm>
            <a:off x="2843213" y="1629494"/>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dirty="0">
                <a:solidFill>
                  <a:srgbClr val="000000"/>
                </a:solidFill>
              </a:rPr>
              <a:t>if (</a:t>
            </a:r>
            <a:r>
              <a:rPr lang="en-US" altLang="zh-CN" sz="1400" dirty="0" err="1">
                <a:solidFill>
                  <a:srgbClr val="000000"/>
                </a:solidFill>
              </a:rPr>
              <a:t>nextseqnum</a:t>
            </a:r>
            <a:r>
              <a:rPr lang="en-US" altLang="zh-CN" sz="1400" dirty="0">
                <a:solidFill>
                  <a:srgbClr val="000000"/>
                </a:solidFill>
              </a:rPr>
              <a:t> &lt; </a:t>
            </a:r>
            <a:r>
              <a:rPr lang="en-US" altLang="zh-CN" sz="1400" dirty="0" err="1">
                <a:solidFill>
                  <a:srgbClr val="000000"/>
                </a:solidFill>
              </a:rPr>
              <a:t>base+N</a:t>
            </a:r>
            <a:r>
              <a:rPr lang="en-US" altLang="zh-CN" sz="1400" dirty="0">
                <a:solidFill>
                  <a:srgbClr val="000000"/>
                </a:solidFill>
              </a:rPr>
              <a:t>) {</a:t>
            </a:r>
            <a:endParaRPr lang="en-US" altLang="zh-CN" sz="1400" dirty="0">
              <a:solidFill>
                <a:srgbClr val="000000"/>
              </a:solidFill>
            </a:endParaRPr>
          </a:p>
          <a:p>
            <a:pPr>
              <a:spcBef>
                <a:spcPct val="0"/>
              </a:spcBef>
              <a:buClrTx/>
              <a:buSzTx/>
              <a:buFontTx/>
              <a:buNone/>
            </a:pPr>
            <a:r>
              <a:rPr lang="en-US" altLang="zh-CN" sz="1400" dirty="0">
                <a:solidFill>
                  <a:srgbClr val="000000"/>
                </a:solidFill>
              </a:rPr>
              <a:t>    </a:t>
            </a:r>
            <a:r>
              <a:rPr lang="en-US" altLang="zh-CN" sz="1400" dirty="0" err="1">
                <a:solidFill>
                  <a:srgbClr val="000000"/>
                </a:solidFill>
              </a:rPr>
              <a:t>sndpkt</a:t>
            </a:r>
            <a:r>
              <a:rPr lang="en-US" altLang="zh-CN" sz="1400" dirty="0">
                <a:solidFill>
                  <a:srgbClr val="000000"/>
                </a:solidFill>
              </a:rPr>
              <a:t>[</a:t>
            </a:r>
            <a:r>
              <a:rPr lang="en-US" altLang="zh-CN" sz="1400" dirty="0" err="1">
                <a:solidFill>
                  <a:srgbClr val="000000"/>
                </a:solidFill>
              </a:rPr>
              <a:t>nextseqnum</a:t>
            </a:r>
            <a:r>
              <a:rPr lang="en-US" altLang="zh-CN" sz="1400" dirty="0">
                <a:solidFill>
                  <a:srgbClr val="000000"/>
                </a:solidFill>
              </a:rPr>
              <a:t>] = </a:t>
            </a:r>
            <a:r>
              <a:rPr lang="en-US" altLang="zh-CN" sz="1400" dirty="0" err="1">
                <a:solidFill>
                  <a:srgbClr val="000000"/>
                </a:solidFill>
              </a:rPr>
              <a:t>make_pkt</a:t>
            </a:r>
            <a:r>
              <a:rPr lang="en-US" altLang="zh-CN" sz="1400" dirty="0">
                <a:solidFill>
                  <a:srgbClr val="000000"/>
                </a:solidFill>
              </a:rPr>
              <a:t>(</a:t>
            </a:r>
            <a:r>
              <a:rPr lang="en-US" altLang="zh-CN" sz="1400" dirty="0" err="1">
                <a:solidFill>
                  <a:srgbClr val="000000"/>
                </a:solidFill>
              </a:rPr>
              <a:t>nextseqnum,data,chksum</a:t>
            </a:r>
            <a:r>
              <a:rPr lang="en-US" altLang="zh-CN" sz="1400" dirty="0">
                <a:solidFill>
                  <a:srgbClr val="000000"/>
                </a:solidFill>
              </a:rPr>
              <a:t>)</a:t>
            </a:r>
            <a:endParaRPr lang="en-US" altLang="zh-CN" sz="1400" dirty="0">
              <a:solidFill>
                <a:srgbClr val="000000"/>
              </a:solidFill>
            </a:endParaRPr>
          </a:p>
          <a:p>
            <a:pPr>
              <a:spcBef>
                <a:spcPct val="0"/>
              </a:spcBef>
              <a:buClrTx/>
              <a:buSzTx/>
              <a:buFontTx/>
              <a:buNone/>
            </a:pPr>
            <a:r>
              <a:rPr lang="en-US" altLang="zh-CN" sz="1400" dirty="0">
                <a:solidFill>
                  <a:srgbClr val="000000"/>
                </a:solidFill>
              </a:rPr>
              <a:t>    </a:t>
            </a:r>
            <a:r>
              <a:rPr lang="en-US" altLang="zh-CN" sz="1400" dirty="0" err="1">
                <a:solidFill>
                  <a:srgbClr val="000000"/>
                </a:solidFill>
              </a:rPr>
              <a:t>udt_send</a:t>
            </a:r>
            <a:r>
              <a:rPr lang="en-US" altLang="zh-CN" sz="1400" dirty="0">
                <a:solidFill>
                  <a:srgbClr val="000000"/>
                </a:solidFill>
              </a:rPr>
              <a:t>(</a:t>
            </a:r>
            <a:r>
              <a:rPr lang="en-US" altLang="zh-CN" sz="1400" dirty="0" err="1">
                <a:solidFill>
                  <a:srgbClr val="000000"/>
                </a:solidFill>
              </a:rPr>
              <a:t>sndpkt</a:t>
            </a:r>
            <a:r>
              <a:rPr lang="en-US" altLang="zh-CN" sz="1400" dirty="0">
                <a:solidFill>
                  <a:srgbClr val="000000"/>
                </a:solidFill>
              </a:rPr>
              <a:t>[</a:t>
            </a:r>
            <a:r>
              <a:rPr lang="en-US" altLang="zh-CN" sz="1400" dirty="0" err="1">
                <a:solidFill>
                  <a:srgbClr val="000000"/>
                </a:solidFill>
              </a:rPr>
              <a:t>nextseqnum</a:t>
            </a:r>
            <a:r>
              <a:rPr lang="en-US" altLang="zh-CN" sz="1400" dirty="0">
                <a:solidFill>
                  <a:srgbClr val="000000"/>
                </a:solidFill>
              </a:rPr>
              <a:t>])</a:t>
            </a:r>
            <a:endParaRPr lang="en-US" altLang="zh-CN" sz="1400" dirty="0">
              <a:solidFill>
                <a:srgbClr val="000000"/>
              </a:solidFill>
            </a:endParaRPr>
          </a:p>
          <a:p>
            <a:pPr>
              <a:spcBef>
                <a:spcPct val="0"/>
              </a:spcBef>
              <a:buClrTx/>
              <a:buSzTx/>
              <a:buFontTx/>
              <a:buNone/>
            </a:pPr>
            <a:r>
              <a:rPr lang="en-US" altLang="zh-CN" sz="1400" dirty="0">
                <a:solidFill>
                  <a:srgbClr val="000000"/>
                </a:solidFill>
              </a:rPr>
              <a:t>    if (base == </a:t>
            </a:r>
            <a:r>
              <a:rPr lang="en-US" altLang="zh-CN" sz="1400" dirty="0" err="1">
                <a:solidFill>
                  <a:srgbClr val="000000"/>
                </a:solidFill>
              </a:rPr>
              <a:t>nextseqnum</a:t>
            </a:r>
            <a:r>
              <a:rPr lang="en-US" altLang="zh-CN" sz="1400" dirty="0">
                <a:solidFill>
                  <a:srgbClr val="000000"/>
                </a:solidFill>
              </a:rPr>
              <a:t>)</a:t>
            </a:r>
            <a:endParaRPr lang="en-US" altLang="zh-CN" sz="1400" dirty="0">
              <a:solidFill>
                <a:srgbClr val="000000"/>
              </a:solidFill>
            </a:endParaRPr>
          </a:p>
          <a:p>
            <a:pPr>
              <a:spcBef>
                <a:spcPct val="0"/>
              </a:spcBef>
              <a:buClrTx/>
              <a:buSzTx/>
              <a:buFontTx/>
              <a:buNone/>
            </a:pPr>
            <a:r>
              <a:rPr lang="en-US" altLang="zh-CN" sz="1400" dirty="0">
                <a:solidFill>
                  <a:srgbClr val="000000"/>
                </a:solidFill>
              </a:rPr>
              <a:t>       </a:t>
            </a:r>
            <a:r>
              <a:rPr lang="en-US" altLang="zh-CN" sz="1400" dirty="0" err="1">
                <a:solidFill>
                  <a:srgbClr val="000000"/>
                </a:solidFill>
              </a:rPr>
              <a:t>start_timer</a:t>
            </a:r>
            <a:endParaRPr lang="en-US" altLang="zh-CN" sz="1400" dirty="0">
              <a:solidFill>
                <a:srgbClr val="000000"/>
              </a:solidFill>
            </a:endParaRPr>
          </a:p>
          <a:p>
            <a:pPr>
              <a:spcBef>
                <a:spcPct val="0"/>
              </a:spcBef>
              <a:buClrTx/>
              <a:buSzTx/>
              <a:buFontTx/>
              <a:buNone/>
            </a:pPr>
            <a:r>
              <a:rPr lang="en-US" altLang="zh-CN" sz="1400" dirty="0">
                <a:solidFill>
                  <a:srgbClr val="000000"/>
                </a:solidFill>
              </a:rPr>
              <a:t>    </a:t>
            </a:r>
            <a:r>
              <a:rPr lang="en-US" altLang="zh-CN" sz="1400" dirty="0" err="1">
                <a:solidFill>
                  <a:srgbClr val="000000"/>
                </a:solidFill>
              </a:rPr>
              <a:t>nextseqnum</a:t>
            </a:r>
            <a:r>
              <a:rPr lang="en-US" altLang="zh-CN" sz="1400" dirty="0">
                <a:solidFill>
                  <a:srgbClr val="000000"/>
                </a:solidFill>
              </a:rPr>
              <a:t>++</a:t>
            </a:r>
            <a:endParaRPr lang="en-US" altLang="zh-CN" sz="1400" dirty="0">
              <a:solidFill>
                <a:srgbClr val="000000"/>
              </a:solidFill>
            </a:endParaRPr>
          </a:p>
          <a:p>
            <a:pPr>
              <a:spcBef>
                <a:spcPct val="0"/>
              </a:spcBef>
              <a:buClrTx/>
              <a:buSzTx/>
              <a:buFontTx/>
              <a:buNone/>
            </a:pPr>
            <a:r>
              <a:rPr lang="en-US" altLang="zh-CN" sz="1400" dirty="0">
                <a:solidFill>
                  <a:srgbClr val="000000"/>
                </a:solidFill>
              </a:rPr>
              <a:t>    }</a:t>
            </a:r>
            <a:endParaRPr lang="en-US" altLang="zh-CN" sz="1400" dirty="0">
              <a:solidFill>
                <a:srgbClr val="000000"/>
              </a:solidFill>
            </a:endParaRPr>
          </a:p>
          <a:p>
            <a:pPr>
              <a:spcBef>
                <a:spcPct val="0"/>
              </a:spcBef>
              <a:buClrTx/>
              <a:buSzTx/>
              <a:buFontTx/>
              <a:buNone/>
            </a:pPr>
            <a:r>
              <a:rPr lang="en-US" altLang="zh-CN" sz="1400" dirty="0">
                <a:solidFill>
                  <a:srgbClr val="000000"/>
                </a:solidFill>
              </a:rPr>
              <a:t>else</a:t>
            </a:r>
            <a:endParaRPr lang="en-US" altLang="zh-CN" sz="1400" dirty="0">
              <a:solidFill>
                <a:srgbClr val="000000"/>
              </a:solidFill>
            </a:endParaRPr>
          </a:p>
          <a:p>
            <a:pPr>
              <a:spcBef>
                <a:spcPct val="0"/>
              </a:spcBef>
              <a:buClrTx/>
              <a:buSzTx/>
              <a:buFontTx/>
              <a:buNone/>
            </a:pPr>
            <a:r>
              <a:rPr lang="en-US" altLang="zh-CN" sz="1400" dirty="0">
                <a:solidFill>
                  <a:srgbClr val="000000"/>
                </a:solidFill>
              </a:rPr>
              <a:t>  </a:t>
            </a:r>
            <a:r>
              <a:rPr lang="en-US" altLang="zh-CN" sz="1400" dirty="0" err="1">
                <a:solidFill>
                  <a:srgbClr val="000000"/>
                </a:solidFill>
              </a:rPr>
              <a:t>refuse_data</a:t>
            </a:r>
            <a:r>
              <a:rPr lang="en-US" altLang="zh-CN" sz="1400" dirty="0">
                <a:solidFill>
                  <a:srgbClr val="000000"/>
                </a:solidFill>
              </a:rPr>
              <a:t>(data)</a:t>
            </a:r>
            <a:endParaRPr lang="en-US" altLang="zh-CN" sz="1400" dirty="0">
              <a:solidFill>
                <a:srgbClr val="000000"/>
              </a:solidFill>
              <a:latin typeface="Times New Roman" panose="02020603050405020304" pitchFamily="18" charset="0"/>
            </a:endParaRPr>
          </a:p>
        </p:txBody>
      </p:sp>
      <p:sp>
        <p:nvSpPr>
          <p:cNvPr id="13326" name="Freeform 16"/>
          <p:cNvSpPr/>
          <p:nvPr>
            <p:custDataLst>
              <p:tags r:id="rId15"/>
            </p:custDataLst>
          </p:nvPr>
        </p:nvSpPr>
        <p:spPr bwMode="auto">
          <a:xfrm rot="5142103" flipH="1">
            <a:off x="3436938" y="3151906"/>
            <a:ext cx="393700"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3327" name="Text Box 17"/>
          <p:cNvSpPr txBox="1">
            <a:spLocks noChangeArrowheads="1"/>
          </p:cNvSpPr>
          <p:nvPr>
            <p:custDataLst>
              <p:tags r:id="rId16"/>
            </p:custDataLst>
          </p:nvPr>
        </p:nvSpPr>
        <p:spPr bwMode="auto">
          <a:xfrm>
            <a:off x="2992438" y="5696669"/>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base = getacknum(rcvpkt)+1</a:t>
            </a:r>
            <a:endParaRPr lang="en-US" altLang="zh-CN" sz="1400">
              <a:solidFill>
                <a:srgbClr val="000000"/>
              </a:solidFill>
            </a:endParaRPr>
          </a:p>
          <a:p>
            <a:pPr>
              <a:spcBef>
                <a:spcPct val="0"/>
              </a:spcBef>
              <a:buClrTx/>
              <a:buSzTx/>
              <a:buFontTx/>
              <a:buNone/>
            </a:pPr>
            <a:r>
              <a:rPr lang="en-US" altLang="zh-CN" sz="1400">
                <a:solidFill>
                  <a:srgbClr val="000000"/>
                </a:solidFill>
              </a:rPr>
              <a:t>If (base == nextseqnum)</a:t>
            </a:r>
            <a:endParaRPr lang="en-US" altLang="zh-CN" sz="1400">
              <a:solidFill>
                <a:srgbClr val="000000"/>
              </a:solidFill>
            </a:endParaRPr>
          </a:p>
          <a:p>
            <a:pPr>
              <a:spcBef>
                <a:spcPct val="0"/>
              </a:spcBef>
              <a:buClrTx/>
              <a:buSzTx/>
              <a:buFontTx/>
              <a:buNone/>
            </a:pPr>
            <a:r>
              <a:rPr lang="en-US" altLang="zh-CN" sz="1400">
                <a:solidFill>
                  <a:srgbClr val="000000"/>
                </a:solidFill>
              </a:rPr>
              <a:t>    stop_timer</a:t>
            </a:r>
            <a:endParaRPr lang="en-US" altLang="zh-CN" sz="1400">
              <a:solidFill>
                <a:srgbClr val="000000"/>
              </a:solidFill>
            </a:endParaRPr>
          </a:p>
          <a:p>
            <a:pPr>
              <a:spcBef>
                <a:spcPct val="0"/>
              </a:spcBef>
              <a:buClrTx/>
              <a:buSzTx/>
              <a:buFontTx/>
              <a:buNone/>
            </a:pPr>
            <a:r>
              <a:rPr lang="en-US" altLang="zh-CN" sz="1400">
                <a:solidFill>
                  <a:srgbClr val="000000"/>
                </a:solidFill>
              </a:rPr>
              <a:t>  else</a:t>
            </a:r>
            <a:endParaRPr lang="en-US" altLang="zh-CN" sz="1400">
              <a:solidFill>
                <a:srgbClr val="000000"/>
              </a:solidFill>
            </a:endParaRPr>
          </a:p>
          <a:p>
            <a:pPr>
              <a:spcBef>
                <a:spcPct val="0"/>
              </a:spcBef>
              <a:buClrTx/>
              <a:buSzTx/>
              <a:buFontTx/>
              <a:buNone/>
            </a:pPr>
            <a:r>
              <a:rPr lang="en-US" altLang="zh-CN" sz="1400">
                <a:solidFill>
                  <a:srgbClr val="000000"/>
                </a:solidFill>
              </a:rPr>
              <a:t>    start_timer</a:t>
            </a:r>
            <a:endParaRPr lang="en-US" altLang="zh-CN" sz="1400">
              <a:solidFill>
                <a:srgbClr val="000000"/>
              </a:solidFill>
              <a:latin typeface="Times New Roman" panose="02020603050405020304" pitchFamily="18" charset="0"/>
            </a:endParaRPr>
          </a:p>
        </p:txBody>
      </p:sp>
      <p:sp>
        <p:nvSpPr>
          <p:cNvPr id="13328" name="Text Box 18"/>
          <p:cNvSpPr txBox="1">
            <a:spLocks noChangeArrowheads="1"/>
          </p:cNvSpPr>
          <p:nvPr>
            <p:custDataLst>
              <p:tags r:id="rId17"/>
            </p:custDataLst>
          </p:nvPr>
        </p:nvSpPr>
        <p:spPr bwMode="auto">
          <a:xfrm>
            <a:off x="3005138" y="5196607"/>
            <a:ext cx="28336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rdt_rcv(rcvpkt) &amp;&amp; </a:t>
            </a:r>
            <a:endParaRPr lang="en-US" altLang="zh-CN" sz="1400">
              <a:solidFill>
                <a:srgbClr val="000000"/>
              </a:solidFill>
            </a:endParaRPr>
          </a:p>
          <a:p>
            <a:pPr>
              <a:spcBef>
                <a:spcPct val="0"/>
              </a:spcBef>
              <a:buClrTx/>
              <a:buSzTx/>
              <a:buFontTx/>
              <a:buNone/>
            </a:pPr>
            <a:r>
              <a:rPr lang="en-US" altLang="zh-CN" sz="1400">
                <a:solidFill>
                  <a:srgbClr val="000000"/>
                </a:solidFill>
              </a:rPr>
              <a:t>   notcorrupt(rcvpkt) </a:t>
            </a:r>
            <a:endParaRPr lang="en-US" altLang="zh-CN" sz="1400">
              <a:solidFill>
                <a:srgbClr val="000000"/>
              </a:solidFill>
            </a:endParaRPr>
          </a:p>
          <a:p>
            <a:pPr algn="ctr">
              <a:spcBef>
                <a:spcPct val="0"/>
              </a:spcBef>
              <a:buClrTx/>
              <a:buSzTx/>
              <a:buFontTx/>
              <a:buNone/>
            </a:pPr>
            <a:endParaRPr lang="en-US" altLang="zh-CN" sz="1400">
              <a:solidFill>
                <a:srgbClr val="000000"/>
              </a:solidFill>
              <a:latin typeface="Times New Roman" panose="02020603050405020304" pitchFamily="18" charset="0"/>
            </a:endParaRPr>
          </a:p>
        </p:txBody>
      </p:sp>
      <p:sp>
        <p:nvSpPr>
          <p:cNvPr id="13329" name="Line 19"/>
          <p:cNvSpPr>
            <a:spLocks noChangeShapeType="1"/>
          </p:cNvSpPr>
          <p:nvPr>
            <p:custDataLst>
              <p:tags r:id="rId18"/>
            </p:custDataLst>
          </p:nvPr>
        </p:nvSpPr>
        <p:spPr bwMode="auto">
          <a:xfrm>
            <a:off x="3097213" y="5720482"/>
            <a:ext cx="16192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3330" name="Freeform 20"/>
          <p:cNvSpPr/>
          <p:nvPr>
            <p:custDataLst>
              <p:tags r:id="rId19"/>
            </p:custDataLst>
          </p:nvPr>
        </p:nvSpPr>
        <p:spPr bwMode="auto">
          <a:xfrm>
            <a:off x="3154363" y="4664794"/>
            <a:ext cx="1054100" cy="674688"/>
          </a:xfrm>
          <a:custGeom>
            <a:avLst/>
            <a:gdLst>
              <a:gd name="T0" fmla="*/ 2147483647 w 664"/>
              <a:gd name="T1" fmla="*/ 2147483647 h 425"/>
              <a:gd name="T2" fmla="*/ 2147483647 w 664"/>
              <a:gd name="T3" fmla="*/ 0 h 425"/>
              <a:gd name="T4" fmla="*/ 0 60000 65536"/>
              <a:gd name="T5" fmla="*/ 0 60000 65536"/>
              <a:gd name="T6" fmla="*/ 0 w 664"/>
              <a:gd name="T7" fmla="*/ 0 h 425"/>
              <a:gd name="T8" fmla="*/ 664 w 664"/>
              <a:gd name="T9" fmla="*/ 425 h 425"/>
            </a:gdLst>
            <a:ahLst/>
            <a:cxnLst>
              <a:cxn ang="T4">
                <a:pos x="T0" y="T1"/>
              </a:cxn>
              <a:cxn ang="T5">
                <a:pos x="T2" y="T3"/>
              </a:cxn>
            </a:cxnLst>
            <a:rect l="T6" t="T7" r="T8" b="T9"/>
            <a:pathLst>
              <a:path w="664" h="425">
                <a:moveTo>
                  <a:pt x="241" y="20"/>
                </a:moveTo>
                <a:cubicBezTo>
                  <a:pt x="0" y="393"/>
                  <a:pt x="664" y="425"/>
                  <a:pt x="388" y="0"/>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3331" name="Line 21"/>
          <p:cNvSpPr>
            <a:spLocks noChangeShapeType="1"/>
          </p:cNvSpPr>
          <p:nvPr>
            <p:custDataLst>
              <p:tags r:id="rId20"/>
            </p:custDataLst>
          </p:nvPr>
        </p:nvSpPr>
        <p:spPr bwMode="auto">
          <a:xfrm>
            <a:off x="1263650" y="3475757"/>
            <a:ext cx="80327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3332" name="Text Box 22"/>
          <p:cNvSpPr txBox="1">
            <a:spLocks noChangeArrowheads="1"/>
          </p:cNvSpPr>
          <p:nvPr>
            <p:custDataLst>
              <p:tags r:id="rId21"/>
            </p:custDataLst>
          </p:nvPr>
        </p:nvSpPr>
        <p:spPr bwMode="auto">
          <a:xfrm>
            <a:off x="1136650" y="3445594"/>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base=1</a:t>
            </a:r>
            <a:endParaRPr lang="en-US" altLang="zh-CN" sz="1400">
              <a:solidFill>
                <a:srgbClr val="000000"/>
              </a:solidFill>
            </a:endParaRPr>
          </a:p>
          <a:p>
            <a:pPr>
              <a:spcBef>
                <a:spcPct val="0"/>
              </a:spcBef>
              <a:buClrTx/>
              <a:buSzTx/>
              <a:buFontTx/>
              <a:buNone/>
            </a:pPr>
            <a:r>
              <a:rPr lang="en-US" altLang="zh-CN" sz="1400">
                <a:solidFill>
                  <a:srgbClr val="000000"/>
                </a:solidFill>
              </a:rPr>
              <a:t>nextseqnum=1</a:t>
            </a:r>
            <a:endParaRPr lang="en-US" altLang="zh-CN" sz="1400">
              <a:solidFill>
                <a:srgbClr val="000000"/>
              </a:solidFill>
              <a:latin typeface="Times New Roman" panose="02020603050405020304" pitchFamily="18" charset="0"/>
            </a:endParaRPr>
          </a:p>
          <a:p>
            <a:pPr algn="ctr">
              <a:spcBef>
                <a:spcPct val="0"/>
              </a:spcBef>
              <a:buClrTx/>
              <a:buSzTx/>
              <a:buFontTx/>
              <a:buNone/>
            </a:pPr>
            <a:endParaRPr lang="en-US" altLang="zh-CN">
              <a:solidFill>
                <a:srgbClr val="000000"/>
              </a:solidFill>
              <a:latin typeface="Times New Roman" panose="02020603050405020304" pitchFamily="18" charset="0"/>
            </a:endParaRPr>
          </a:p>
        </p:txBody>
      </p:sp>
      <p:sp>
        <p:nvSpPr>
          <p:cNvPr id="13333" name="Text Box 23"/>
          <p:cNvSpPr txBox="1">
            <a:spLocks noChangeArrowheads="1"/>
          </p:cNvSpPr>
          <p:nvPr>
            <p:custDataLst>
              <p:tags r:id="rId22"/>
            </p:custDataLst>
          </p:nvPr>
        </p:nvSpPr>
        <p:spPr bwMode="auto">
          <a:xfrm>
            <a:off x="900113" y="4507632"/>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rdt_rcv(rcvpkt) </a:t>
            </a:r>
            <a:endParaRPr lang="en-US" altLang="zh-CN" sz="1400">
              <a:solidFill>
                <a:srgbClr val="000000"/>
              </a:solidFill>
            </a:endParaRPr>
          </a:p>
          <a:p>
            <a:pPr>
              <a:spcBef>
                <a:spcPct val="0"/>
              </a:spcBef>
              <a:buClrTx/>
              <a:buSzTx/>
              <a:buFontTx/>
              <a:buNone/>
            </a:pPr>
            <a:r>
              <a:rPr lang="en-US" altLang="zh-CN" sz="1400">
                <a:solidFill>
                  <a:srgbClr val="000000"/>
                </a:solidFill>
              </a:rPr>
              <a:t>   &amp;&amp; corrupt(rcvpkt)</a:t>
            </a:r>
            <a:r>
              <a:rPr lang="en-US" altLang="zh-CN" sz="1000">
                <a:solidFill>
                  <a:srgbClr val="000000"/>
                </a:solidFill>
              </a:rPr>
              <a:t> </a:t>
            </a:r>
            <a:endParaRPr lang="en-US" altLang="zh-CN" sz="1000">
              <a:solidFill>
                <a:srgbClr val="000000"/>
              </a:solidFill>
            </a:endParaRPr>
          </a:p>
          <a:p>
            <a:pPr algn="ctr">
              <a:spcBef>
                <a:spcPct val="0"/>
              </a:spcBef>
              <a:buClrTx/>
              <a:buSzTx/>
              <a:buFontTx/>
              <a:buNone/>
            </a:pPr>
            <a:endParaRPr lang="en-US" altLang="zh-CN">
              <a:solidFill>
                <a:srgbClr val="000000"/>
              </a:solidFill>
              <a:latin typeface="Times New Roman" panose="02020603050405020304" pitchFamily="18" charset="0"/>
            </a:endParaRPr>
          </a:p>
        </p:txBody>
      </p:sp>
      <p:sp>
        <p:nvSpPr>
          <p:cNvPr id="13334" name="Line 24"/>
          <p:cNvSpPr>
            <a:spLocks noChangeShapeType="1"/>
          </p:cNvSpPr>
          <p:nvPr>
            <p:custDataLst>
              <p:tags r:id="rId23"/>
            </p:custDataLst>
          </p:nvPr>
        </p:nvSpPr>
        <p:spPr bwMode="auto">
          <a:xfrm flipV="1">
            <a:off x="992188" y="5006107"/>
            <a:ext cx="152082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3335" name="Freeform 25"/>
          <p:cNvSpPr/>
          <p:nvPr>
            <p:custDataLst>
              <p:tags r:id="rId24"/>
            </p:custDataLst>
          </p:nvPr>
        </p:nvSpPr>
        <p:spPr bwMode="auto">
          <a:xfrm>
            <a:off x="2547938" y="4439369"/>
            <a:ext cx="695325" cy="638175"/>
          </a:xfrm>
          <a:custGeom>
            <a:avLst/>
            <a:gdLst>
              <a:gd name="T0" fmla="*/ 2147483647 w 1095"/>
              <a:gd name="T1" fmla="*/ 0 h 1005"/>
              <a:gd name="T2" fmla="*/ 2147483647 w 1095"/>
              <a:gd name="T3" fmla="*/ 2147483647 h 1005"/>
              <a:gd name="T4" fmla="*/ 0 60000 65536"/>
              <a:gd name="T5" fmla="*/ 0 60000 65536"/>
              <a:gd name="T6" fmla="*/ 0 w 1095"/>
              <a:gd name="T7" fmla="*/ 0 h 1005"/>
              <a:gd name="T8" fmla="*/ 1095 w 1095"/>
              <a:gd name="T9" fmla="*/ 1005 h 1005"/>
            </a:gdLst>
            <a:ahLst/>
            <a:cxnLst>
              <a:cxn ang="T4">
                <a:pos x="T0" y="T1"/>
              </a:cxn>
              <a:cxn ang="T5">
                <a:pos x="T2" y="T3"/>
              </a:cxn>
            </a:cxnLst>
            <a:rect l="T6" t="T7" r="T8" b="T9"/>
            <a:pathLst>
              <a:path w="1095" h="1005">
                <a:moveTo>
                  <a:pt x="1005" y="0"/>
                </a:moveTo>
                <a:cubicBezTo>
                  <a:pt x="0" y="30"/>
                  <a:pt x="645" y="1005"/>
                  <a:pt x="1095" y="165"/>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3336" name="Text Box 26"/>
          <p:cNvSpPr txBox="1">
            <a:spLocks noChangeArrowheads="1"/>
          </p:cNvSpPr>
          <p:nvPr>
            <p:custDataLst>
              <p:tags r:id="rId25"/>
            </p:custDataLst>
          </p:nvPr>
        </p:nvSpPr>
        <p:spPr bwMode="auto">
          <a:xfrm>
            <a:off x="1179513" y="3145557"/>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600">
                <a:solidFill>
                  <a:srgbClr val="000000"/>
                </a:solidFill>
                <a:latin typeface="Symbol" pitchFamily="18" charset="2"/>
              </a:rPr>
              <a:t>L</a:t>
            </a:r>
            <a:endParaRPr lang="en-US" altLang="zh-CN" sz="1600">
              <a:solidFill>
                <a:srgbClr val="000000"/>
              </a:solidFill>
              <a:latin typeface="Symbol" pitchFamily="18" charset="2"/>
            </a:endParaRPr>
          </a:p>
        </p:txBody>
      </p:sp>
      <p:sp>
        <p:nvSpPr>
          <p:cNvPr id="13337" name="Text Box 27"/>
          <p:cNvSpPr txBox="1">
            <a:spLocks noChangeArrowheads="1"/>
          </p:cNvSpPr>
          <p:nvPr>
            <p:custDataLst>
              <p:tags r:id="rId26"/>
            </p:custDataLst>
          </p:nvPr>
        </p:nvSpPr>
        <p:spPr bwMode="auto">
          <a:xfrm>
            <a:off x="1476375" y="5033094"/>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600">
                <a:solidFill>
                  <a:srgbClr val="000000"/>
                </a:solidFill>
                <a:latin typeface="Symbol" pitchFamily="18" charset="2"/>
              </a:rPr>
              <a:t>L</a:t>
            </a:r>
            <a:endParaRPr lang="en-US" altLang="zh-CN" sz="1600">
              <a:solidFill>
                <a:srgbClr val="000000"/>
              </a:solidFill>
              <a:latin typeface="Symbol" pitchFamily="18" charset="2"/>
            </a:endParaRPr>
          </a:p>
        </p:txBody>
      </p:sp>
      <p:sp>
        <p:nvSpPr>
          <p:cNvPr id="28" name="圆角矩形标注 27"/>
          <p:cNvSpPr/>
          <p:nvPr/>
        </p:nvSpPr>
        <p:spPr>
          <a:xfrm>
            <a:off x="5724128" y="5733256"/>
            <a:ext cx="1656184" cy="792088"/>
          </a:xfrm>
          <a:prstGeom prst="wedgeRoundRectCallout">
            <a:avLst>
              <a:gd name="adj1" fmla="val -80694"/>
              <a:gd name="adj2" fmla="val 1749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Bef>
                <a:spcPct val="0"/>
              </a:spcBef>
              <a:buClrTx/>
              <a:buSzTx/>
              <a:buFontTx/>
              <a:buNone/>
            </a:pPr>
            <a:r>
              <a:rPr lang="zh-CN" altLang="en-US" sz="1800" dirty="0">
                <a:solidFill>
                  <a:srgbClr val="000000"/>
                </a:solidFill>
              </a:rPr>
              <a:t>完成发送任务，停机</a:t>
            </a:r>
            <a:endParaRPr lang="zh-CN" altLang="en-US" sz="1800" dirty="0">
              <a:solidFill>
                <a:srgbClr val="000000"/>
              </a:solidFill>
            </a:endParaRPr>
          </a:p>
        </p:txBody>
      </p:sp>
      <p:sp>
        <p:nvSpPr>
          <p:cNvPr id="29" name="TextBox 28"/>
          <p:cNvSpPr txBox="1"/>
          <p:nvPr/>
        </p:nvSpPr>
        <p:spPr>
          <a:xfrm>
            <a:off x="1331640" y="1556792"/>
            <a:ext cx="1512168" cy="369332"/>
          </a:xfrm>
          <a:prstGeom prst="rect">
            <a:avLst/>
          </a:prstGeom>
          <a:noFill/>
        </p:spPr>
        <p:txBody>
          <a:bodyPr wrap="square" rtlCol="0">
            <a:spAutoFit/>
          </a:bodyPr>
          <a:lstStyle/>
          <a:p>
            <a:pPr>
              <a:buNone/>
            </a:pPr>
            <a:r>
              <a:rPr lang="zh-CN" altLang="en-US" sz="1800" dirty="0"/>
              <a:t>上层的调用</a:t>
            </a:r>
            <a:endParaRPr lang="zh-CN" altLang="en-US" sz="1800" dirty="0"/>
          </a:p>
        </p:txBody>
      </p:sp>
      <p:sp>
        <p:nvSpPr>
          <p:cNvPr id="30" name="TextBox 29"/>
          <p:cNvSpPr txBox="1"/>
          <p:nvPr/>
        </p:nvSpPr>
        <p:spPr>
          <a:xfrm>
            <a:off x="6588224" y="3717032"/>
            <a:ext cx="1512168" cy="369332"/>
          </a:xfrm>
          <a:prstGeom prst="rect">
            <a:avLst/>
          </a:prstGeom>
          <a:noFill/>
        </p:spPr>
        <p:txBody>
          <a:bodyPr wrap="square" rtlCol="0">
            <a:spAutoFit/>
          </a:bodyPr>
          <a:lstStyle/>
          <a:p>
            <a:pPr>
              <a:buNone/>
            </a:pPr>
            <a:r>
              <a:rPr lang="zh-CN" altLang="en-US" sz="1800" dirty="0"/>
              <a:t>超时事件</a:t>
            </a:r>
            <a:endParaRPr lang="zh-CN" alt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1026"/>
          <p:cNvSpPr>
            <a:spLocks noGrp="1" noChangeArrowheads="1"/>
          </p:cNvSpPr>
          <p:nvPr>
            <p:ph type="title"/>
            <p:custDataLst>
              <p:tags r:id="rId1"/>
            </p:custDataLst>
          </p:nvPr>
        </p:nvSpPr>
        <p:spPr>
          <a:xfrm>
            <a:off x="457200" y="332656"/>
            <a:ext cx="8229600" cy="936104"/>
          </a:xfrm>
        </p:spPr>
        <p:txBody>
          <a:bodyPr>
            <a:normAutofit/>
          </a:bodyPr>
          <a:lstStyle/>
          <a:p>
            <a:pPr eaLnBrk="1" hangingPunct="1"/>
            <a:r>
              <a:rPr lang="en-US" altLang="zh-CN" dirty="0"/>
              <a:t>GBN: </a:t>
            </a:r>
            <a:r>
              <a:rPr lang="zh-CN" altLang="en-US" dirty="0"/>
              <a:t>接收方扩展的</a:t>
            </a:r>
            <a:r>
              <a:rPr lang="en-US" altLang="zh-CN" dirty="0">
                <a:latin typeface="+mj-lt"/>
              </a:rPr>
              <a:t>FSM</a:t>
            </a:r>
            <a:endParaRPr lang="en-US" altLang="zh-CN" sz="4800" dirty="0">
              <a:latin typeface="+mj-lt"/>
            </a:endParaRPr>
          </a:p>
        </p:txBody>
      </p:sp>
      <p:sp>
        <p:nvSpPr>
          <p:cNvPr id="2" name="日期占位符 1"/>
          <p:cNvSpPr>
            <a:spLocks noGrp="1"/>
          </p:cNvSpPr>
          <p:nvPr>
            <p:ph type="dt" sz="half" idx="10"/>
            <p:custDataLst>
              <p:tags r:id="rId2"/>
            </p:custDataLst>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14338" name="灯片编号占位符 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B624683C-C3D8-4B85-8C50-B4B46078B7DE}"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14341" name="Rectangle 1028"/>
          <p:cNvSpPr>
            <a:spLocks noGrp="1" noChangeArrowheads="1"/>
          </p:cNvSpPr>
          <p:nvPr>
            <p:ph sz="quarter" idx="1"/>
            <p:custDataLst>
              <p:tags r:id="rId4"/>
            </p:custDataLst>
          </p:nvPr>
        </p:nvSpPr>
        <p:spPr>
          <a:xfrm>
            <a:off x="647700" y="3429000"/>
            <a:ext cx="7829550" cy="3151188"/>
          </a:xfrm>
        </p:spPr>
        <p:txBody>
          <a:bodyPr>
            <a:normAutofit/>
          </a:bodyPr>
          <a:lstStyle/>
          <a:p>
            <a:pPr eaLnBrk="1" hangingPunct="1">
              <a:buFont typeface="Wingdings" panose="05000000000000000000" pitchFamily="2" charset="2"/>
              <a:buNone/>
            </a:pPr>
            <a:r>
              <a:rPr lang="en-US" altLang="zh-CN" sz="2400" u="sng" dirty="0">
                <a:solidFill>
                  <a:srgbClr val="FF0000"/>
                </a:solidFill>
              </a:rPr>
              <a:t>receiver </a:t>
            </a:r>
            <a:r>
              <a:rPr lang="zh-CN" altLang="en-US" sz="2400" u="sng" dirty="0">
                <a:solidFill>
                  <a:srgbClr val="FF0000"/>
                </a:solidFill>
              </a:rPr>
              <a:t>只需简单地</a:t>
            </a:r>
            <a:endParaRPr lang="zh-CN" altLang="en-US" sz="2400" dirty="0"/>
          </a:p>
          <a:p>
            <a:pPr eaLnBrk="1" hangingPunct="1"/>
            <a:r>
              <a:rPr lang="zh-CN" altLang="en-US" sz="2400" dirty="0"/>
              <a:t>总是发送目前为止收到的完整序号分组的最大序号</a:t>
            </a:r>
            <a:r>
              <a:rPr lang="en-US" altLang="zh-CN" sz="2400" dirty="0"/>
              <a:t>ACK</a:t>
            </a:r>
            <a:endParaRPr lang="en-US" altLang="zh-CN" sz="2400" dirty="0"/>
          </a:p>
          <a:p>
            <a:pPr lvl="1" eaLnBrk="1" hangingPunct="1"/>
            <a:r>
              <a:rPr lang="zh-CN" altLang="en-US" sz="2000" dirty="0"/>
              <a:t>可能产生很多重复的</a:t>
            </a:r>
            <a:r>
              <a:rPr lang="en-US" altLang="zh-CN" sz="2000" dirty="0"/>
              <a:t>ACK</a:t>
            </a:r>
            <a:r>
              <a:rPr lang="zh-CN" altLang="en-US" sz="2000" dirty="0"/>
              <a:t>，</a:t>
            </a:r>
            <a:r>
              <a:rPr lang="en-US" altLang="zh-CN" sz="2000" dirty="0" err="1"/>
              <a:t>eg</a:t>
            </a:r>
            <a:r>
              <a:rPr lang="zh-CN" altLang="en-US" sz="2000" dirty="0"/>
              <a:t>序号</a:t>
            </a:r>
            <a:r>
              <a:rPr lang="en-US" altLang="zh-CN" sz="2000" dirty="0"/>
              <a:t>2</a:t>
            </a:r>
            <a:r>
              <a:rPr lang="zh-CN" altLang="en-US" sz="2000" dirty="0"/>
              <a:t>分组丢失，收到</a:t>
            </a:r>
            <a:r>
              <a:rPr lang="en-US" altLang="zh-CN" sz="2000" dirty="0"/>
              <a:t>3</a:t>
            </a:r>
            <a:r>
              <a:rPr lang="zh-CN" altLang="en-US" sz="2000" dirty="0"/>
              <a:t>、</a:t>
            </a:r>
            <a:r>
              <a:rPr lang="en-US" altLang="zh-CN" sz="2000" dirty="0"/>
              <a:t>4</a:t>
            </a:r>
            <a:r>
              <a:rPr lang="zh-CN" altLang="en-US" sz="2000" dirty="0"/>
              <a:t>分组时仍然发送</a:t>
            </a:r>
            <a:r>
              <a:rPr lang="en-US" altLang="zh-CN" sz="2000" dirty="0"/>
              <a:t>ACK1</a:t>
            </a:r>
            <a:endParaRPr lang="en-US" altLang="zh-CN" sz="2000" dirty="0"/>
          </a:p>
          <a:p>
            <a:pPr lvl="1" eaLnBrk="1" hangingPunct="1"/>
            <a:r>
              <a:rPr lang="zh-CN" altLang="en-US" sz="2000" dirty="0">
                <a:latin typeface="Courier New" panose="02070309020205020404" pitchFamily="49" charset="0"/>
              </a:rPr>
              <a:t>只需记录当前期望的序号 </a:t>
            </a:r>
            <a:r>
              <a:rPr lang="en-US" altLang="zh-CN" sz="2000" b="1" dirty="0" err="1">
                <a:latin typeface="Courier New" panose="02070309020205020404" pitchFamily="49" charset="0"/>
              </a:rPr>
              <a:t>expectedseqnum</a:t>
            </a:r>
            <a:endParaRPr lang="en-US" altLang="zh-CN" sz="2000" b="1" dirty="0">
              <a:latin typeface="Courier New" panose="02070309020205020404" pitchFamily="49" charset="0"/>
            </a:endParaRPr>
          </a:p>
          <a:p>
            <a:pPr eaLnBrk="1" hangingPunct="1"/>
            <a:r>
              <a:rPr lang="zh-CN" altLang="en-US" sz="2400" dirty="0"/>
              <a:t>对于乱序到达的分组的处理 </a:t>
            </a:r>
            <a:r>
              <a:rPr lang="en-US" altLang="zh-CN" sz="2400" dirty="0"/>
              <a:t>out-of-order </a:t>
            </a:r>
            <a:r>
              <a:rPr lang="en-US" altLang="zh-CN" sz="2400" dirty="0" err="1"/>
              <a:t>pkt</a:t>
            </a:r>
            <a:r>
              <a:rPr lang="en-US" altLang="zh-CN" sz="2400" dirty="0"/>
              <a:t>: </a:t>
            </a:r>
            <a:endParaRPr lang="en-US" altLang="zh-CN" sz="2400" dirty="0"/>
          </a:p>
          <a:p>
            <a:pPr lvl="1" eaLnBrk="1" hangingPunct="1"/>
            <a:r>
              <a:rPr lang="zh-CN" altLang="en-US" sz="2000" dirty="0"/>
              <a:t>丢弃，不缓存</a:t>
            </a:r>
            <a:r>
              <a:rPr lang="en-US" altLang="zh-CN" sz="2000" dirty="0"/>
              <a:t> -&gt; </a:t>
            </a:r>
            <a:r>
              <a:rPr lang="zh-CN" altLang="en-US" sz="2000" dirty="0">
                <a:solidFill>
                  <a:srgbClr val="FF0000"/>
                </a:solidFill>
              </a:rPr>
              <a:t>没有接收方的缓存过程！</a:t>
            </a:r>
            <a:endParaRPr lang="zh-CN" altLang="en-US" sz="2000" dirty="0"/>
          </a:p>
          <a:p>
            <a:pPr lvl="1" eaLnBrk="1" hangingPunct="1"/>
            <a:r>
              <a:rPr lang="zh-CN" altLang="en-US" sz="2000" dirty="0"/>
              <a:t>重复发送目前完序序号的</a:t>
            </a:r>
            <a:r>
              <a:rPr lang="en-US" altLang="zh-CN" sz="2000" dirty="0"/>
              <a:t>ACK</a:t>
            </a:r>
            <a:endParaRPr lang="en-US" altLang="zh-CN" sz="2000" dirty="0"/>
          </a:p>
        </p:txBody>
      </p:sp>
      <p:sp>
        <p:nvSpPr>
          <p:cNvPr id="14342" name="Oval 1030"/>
          <p:cNvSpPr>
            <a:spLocks noChangeArrowheads="1"/>
          </p:cNvSpPr>
          <p:nvPr>
            <p:custDataLst>
              <p:tags r:id="rId5"/>
            </p:custDataLst>
          </p:nvPr>
        </p:nvSpPr>
        <p:spPr bwMode="auto">
          <a:xfrm>
            <a:off x="2933700" y="2174875"/>
            <a:ext cx="666750" cy="657225"/>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43" name="Text Box 1031"/>
          <p:cNvSpPr txBox="1">
            <a:spLocks noChangeArrowheads="1"/>
          </p:cNvSpPr>
          <p:nvPr>
            <p:custDataLst>
              <p:tags r:id="rId6"/>
            </p:custDataLst>
          </p:nvPr>
        </p:nvSpPr>
        <p:spPr bwMode="auto">
          <a:xfrm>
            <a:off x="2843213" y="2343150"/>
            <a:ext cx="8001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600">
                <a:solidFill>
                  <a:srgbClr val="000000"/>
                </a:solidFill>
              </a:rPr>
              <a:t>Wait</a:t>
            </a:r>
            <a:endParaRPr lang="en-US" altLang="zh-CN" sz="1600">
              <a:solidFill>
                <a:srgbClr val="000000"/>
              </a:solidFill>
              <a:latin typeface="Times New Roman" panose="02020603050405020304" pitchFamily="18" charset="0"/>
            </a:endParaRPr>
          </a:p>
        </p:txBody>
      </p:sp>
      <p:sp>
        <p:nvSpPr>
          <p:cNvPr id="14344" name="Line 1032"/>
          <p:cNvSpPr>
            <a:spLocks noChangeShapeType="1"/>
          </p:cNvSpPr>
          <p:nvPr>
            <p:custDataLst>
              <p:tags r:id="rId7"/>
            </p:custDataLst>
          </p:nvPr>
        </p:nvSpPr>
        <p:spPr bwMode="auto">
          <a:xfrm>
            <a:off x="619125" y="2014537"/>
            <a:ext cx="2298700" cy="474663"/>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45" name="Text Box 1033"/>
          <p:cNvSpPr txBox="1">
            <a:spLocks noChangeArrowheads="1"/>
          </p:cNvSpPr>
          <p:nvPr>
            <p:custDataLst>
              <p:tags r:id="rId8"/>
            </p:custDataLst>
          </p:nvPr>
        </p:nvSpPr>
        <p:spPr bwMode="auto">
          <a:xfrm>
            <a:off x="2332038" y="1601787"/>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udt_send(sndpkt)</a:t>
            </a:r>
            <a:endParaRPr lang="en-US" altLang="zh-CN" sz="1400">
              <a:solidFill>
                <a:srgbClr val="000000"/>
              </a:solidFill>
              <a:latin typeface="Times New Roman" panose="02020603050405020304" pitchFamily="18" charset="0"/>
            </a:endParaRPr>
          </a:p>
        </p:txBody>
      </p:sp>
      <p:sp>
        <p:nvSpPr>
          <p:cNvPr id="14346" name="Text Box 1034"/>
          <p:cNvSpPr txBox="1">
            <a:spLocks noChangeArrowheads="1"/>
          </p:cNvSpPr>
          <p:nvPr>
            <p:custDataLst>
              <p:tags r:id="rId9"/>
            </p:custDataLst>
          </p:nvPr>
        </p:nvSpPr>
        <p:spPr bwMode="auto">
          <a:xfrm>
            <a:off x="2406352" y="1340768"/>
            <a:ext cx="7254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dirty="0">
                <a:solidFill>
                  <a:srgbClr val="000000"/>
                </a:solidFill>
              </a:rPr>
              <a:t>default</a:t>
            </a:r>
            <a:endParaRPr lang="en-US" altLang="zh-CN" sz="1400" dirty="0">
              <a:solidFill>
                <a:srgbClr val="000000"/>
              </a:solidFill>
              <a:latin typeface="Times New Roman" panose="02020603050405020304" pitchFamily="18" charset="0"/>
            </a:endParaRPr>
          </a:p>
          <a:p>
            <a:pPr algn="ctr">
              <a:spcBef>
                <a:spcPct val="0"/>
              </a:spcBef>
              <a:buClrTx/>
              <a:buSzTx/>
              <a:buFontTx/>
              <a:buNone/>
            </a:pPr>
            <a:endParaRPr lang="en-US" altLang="zh-CN" dirty="0">
              <a:solidFill>
                <a:srgbClr val="000000"/>
              </a:solidFill>
              <a:latin typeface="Times New Roman" panose="02020603050405020304" pitchFamily="18" charset="0"/>
            </a:endParaRPr>
          </a:p>
        </p:txBody>
      </p:sp>
      <p:sp>
        <p:nvSpPr>
          <p:cNvPr id="14347" name="Line 1035"/>
          <p:cNvSpPr>
            <a:spLocks noChangeShapeType="1"/>
          </p:cNvSpPr>
          <p:nvPr>
            <p:custDataLst>
              <p:tags r:id="rId10"/>
            </p:custDataLst>
          </p:nvPr>
        </p:nvSpPr>
        <p:spPr bwMode="auto">
          <a:xfrm>
            <a:off x="2452688" y="1622425"/>
            <a:ext cx="8159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48" name="Freeform 1036"/>
          <p:cNvSpPr/>
          <p:nvPr>
            <p:custDataLst>
              <p:tags r:id="rId11"/>
            </p:custDataLst>
          </p:nvPr>
        </p:nvSpPr>
        <p:spPr bwMode="auto">
          <a:xfrm>
            <a:off x="3606800" y="1917700"/>
            <a:ext cx="828675"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49" name="Text Box 1037"/>
          <p:cNvSpPr txBox="1">
            <a:spLocks noChangeArrowheads="1"/>
          </p:cNvSpPr>
          <p:nvPr>
            <p:custDataLst>
              <p:tags r:id="rId12"/>
            </p:custDataLst>
          </p:nvPr>
        </p:nvSpPr>
        <p:spPr bwMode="auto">
          <a:xfrm>
            <a:off x="4100513" y="1687512"/>
            <a:ext cx="357028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rdt_rcv(rcvpkt)</a:t>
            </a:r>
            <a:endParaRPr lang="en-US" altLang="zh-CN" sz="1400">
              <a:solidFill>
                <a:srgbClr val="000000"/>
              </a:solidFill>
            </a:endParaRPr>
          </a:p>
          <a:p>
            <a:pPr>
              <a:spcBef>
                <a:spcPct val="0"/>
              </a:spcBef>
              <a:buClrTx/>
              <a:buSzTx/>
              <a:buFontTx/>
              <a:buNone/>
            </a:pPr>
            <a:r>
              <a:rPr lang="en-US" altLang="zh-CN" sz="1400">
                <a:solidFill>
                  <a:srgbClr val="000000"/>
                </a:solidFill>
              </a:rPr>
              <a:t>  &amp;&amp; notcurrupt(rcvpkt)</a:t>
            </a:r>
            <a:endParaRPr lang="en-US" altLang="zh-CN" sz="1400">
              <a:solidFill>
                <a:srgbClr val="000000"/>
              </a:solidFill>
            </a:endParaRPr>
          </a:p>
          <a:p>
            <a:pPr>
              <a:spcBef>
                <a:spcPct val="0"/>
              </a:spcBef>
              <a:buClrTx/>
              <a:buSzTx/>
              <a:buFontTx/>
              <a:buNone/>
            </a:pPr>
            <a:r>
              <a:rPr lang="en-US" altLang="zh-CN" sz="1400">
                <a:solidFill>
                  <a:srgbClr val="000000"/>
                </a:solidFill>
              </a:rPr>
              <a:t>  &amp;&amp; hasseqnum(rcvpkt,expectedseqnum) </a:t>
            </a:r>
            <a:endParaRPr lang="en-US" altLang="zh-CN" sz="1400">
              <a:solidFill>
                <a:srgbClr val="000000"/>
              </a:solidFill>
              <a:latin typeface="Times New Roman" panose="02020603050405020304" pitchFamily="18" charset="0"/>
            </a:endParaRPr>
          </a:p>
        </p:txBody>
      </p:sp>
      <p:sp>
        <p:nvSpPr>
          <p:cNvPr id="14350" name="Line 1038"/>
          <p:cNvSpPr>
            <a:spLocks noChangeShapeType="1"/>
          </p:cNvSpPr>
          <p:nvPr>
            <p:custDataLst>
              <p:tags r:id="rId13"/>
            </p:custDataLst>
          </p:nvPr>
        </p:nvSpPr>
        <p:spPr bwMode="auto">
          <a:xfrm>
            <a:off x="4170363" y="2379662"/>
            <a:ext cx="3175000" cy="15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51" name="Text Box 1039"/>
          <p:cNvSpPr txBox="1">
            <a:spLocks noChangeArrowheads="1"/>
          </p:cNvSpPr>
          <p:nvPr>
            <p:custDataLst>
              <p:tags r:id="rId14"/>
            </p:custDataLst>
          </p:nvPr>
        </p:nvSpPr>
        <p:spPr bwMode="auto">
          <a:xfrm>
            <a:off x="4105275" y="2422525"/>
            <a:ext cx="431482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extract(rcvpkt,data)</a:t>
            </a:r>
            <a:endParaRPr lang="en-US" altLang="zh-CN" sz="1400">
              <a:solidFill>
                <a:srgbClr val="000000"/>
              </a:solidFill>
            </a:endParaRPr>
          </a:p>
          <a:p>
            <a:pPr>
              <a:spcBef>
                <a:spcPct val="0"/>
              </a:spcBef>
              <a:buClrTx/>
              <a:buSzTx/>
              <a:buFontTx/>
              <a:buNone/>
            </a:pPr>
            <a:r>
              <a:rPr lang="en-US" altLang="zh-CN" sz="1400">
                <a:solidFill>
                  <a:srgbClr val="000000"/>
                </a:solidFill>
              </a:rPr>
              <a:t>deliver_data(data)</a:t>
            </a:r>
            <a:endParaRPr lang="en-US" altLang="zh-CN" sz="1400">
              <a:solidFill>
                <a:srgbClr val="000000"/>
              </a:solidFill>
            </a:endParaRPr>
          </a:p>
          <a:p>
            <a:pPr>
              <a:spcBef>
                <a:spcPct val="0"/>
              </a:spcBef>
              <a:buClrTx/>
              <a:buSzTx/>
              <a:buFontTx/>
              <a:buNone/>
            </a:pPr>
            <a:r>
              <a:rPr lang="en-US" altLang="zh-CN" sz="1400">
                <a:solidFill>
                  <a:srgbClr val="000000"/>
                </a:solidFill>
              </a:rPr>
              <a:t>sndpkt = make_pkt(expectedseqnum,ACK,chksum)</a:t>
            </a:r>
            <a:endParaRPr lang="en-US" altLang="zh-CN" sz="1400">
              <a:solidFill>
                <a:srgbClr val="000000"/>
              </a:solidFill>
            </a:endParaRPr>
          </a:p>
          <a:p>
            <a:pPr>
              <a:spcBef>
                <a:spcPct val="0"/>
              </a:spcBef>
              <a:buClrTx/>
              <a:buSzTx/>
              <a:buFontTx/>
              <a:buNone/>
            </a:pPr>
            <a:r>
              <a:rPr lang="en-US" altLang="zh-CN" sz="1400">
                <a:solidFill>
                  <a:srgbClr val="000000"/>
                </a:solidFill>
              </a:rPr>
              <a:t>udt_send(sndpkt)</a:t>
            </a:r>
            <a:endParaRPr lang="en-US" altLang="zh-CN" sz="1400">
              <a:solidFill>
                <a:srgbClr val="000000"/>
              </a:solidFill>
            </a:endParaRPr>
          </a:p>
          <a:p>
            <a:pPr>
              <a:spcBef>
                <a:spcPct val="0"/>
              </a:spcBef>
              <a:buClrTx/>
              <a:buSzTx/>
              <a:buFontTx/>
              <a:buNone/>
            </a:pPr>
            <a:r>
              <a:rPr lang="en-US" altLang="zh-CN" sz="1400">
                <a:solidFill>
                  <a:srgbClr val="000000"/>
                </a:solidFill>
              </a:rPr>
              <a:t>expectedseqnum++</a:t>
            </a:r>
            <a:endParaRPr lang="en-US" altLang="zh-CN" sz="1400">
              <a:solidFill>
                <a:srgbClr val="000000"/>
              </a:solidFill>
              <a:latin typeface="Times New Roman" panose="02020603050405020304" pitchFamily="18" charset="0"/>
            </a:endParaRPr>
          </a:p>
        </p:txBody>
      </p:sp>
      <p:sp>
        <p:nvSpPr>
          <p:cNvPr id="14352" name="Freeform 1040"/>
          <p:cNvSpPr/>
          <p:nvPr>
            <p:custDataLst>
              <p:tags r:id="rId15"/>
            </p:custDataLst>
          </p:nvPr>
        </p:nvSpPr>
        <p:spPr bwMode="auto">
          <a:xfrm rot="5142103" flipH="1">
            <a:off x="3079751" y="1393824"/>
            <a:ext cx="393700"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53" name="Line 1041"/>
          <p:cNvSpPr>
            <a:spLocks noChangeShapeType="1"/>
          </p:cNvSpPr>
          <p:nvPr>
            <p:custDataLst>
              <p:tags r:id="rId16"/>
            </p:custDataLst>
          </p:nvPr>
        </p:nvSpPr>
        <p:spPr bwMode="auto">
          <a:xfrm>
            <a:off x="558800" y="2427287"/>
            <a:ext cx="12382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54" name="Text Box 1042"/>
          <p:cNvSpPr txBox="1">
            <a:spLocks noChangeArrowheads="1"/>
          </p:cNvSpPr>
          <p:nvPr>
            <p:custDataLst>
              <p:tags r:id="rId17"/>
            </p:custDataLst>
          </p:nvPr>
        </p:nvSpPr>
        <p:spPr bwMode="auto">
          <a:xfrm>
            <a:off x="468313" y="2447925"/>
            <a:ext cx="36417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expectedseqnum=1</a:t>
            </a:r>
            <a:endParaRPr lang="en-US" altLang="zh-CN" sz="1400">
              <a:solidFill>
                <a:srgbClr val="000000"/>
              </a:solidFill>
            </a:endParaRPr>
          </a:p>
          <a:p>
            <a:pPr>
              <a:spcBef>
                <a:spcPct val="0"/>
              </a:spcBef>
              <a:buClrTx/>
              <a:buSzTx/>
              <a:buFontTx/>
              <a:buNone/>
            </a:pPr>
            <a:r>
              <a:rPr lang="en-US" altLang="zh-CN" sz="1400">
                <a:solidFill>
                  <a:srgbClr val="000000"/>
                </a:solidFill>
              </a:rPr>
              <a:t>sndpkt =    </a:t>
            </a:r>
            <a:endParaRPr lang="en-US" altLang="zh-CN" sz="1400">
              <a:solidFill>
                <a:srgbClr val="000000"/>
              </a:solidFill>
            </a:endParaRPr>
          </a:p>
          <a:p>
            <a:pPr>
              <a:spcBef>
                <a:spcPct val="0"/>
              </a:spcBef>
              <a:buClrTx/>
              <a:buSzTx/>
              <a:buFontTx/>
              <a:buNone/>
            </a:pPr>
            <a:r>
              <a:rPr lang="en-US" altLang="zh-CN" sz="1400">
                <a:solidFill>
                  <a:srgbClr val="000000"/>
                </a:solidFill>
              </a:rPr>
              <a:t>  make_pkt(expectedseqnum,ACK,chksum)</a:t>
            </a:r>
            <a:endParaRPr lang="en-US" altLang="zh-CN" sz="1400">
              <a:solidFill>
                <a:srgbClr val="000000"/>
              </a:solidFill>
            </a:endParaRPr>
          </a:p>
          <a:p>
            <a:pPr>
              <a:spcBef>
                <a:spcPct val="0"/>
              </a:spcBef>
              <a:buClrTx/>
              <a:buSzTx/>
              <a:buFontTx/>
              <a:buNone/>
            </a:pPr>
            <a:endParaRPr lang="en-US" altLang="zh-CN" sz="1400">
              <a:solidFill>
                <a:srgbClr val="000000"/>
              </a:solidFill>
              <a:latin typeface="Times New Roman" panose="02020603050405020304" pitchFamily="18" charset="0"/>
            </a:endParaRPr>
          </a:p>
          <a:p>
            <a:pPr algn="ctr">
              <a:spcBef>
                <a:spcPct val="0"/>
              </a:spcBef>
              <a:buClrTx/>
              <a:buSzTx/>
              <a:buFontTx/>
              <a:buNone/>
            </a:pPr>
            <a:endParaRPr lang="en-US" altLang="zh-CN">
              <a:solidFill>
                <a:srgbClr val="000000"/>
              </a:solidFill>
              <a:latin typeface="Times New Roman" panose="02020603050405020304" pitchFamily="18" charset="0"/>
            </a:endParaRPr>
          </a:p>
        </p:txBody>
      </p:sp>
      <p:sp>
        <p:nvSpPr>
          <p:cNvPr id="14355" name="Text Box 1043"/>
          <p:cNvSpPr txBox="1">
            <a:spLocks noChangeArrowheads="1"/>
          </p:cNvSpPr>
          <p:nvPr>
            <p:custDataLst>
              <p:tags r:id="rId18"/>
            </p:custDataLst>
          </p:nvPr>
        </p:nvSpPr>
        <p:spPr bwMode="auto">
          <a:xfrm>
            <a:off x="504825" y="2124075"/>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600">
                <a:solidFill>
                  <a:srgbClr val="000000"/>
                </a:solidFill>
                <a:latin typeface="Symbol" pitchFamily="18" charset="2"/>
              </a:rPr>
              <a:t>L</a:t>
            </a:r>
            <a:endParaRPr lang="en-US" altLang="zh-CN" sz="1600">
              <a:solidFill>
                <a:srgbClr val="000000"/>
              </a:solidFill>
              <a:latin typeface="Symbol" pitchFamily="18" charset="2"/>
            </a:endParaRPr>
          </a:p>
        </p:txBody>
      </p:sp>
      <p:sp>
        <p:nvSpPr>
          <p:cNvPr id="20" name="TextBox 19"/>
          <p:cNvSpPr txBox="1"/>
          <p:nvPr/>
        </p:nvSpPr>
        <p:spPr>
          <a:xfrm>
            <a:off x="2946812" y="1037238"/>
            <a:ext cx="2808312" cy="646331"/>
          </a:xfrm>
          <a:prstGeom prst="rect">
            <a:avLst/>
          </a:prstGeom>
          <a:noFill/>
        </p:spPr>
        <p:txBody>
          <a:bodyPr wrap="square" rtlCol="0">
            <a:spAutoFit/>
          </a:bodyPr>
          <a:lstStyle/>
          <a:p>
            <a:pPr>
              <a:spcBef>
                <a:spcPct val="0"/>
              </a:spcBef>
              <a:buClrTx/>
              <a:buSzTx/>
              <a:buFontTx/>
              <a:buNone/>
            </a:pPr>
            <a:r>
              <a:rPr lang="zh-CN" altLang="en-US" sz="1800" dirty="0">
                <a:solidFill>
                  <a:srgbClr val="000000"/>
                </a:solidFill>
                <a:ea typeface="宋体" pitchFamily="2" charset="-122"/>
              </a:rPr>
              <a:t>其他事件下的默认动作，重发最大完序序号的</a:t>
            </a:r>
            <a:r>
              <a:rPr lang="en-US" altLang="zh-CN" sz="1800" dirty="0">
                <a:solidFill>
                  <a:srgbClr val="000000"/>
                </a:solidFill>
                <a:ea typeface="宋体" pitchFamily="2" charset="-122"/>
              </a:rPr>
              <a:t>ACK</a:t>
            </a:r>
            <a:endParaRPr lang="zh-CN" altLang="en-US" sz="1800" dirty="0">
              <a:solidFill>
                <a:srgbClr val="000000"/>
              </a:solidFill>
              <a:ea typeface="宋体"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1026"/>
          <p:cNvSpPr>
            <a:spLocks noGrp="1" noChangeArrowheads="1"/>
          </p:cNvSpPr>
          <p:nvPr>
            <p:ph type="title"/>
            <p:custDataLst>
              <p:tags r:id="rId1"/>
            </p:custDataLst>
          </p:nvPr>
        </p:nvSpPr>
        <p:spPr>
          <a:xfrm>
            <a:off x="457200" y="332656"/>
            <a:ext cx="8229600" cy="936104"/>
          </a:xfrm>
        </p:spPr>
        <p:txBody>
          <a:bodyPr>
            <a:normAutofit/>
          </a:bodyPr>
          <a:lstStyle/>
          <a:p>
            <a:pPr eaLnBrk="1" hangingPunct="1"/>
            <a:r>
              <a:rPr lang="en-US" altLang="zh-CN" dirty="0"/>
              <a:t>GBN: </a:t>
            </a:r>
            <a:r>
              <a:rPr lang="zh-CN" altLang="en-US" dirty="0"/>
              <a:t>接收方扩展的</a:t>
            </a:r>
            <a:r>
              <a:rPr lang="en-US" altLang="zh-CN" dirty="0">
                <a:latin typeface="+mj-lt"/>
              </a:rPr>
              <a:t>FSM</a:t>
            </a:r>
            <a:endParaRPr lang="en-US" altLang="zh-CN" sz="4800" dirty="0">
              <a:latin typeface="+mj-lt"/>
            </a:endParaRPr>
          </a:p>
        </p:txBody>
      </p:sp>
      <p:sp>
        <p:nvSpPr>
          <p:cNvPr id="2" name="日期占位符 1"/>
          <p:cNvSpPr>
            <a:spLocks noGrp="1"/>
          </p:cNvSpPr>
          <p:nvPr>
            <p:ph type="dt" sz="half" idx="10"/>
            <p:custDataLst>
              <p:tags r:id="rId2"/>
            </p:custDataLst>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14338" name="灯片编号占位符 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B624683C-C3D8-4B85-8C50-B4B46078B7DE}"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14341" name="Rectangle 1028"/>
          <p:cNvSpPr>
            <a:spLocks noGrp="1" noChangeArrowheads="1"/>
          </p:cNvSpPr>
          <p:nvPr>
            <p:ph sz="quarter" idx="1"/>
            <p:custDataLst>
              <p:tags r:id="rId4"/>
            </p:custDataLst>
          </p:nvPr>
        </p:nvSpPr>
        <p:spPr>
          <a:xfrm>
            <a:off x="647700" y="3429000"/>
            <a:ext cx="7829550" cy="3151188"/>
          </a:xfrm>
        </p:spPr>
        <p:txBody>
          <a:bodyPr>
            <a:normAutofit/>
          </a:bodyPr>
          <a:lstStyle/>
          <a:p>
            <a:pPr eaLnBrk="1" hangingPunct="1">
              <a:buFont typeface="Wingdings" panose="05000000000000000000" pitchFamily="2" charset="2"/>
              <a:buNone/>
            </a:pPr>
            <a:r>
              <a:rPr lang="en-US" altLang="zh-CN" sz="2400" u="sng" dirty="0">
                <a:solidFill>
                  <a:srgbClr val="FF0000"/>
                </a:solidFill>
              </a:rPr>
              <a:t>receiver </a:t>
            </a:r>
            <a:r>
              <a:rPr lang="zh-CN" altLang="en-US" sz="2400" u="sng" dirty="0">
                <a:solidFill>
                  <a:srgbClr val="FF0000"/>
                </a:solidFill>
              </a:rPr>
              <a:t>只需简单地</a:t>
            </a:r>
            <a:endParaRPr lang="zh-CN" altLang="en-US" sz="2400" dirty="0"/>
          </a:p>
          <a:p>
            <a:pPr eaLnBrk="1" hangingPunct="1"/>
            <a:r>
              <a:rPr lang="zh-CN" altLang="en-US" sz="2400" dirty="0"/>
              <a:t>总是发送目前为止收到的完整序号分组的最大序号</a:t>
            </a:r>
            <a:r>
              <a:rPr lang="en-US" altLang="zh-CN" sz="2400" dirty="0"/>
              <a:t>ACK</a:t>
            </a:r>
            <a:endParaRPr lang="en-US" altLang="zh-CN" sz="2400" dirty="0"/>
          </a:p>
          <a:p>
            <a:pPr lvl="1" eaLnBrk="1" hangingPunct="1"/>
            <a:r>
              <a:rPr lang="zh-CN" altLang="en-US" sz="2000" dirty="0"/>
              <a:t>可能产生很多重复的</a:t>
            </a:r>
            <a:r>
              <a:rPr lang="en-US" altLang="zh-CN" sz="2000" dirty="0"/>
              <a:t>ACK</a:t>
            </a:r>
            <a:r>
              <a:rPr lang="zh-CN" altLang="en-US" sz="2000" dirty="0"/>
              <a:t>，</a:t>
            </a:r>
            <a:r>
              <a:rPr lang="en-US" altLang="zh-CN" sz="2000" dirty="0" err="1"/>
              <a:t>eg</a:t>
            </a:r>
            <a:r>
              <a:rPr lang="zh-CN" altLang="en-US" sz="2000" dirty="0"/>
              <a:t>序号</a:t>
            </a:r>
            <a:r>
              <a:rPr lang="en-US" altLang="zh-CN" sz="2000" dirty="0"/>
              <a:t>2</a:t>
            </a:r>
            <a:r>
              <a:rPr lang="zh-CN" altLang="en-US" sz="2000" dirty="0"/>
              <a:t>分组丢失，收到</a:t>
            </a:r>
            <a:r>
              <a:rPr lang="en-US" altLang="zh-CN" sz="2000" dirty="0"/>
              <a:t>3</a:t>
            </a:r>
            <a:r>
              <a:rPr lang="zh-CN" altLang="en-US" sz="2000" dirty="0"/>
              <a:t>、</a:t>
            </a:r>
            <a:r>
              <a:rPr lang="en-US" altLang="zh-CN" sz="2000" dirty="0"/>
              <a:t>4</a:t>
            </a:r>
            <a:r>
              <a:rPr lang="zh-CN" altLang="en-US" sz="2000" dirty="0"/>
              <a:t>分组时仍然发送</a:t>
            </a:r>
            <a:r>
              <a:rPr lang="en-US" altLang="zh-CN" sz="2000" dirty="0"/>
              <a:t>ACK1</a:t>
            </a:r>
            <a:endParaRPr lang="en-US" altLang="zh-CN" sz="2000" dirty="0"/>
          </a:p>
          <a:p>
            <a:pPr lvl="1" eaLnBrk="1" hangingPunct="1"/>
            <a:r>
              <a:rPr lang="zh-CN" altLang="en-US" sz="2000" dirty="0">
                <a:latin typeface="Courier New" panose="02070309020205020404" pitchFamily="49" charset="0"/>
              </a:rPr>
              <a:t>只需记录当前期望的序号 </a:t>
            </a:r>
            <a:r>
              <a:rPr lang="en-US" altLang="zh-CN" sz="2000" b="1" dirty="0" err="1">
                <a:latin typeface="Courier New" panose="02070309020205020404" pitchFamily="49" charset="0"/>
              </a:rPr>
              <a:t>expectedseqnum</a:t>
            </a:r>
            <a:endParaRPr lang="en-US" altLang="zh-CN" sz="2000" b="1" dirty="0">
              <a:latin typeface="Courier New" panose="02070309020205020404" pitchFamily="49" charset="0"/>
            </a:endParaRPr>
          </a:p>
          <a:p>
            <a:pPr eaLnBrk="1" hangingPunct="1"/>
            <a:r>
              <a:rPr lang="zh-CN" altLang="en-US" sz="2400" dirty="0"/>
              <a:t>对于乱序到达的分组的处理 </a:t>
            </a:r>
            <a:r>
              <a:rPr lang="en-US" altLang="zh-CN" sz="2400" dirty="0"/>
              <a:t>out-of-order </a:t>
            </a:r>
            <a:r>
              <a:rPr lang="en-US" altLang="zh-CN" sz="2400" dirty="0" err="1"/>
              <a:t>pkt</a:t>
            </a:r>
            <a:r>
              <a:rPr lang="en-US" altLang="zh-CN" sz="2400" dirty="0"/>
              <a:t>: </a:t>
            </a:r>
            <a:endParaRPr lang="en-US" altLang="zh-CN" sz="2400" dirty="0"/>
          </a:p>
          <a:p>
            <a:pPr lvl="1" eaLnBrk="1" hangingPunct="1"/>
            <a:r>
              <a:rPr lang="zh-CN" altLang="en-US" sz="2000" dirty="0"/>
              <a:t>丢弃，不缓存</a:t>
            </a:r>
            <a:r>
              <a:rPr lang="en-US" altLang="zh-CN" sz="2000" dirty="0"/>
              <a:t> -&gt; </a:t>
            </a:r>
            <a:r>
              <a:rPr lang="zh-CN" altLang="en-US" sz="2000" dirty="0">
                <a:solidFill>
                  <a:srgbClr val="FF0000"/>
                </a:solidFill>
              </a:rPr>
              <a:t>没有接收方的缓存过程！</a:t>
            </a:r>
            <a:endParaRPr lang="zh-CN" altLang="en-US" sz="2000" dirty="0"/>
          </a:p>
          <a:p>
            <a:pPr lvl="1" eaLnBrk="1" hangingPunct="1"/>
            <a:r>
              <a:rPr lang="zh-CN" altLang="en-US" sz="2000" dirty="0"/>
              <a:t>重复发送目前完序序号的</a:t>
            </a:r>
            <a:r>
              <a:rPr lang="en-US" altLang="zh-CN" sz="2000" dirty="0"/>
              <a:t>ACK</a:t>
            </a:r>
            <a:endParaRPr lang="en-US" altLang="zh-CN" sz="2000" dirty="0"/>
          </a:p>
        </p:txBody>
      </p:sp>
      <p:sp>
        <p:nvSpPr>
          <p:cNvPr id="14342" name="Oval 1030"/>
          <p:cNvSpPr>
            <a:spLocks noChangeArrowheads="1"/>
          </p:cNvSpPr>
          <p:nvPr>
            <p:custDataLst>
              <p:tags r:id="rId5"/>
            </p:custDataLst>
          </p:nvPr>
        </p:nvSpPr>
        <p:spPr bwMode="auto">
          <a:xfrm>
            <a:off x="2933700" y="2174875"/>
            <a:ext cx="666750" cy="657225"/>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43" name="Text Box 1031"/>
          <p:cNvSpPr txBox="1">
            <a:spLocks noChangeArrowheads="1"/>
          </p:cNvSpPr>
          <p:nvPr>
            <p:custDataLst>
              <p:tags r:id="rId6"/>
            </p:custDataLst>
          </p:nvPr>
        </p:nvSpPr>
        <p:spPr bwMode="auto">
          <a:xfrm>
            <a:off x="2843213" y="2343150"/>
            <a:ext cx="8001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600">
                <a:solidFill>
                  <a:srgbClr val="000000"/>
                </a:solidFill>
              </a:rPr>
              <a:t>Wait</a:t>
            </a:r>
            <a:endParaRPr lang="en-US" altLang="zh-CN" sz="1600">
              <a:solidFill>
                <a:srgbClr val="000000"/>
              </a:solidFill>
              <a:latin typeface="Times New Roman" panose="02020603050405020304" pitchFamily="18" charset="0"/>
            </a:endParaRPr>
          </a:p>
        </p:txBody>
      </p:sp>
      <p:sp>
        <p:nvSpPr>
          <p:cNvPr id="14344" name="Line 1032"/>
          <p:cNvSpPr>
            <a:spLocks noChangeShapeType="1"/>
          </p:cNvSpPr>
          <p:nvPr>
            <p:custDataLst>
              <p:tags r:id="rId7"/>
            </p:custDataLst>
          </p:nvPr>
        </p:nvSpPr>
        <p:spPr bwMode="auto">
          <a:xfrm>
            <a:off x="619125" y="2014537"/>
            <a:ext cx="2298700" cy="474663"/>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45" name="Text Box 1033"/>
          <p:cNvSpPr txBox="1">
            <a:spLocks noChangeArrowheads="1"/>
          </p:cNvSpPr>
          <p:nvPr>
            <p:custDataLst>
              <p:tags r:id="rId8"/>
            </p:custDataLst>
          </p:nvPr>
        </p:nvSpPr>
        <p:spPr bwMode="auto">
          <a:xfrm>
            <a:off x="2332038" y="1601787"/>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udt_send(sndpkt)</a:t>
            </a:r>
            <a:endParaRPr lang="en-US" altLang="zh-CN" sz="1400">
              <a:solidFill>
                <a:srgbClr val="000000"/>
              </a:solidFill>
              <a:latin typeface="Times New Roman" panose="02020603050405020304" pitchFamily="18" charset="0"/>
            </a:endParaRPr>
          </a:p>
        </p:txBody>
      </p:sp>
      <p:sp>
        <p:nvSpPr>
          <p:cNvPr id="14346" name="Text Box 1034"/>
          <p:cNvSpPr txBox="1">
            <a:spLocks noChangeArrowheads="1"/>
          </p:cNvSpPr>
          <p:nvPr>
            <p:custDataLst>
              <p:tags r:id="rId9"/>
            </p:custDataLst>
          </p:nvPr>
        </p:nvSpPr>
        <p:spPr bwMode="auto">
          <a:xfrm>
            <a:off x="2406352" y="1340768"/>
            <a:ext cx="7254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dirty="0">
                <a:solidFill>
                  <a:srgbClr val="000000"/>
                </a:solidFill>
              </a:rPr>
              <a:t>default</a:t>
            </a:r>
            <a:endParaRPr lang="en-US" altLang="zh-CN" sz="1400" dirty="0">
              <a:solidFill>
                <a:srgbClr val="000000"/>
              </a:solidFill>
              <a:latin typeface="Times New Roman" panose="02020603050405020304" pitchFamily="18" charset="0"/>
            </a:endParaRPr>
          </a:p>
          <a:p>
            <a:pPr algn="ctr">
              <a:spcBef>
                <a:spcPct val="0"/>
              </a:spcBef>
              <a:buClrTx/>
              <a:buSzTx/>
              <a:buFontTx/>
              <a:buNone/>
            </a:pPr>
            <a:endParaRPr lang="en-US" altLang="zh-CN" dirty="0">
              <a:solidFill>
                <a:srgbClr val="000000"/>
              </a:solidFill>
              <a:latin typeface="Times New Roman" panose="02020603050405020304" pitchFamily="18" charset="0"/>
            </a:endParaRPr>
          </a:p>
        </p:txBody>
      </p:sp>
      <p:sp>
        <p:nvSpPr>
          <p:cNvPr id="14347" name="Line 1035"/>
          <p:cNvSpPr>
            <a:spLocks noChangeShapeType="1"/>
          </p:cNvSpPr>
          <p:nvPr>
            <p:custDataLst>
              <p:tags r:id="rId10"/>
            </p:custDataLst>
          </p:nvPr>
        </p:nvSpPr>
        <p:spPr bwMode="auto">
          <a:xfrm>
            <a:off x="2452688" y="1622425"/>
            <a:ext cx="8159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48" name="Freeform 1036"/>
          <p:cNvSpPr/>
          <p:nvPr>
            <p:custDataLst>
              <p:tags r:id="rId11"/>
            </p:custDataLst>
          </p:nvPr>
        </p:nvSpPr>
        <p:spPr bwMode="auto">
          <a:xfrm>
            <a:off x="3606800" y="1917700"/>
            <a:ext cx="828675"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49" name="Text Box 1037"/>
          <p:cNvSpPr txBox="1">
            <a:spLocks noChangeArrowheads="1"/>
          </p:cNvSpPr>
          <p:nvPr>
            <p:custDataLst>
              <p:tags r:id="rId12"/>
            </p:custDataLst>
          </p:nvPr>
        </p:nvSpPr>
        <p:spPr bwMode="auto">
          <a:xfrm>
            <a:off x="4100513" y="1687512"/>
            <a:ext cx="357028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rdt_rcv(rcvpkt)</a:t>
            </a:r>
            <a:endParaRPr lang="en-US" altLang="zh-CN" sz="1400">
              <a:solidFill>
                <a:srgbClr val="000000"/>
              </a:solidFill>
            </a:endParaRPr>
          </a:p>
          <a:p>
            <a:pPr>
              <a:spcBef>
                <a:spcPct val="0"/>
              </a:spcBef>
              <a:buClrTx/>
              <a:buSzTx/>
              <a:buFontTx/>
              <a:buNone/>
            </a:pPr>
            <a:r>
              <a:rPr lang="en-US" altLang="zh-CN" sz="1400">
                <a:solidFill>
                  <a:srgbClr val="000000"/>
                </a:solidFill>
              </a:rPr>
              <a:t>  &amp;&amp; notcurrupt(rcvpkt)</a:t>
            </a:r>
            <a:endParaRPr lang="en-US" altLang="zh-CN" sz="1400">
              <a:solidFill>
                <a:srgbClr val="000000"/>
              </a:solidFill>
            </a:endParaRPr>
          </a:p>
          <a:p>
            <a:pPr>
              <a:spcBef>
                <a:spcPct val="0"/>
              </a:spcBef>
              <a:buClrTx/>
              <a:buSzTx/>
              <a:buFontTx/>
              <a:buNone/>
            </a:pPr>
            <a:r>
              <a:rPr lang="en-US" altLang="zh-CN" sz="1400">
                <a:solidFill>
                  <a:srgbClr val="000000"/>
                </a:solidFill>
              </a:rPr>
              <a:t>  &amp;&amp; hasseqnum(rcvpkt,expectedseqnum) </a:t>
            </a:r>
            <a:endParaRPr lang="en-US" altLang="zh-CN" sz="1400">
              <a:solidFill>
                <a:srgbClr val="000000"/>
              </a:solidFill>
              <a:latin typeface="Times New Roman" panose="02020603050405020304" pitchFamily="18" charset="0"/>
            </a:endParaRPr>
          </a:p>
        </p:txBody>
      </p:sp>
      <p:sp>
        <p:nvSpPr>
          <p:cNvPr id="14350" name="Line 1038"/>
          <p:cNvSpPr>
            <a:spLocks noChangeShapeType="1"/>
          </p:cNvSpPr>
          <p:nvPr>
            <p:custDataLst>
              <p:tags r:id="rId13"/>
            </p:custDataLst>
          </p:nvPr>
        </p:nvSpPr>
        <p:spPr bwMode="auto">
          <a:xfrm>
            <a:off x="4170363" y="2379662"/>
            <a:ext cx="3175000" cy="15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51" name="Text Box 1039"/>
          <p:cNvSpPr txBox="1">
            <a:spLocks noChangeArrowheads="1"/>
          </p:cNvSpPr>
          <p:nvPr>
            <p:custDataLst>
              <p:tags r:id="rId14"/>
            </p:custDataLst>
          </p:nvPr>
        </p:nvSpPr>
        <p:spPr bwMode="auto">
          <a:xfrm>
            <a:off x="4105275" y="2422525"/>
            <a:ext cx="431482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extract(rcvpkt,data)</a:t>
            </a:r>
            <a:endParaRPr lang="en-US" altLang="zh-CN" sz="1400">
              <a:solidFill>
                <a:srgbClr val="000000"/>
              </a:solidFill>
            </a:endParaRPr>
          </a:p>
          <a:p>
            <a:pPr>
              <a:spcBef>
                <a:spcPct val="0"/>
              </a:spcBef>
              <a:buClrTx/>
              <a:buSzTx/>
              <a:buFontTx/>
              <a:buNone/>
            </a:pPr>
            <a:r>
              <a:rPr lang="en-US" altLang="zh-CN" sz="1400">
                <a:solidFill>
                  <a:srgbClr val="000000"/>
                </a:solidFill>
              </a:rPr>
              <a:t>deliver_data(data)</a:t>
            </a:r>
            <a:endParaRPr lang="en-US" altLang="zh-CN" sz="1400">
              <a:solidFill>
                <a:srgbClr val="000000"/>
              </a:solidFill>
            </a:endParaRPr>
          </a:p>
          <a:p>
            <a:pPr>
              <a:spcBef>
                <a:spcPct val="0"/>
              </a:spcBef>
              <a:buClrTx/>
              <a:buSzTx/>
              <a:buFontTx/>
              <a:buNone/>
            </a:pPr>
            <a:r>
              <a:rPr lang="en-US" altLang="zh-CN" sz="1400">
                <a:solidFill>
                  <a:srgbClr val="000000"/>
                </a:solidFill>
              </a:rPr>
              <a:t>sndpkt = make_pkt(expectedseqnum,ACK,chksum)</a:t>
            </a:r>
            <a:endParaRPr lang="en-US" altLang="zh-CN" sz="1400">
              <a:solidFill>
                <a:srgbClr val="000000"/>
              </a:solidFill>
            </a:endParaRPr>
          </a:p>
          <a:p>
            <a:pPr>
              <a:spcBef>
                <a:spcPct val="0"/>
              </a:spcBef>
              <a:buClrTx/>
              <a:buSzTx/>
              <a:buFontTx/>
              <a:buNone/>
            </a:pPr>
            <a:r>
              <a:rPr lang="en-US" altLang="zh-CN" sz="1400">
                <a:solidFill>
                  <a:srgbClr val="000000"/>
                </a:solidFill>
              </a:rPr>
              <a:t>udt_send(sndpkt)</a:t>
            </a:r>
            <a:endParaRPr lang="en-US" altLang="zh-CN" sz="1400">
              <a:solidFill>
                <a:srgbClr val="000000"/>
              </a:solidFill>
            </a:endParaRPr>
          </a:p>
          <a:p>
            <a:pPr>
              <a:spcBef>
                <a:spcPct val="0"/>
              </a:spcBef>
              <a:buClrTx/>
              <a:buSzTx/>
              <a:buFontTx/>
              <a:buNone/>
            </a:pPr>
            <a:r>
              <a:rPr lang="en-US" altLang="zh-CN" sz="1400">
                <a:solidFill>
                  <a:srgbClr val="000000"/>
                </a:solidFill>
              </a:rPr>
              <a:t>expectedseqnum++</a:t>
            </a:r>
            <a:endParaRPr lang="en-US" altLang="zh-CN" sz="1400">
              <a:solidFill>
                <a:srgbClr val="000000"/>
              </a:solidFill>
              <a:latin typeface="Times New Roman" panose="02020603050405020304" pitchFamily="18" charset="0"/>
            </a:endParaRPr>
          </a:p>
        </p:txBody>
      </p:sp>
      <p:sp>
        <p:nvSpPr>
          <p:cNvPr id="14352" name="Freeform 1040"/>
          <p:cNvSpPr/>
          <p:nvPr>
            <p:custDataLst>
              <p:tags r:id="rId15"/>
            </p:custDataLst>
          </p:nvPr>
        </p:nvSpPr>
        <p:spPr bwMode="auto">
          <a:xfrm rot="5142103" flipH="1">
            <a:off x="3079751" y="1393824"/>
            <a:ext cx="393700"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53" name="Line 1041"/>
          <p:cNvSpPr>
            <a:spLocks noChangeShapeType="1"/>
          </p:cNvSpPr>
          <p:nvPr>
            <p:custDataLst>
              <p:tags r:id="rId16"/>
            </p:custDataLst>
          </p:nvPr>
        </p:nvSpPr>
        <p:spPr bwMode="auto">
          <a:xfrm>
            <a:off x="558800" y="2427287"/>
            <a:ext cx="12382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14354" name="Text Box 1042"/>
          <p:cNvSpPr txBox="1">
            <a:spLocks noChangeArrowheads="1"/>
          </p:cNvSpPr>
          <p:nvPr>
            <p:custDataLst>
              <p:tags r:id="rId17"/>
            </p:custDataLst>
          </p:nvPr>
        </p:nvSpPr>
        <p:spPr bwMode="auto">
          <a:xfrm>
            <a:off x="468313" y="2447925"/>
            <a:ext cx="36417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expectedseqnum=1</a:t>
            </a:r>
            <a:endParaRPr lang="en-US" altLang="zh-CN" sz="1400">
              <a:solidFill>
                <a:srgbClr val="000000"/>
              </a:solidFill>
            </a:endParaRPr>
          </a:p>
          <a:p>
            <a:pPr>
              <a:spcBef>
                <a:spcPct val="0"/>
              </a:spcBef>
              <a:buClrTx/>
              <a:buSzTx/>
              <a:buFontTx/>
              <a:buNone/>
            </a:pPr>
            <a:r>
              <a:rPr lang="en-US" altLang="zh-CN" sz="1400">
                <a:solidFill>
                  <a:srgbClr val="000000"/>
                </a:solidFill>
              </a:rPr>
              <a:t>sndpkt =    </a:t>
            </a:r>
            <a:endParaRPr lang="en-US" altLang="zh-CN" sz="1400">
              <a:solidFill>
                <a:srgbClr val="000000"/>
              </a:solidFill>
            </a:endParaRPr>
          </a:p>
          <a:p>
            <a:pPr>
              <a:spcBef>
                <a:spcPct val="0"/>
              </a:spcBef>
              <a:buClrTx/>
              <a:buSzTx/>
              <a:buFontTx/>
              <a:buNone/>
            </a:pPr>
            <a:r>
              <a:rPr lang="en-US" altLang="zh-CN" sz="1400">
                <a:solidFill>
                  <a:srgbClr val="000000"/>
                </a:solidFill>
              </a:rPr>
              <a:t>  make_pkt(expectedseqnum,ACK,chksum)</a:t>
            </a:r>
            <a:endParaRPr lang="en-US" altLang="zh-CN" sz="1400">
              <a:solidFill>
                <a:srgbClr val="000000"/>
              </a:solidFill>
            </a:endParaRPr>
          </a:p>
          <a:p>
            <a:pPr>
              <a:spcBef>
                <a:spcPct val="0"/>
              </a:spcBef>
              <a:buClrTx/>
              <a:buSzTx/>
              <a:buFontTx/>
              <a:buNone/>
            </a:pPr>
            <a:endParaRPr lang="en-US" altLang="zh-CN" sz="1400">
              <a:solidFill>
                <a:srgbClr val="000000"/>
              </a:solidFill>
              <a:latin typeface="Times New Roman" panose="02020603050405020304" pitchFamily="18" charset="0"/>
            </a:endParaRPr>
          </a:p>
          <a:p>
            <a:pPr algn="ctr">
              <a:spcBef>
                <a:spcPct val="0"/>
              </a:spcBef>
              <a:buClrTx/>
              <a:buSzTx/>
              <a:buFontTx/>
              <a:buNone/>
            </a:pPr>
            <a:endParaRPr lang="en-US" altLang="zh-CN">
              <a:solidFill>
                <a:srgbClr val="000000"/>
              </a:solidFill>
              <a:latin typeface="Times New Roman" panose="02020603050405020304" pitchFamily="18" charset="0"/>
            </a:endParaRPr>
          </a:p>
        </p:txBody>
      </p:sp>
      <p:sp>
        <p:nvSpPr>
          <p:cNvPr id="14355" name="Text Box 1043"/>
          <p:cNvSpPr txBox="1">
            <a:spLocks noChangeArrowheads="1"/>
          </p:cNvSpPr>
          <p:nvPr>
            <p:custDataLst>
              <p:tags r:id="rId18"/>
            </p:custDataLst>
          </p:nvPr>
        </p:nvSpPr>
        <p:spPr bwMode="auto">
          <a:xfrm>
            <a:off x="504825" y="2124075"/>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600">
                <a:solidFill>
                  <a:srgbClr val="000000"/>
                </a:solidFill>
                <a:latin typeface="Symbol" pitchFamily="18" charset="2"/>
              </a:rPr>
              <a:t>L</a:t>
            </a:r>
            <a:endParaRPr lang="en-US" altLang="zh-CN" sz="1600">
              <a:solidFill>
                <a:srgbClr val="000000"/>
              </a:solidFill>
              <a:latin typeface="Symbol" pitchFamily="18" charset="2"/>
            </a:endParaRPr>
          </a:p>
        </p:txBody>
      </p:sp>
      <p:sp>
        <p:nvSpPr>
          <p:cNvPr id="20" name="TextBox 19"/>
          <p:cNvSpPr txBox="1"/>
          <p:nvPr/>
        </p:nvSpPr>
        <p:spPr>
          <a:xfrm>
            <a:off x="2946812" y="1037238"/>
            <a:ext cx="2808312" cy="646331"/>
          </a:xfrm>
          <a:prstGeom prst="rect">
            <a:avLst/>
          </a:prstGeom>
          <a:noFill/>
        </p:spPr>
        <p:txBody>
          <a:bodyPr wrap="square" rtlCol="0">
            <a:spAutoFit/>
          </a:bodyPr>
          <a:lstStyle/>
          <a:p>
            <a:pPr>
              <a:spcBef>
                <a:spcPct val="0"/>
              </a:spcBef>
              <a:buClrTx/>
              <a:buSzTx/>
              <a:buFontTx/>
              <a:buNone/>
            </a:pPr>
            <a:r>
              <a:rPr lang="zh-CN" altLang="en-US" sz="1800" dirty="0">
                <a:solidFill>
                  <a:srgbClr val="000000"/>
                </a:solidFill>
                <a:ea typeface="宋体" pitchFamily="2" charset="-122"/>
              </a:rPr>
              <a:t>其他事件下的默认动作，重发最大完序序号的</a:t>
            </a:r>
            <a:r>
              <a:rPr lang="en-US" altLang="zh-CN" sz="1800" dirty="0">
                <a:solidFill>
                  <a:srgbClr val="000000"/>
                </a:solidFill>
                <a:ea typeface="宋体" pitchFamily="2" charset="-122"/>
              </a:rPr>
              <a:t>ACK</a:t>
            </a:r>
            <a:endParaRPr lang="zh-CN" altLang="en-US" sz="1800" dirty="0">
              <a:solidFill>
                <a:srgbClr val="000000"/>
              </a:solidFill>
              <a:ea typeface="宋体"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文本框 3"/>
          <p:cNvSpPr txBox="1"/>
          <p:nvPr/>
        </p:nvSpPr>
        <p:spPr>
          <a:xfrm>
            <a:off x="1884218" y="2258291"/>
            <a:ext cx="7647709" cy="1569660"/>
          </a:xfrm>
          <a:prstGeom prst="rect">
            <a:avLst/>
          </a:prstGeom>
          <a:noFill/>
        </p:spPr>
        <p:txBody>
          <a:bodyPr wrap="square" rtlCol="0">
            <a:spAutoFit/>
          </a:bodyPr>
          <a:lstStyle/>
          <a:p>
            <a:pPr>
              <a:buNone/>
            </a:pPr>
            <a:r>
              <a:rPr lang="zh-CN" altLang="en-US" sz="9600" dirty="0"/>
              <a:t>背诵部分</a:t>
            </a:r>
            <a:endParaRPr lang="zh-CN" altLang="en-US" sz="9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5" name="文本框 4"/>
          <p:cNvSpPr txBox="1"/>
          <p:nvPr/>
        </p:nvSpPr>
        <p:spPr>
          <a:xfrm>
            <a:off x="645694" y="780229"/>
            <a:ext cx="6100011" cy="4093428"/>
          </a:xfrm>
          <a:prstGeom prst="rect">
            <a:avLst/>
          </a:prstGeom>
          <a:noFill/>
        </p:spPr>
        <p:txBody>
          <a:bodyPr wrap="square" rtlCol="0">
            <a:spAutoFit/>
          </a:bodyPr>
          <a:lstStyle/>
          <a:p>
            <a:pPr>
              <a:buNone/>
            </a:pPr>
            <a:r>
              <a:rPr lang="zh-CN" altLang="en-US" sz="2000" dirty="0"/>
              <a:t>电路交换和分组交换的对比：</a:t>
            </a:r>
            <a:endParaRPr lang="en-US" altLang="zh-CN" sz="2000" dirty="0"/>
          </a:p>
          <a:p>
            <a:pPr>
              <a:buNone/>
            </a:pPr>
            <a:endParaRPr lang="en-US" altLang="zh-CN" sz="2000" dirty="0"/>
          </a:p>
          <a:p>
            <a:pPr>
              <a:buNone/>
            </a:pPr>
            <a:r>
              <a:rPr lang="zh-CN" altLang="en-US" sz="2000" dirty="0"/>
              <a:t>电路交换：</a:t>
            </a:r>
            <a:endParaRPr lang="en-US" altLang="zh-CN" sz="2000" dirty="0"/>
          </a:p>
          <a:p>
            <a:pPr marL="342900" indent="-342900">
              <a:buAutoNum type="arabicPeriod"/>
            </a:pPr>
            <a:r>
              <a:rPr lang="zh-CN" altLang="en-US" sz="2000" dirty="0"/>
              <a:t>独享信道</a:t>
            </a:r>
            <a:r>
              <a:rPr lang="en-US" altLang="zh-CN" sz="2000" dirty="0"/>
              <a:t>(</a:t>
            </a:r>
            <a:r>
              <a:rPr lang="zh-CN" altLang="en-US" sz="2000" dirty="0"/>
              <a:t>不共享</a:t>
            </a:r>
            <a:r>
              <a:rPr lang="en-US" altLang="zh-CN" sz="2000" dirty="0"/>
              <a:t>)</a:t>
            </a:r>
            <a:r>
              <a:rPr lang="zh-CN" altLang="en-US" sz="2000" dirty="0"/>
              <a:t>，需建立连接，非存储转发</a:t>
            </a:r>
            <a:endParaRPr lang="en-US" altLang="zh-CN" sz="2000" dirty="0"/>
          </a:p>
          <a:p>
            <a:pPr marL="342900" indent="-342900">
              <a:buAutoNum type="arabicPeriod"/>
            </a:pPr>
            <a:r>
              <a:rPr lang="zh-CN" altLang="en-US" sz="2000" dirty="0"/>
              <a:t>优点：传送效率高，保证服务质量</a:t>
            </a:r>
            <a:endParaRPr lang="en-US" altLang="zh-CN" sz="2000" dirty="0"/>
          </a:p>
          <a:p>
            <a:pPr marL="342900" indent="-342900">
              <a:buAutoNum type="arabicPeriod"/>
            </a:pPr>
            <a:r>
              <a:rPr lang="zh-CN" altLang="en-US" sz="2000" dirty="0"/>
              <a:t>缺点：静默期存在资源浪费，建立呼叫需要一定的时间</a:t>
            </a:r>
            <a:endParaRPr lang="en-US" altLang="zh-CN" sz="2000" dirty="0"/>
          </a:p>
          <a:p>
            <a:pPr marL="342900" indent="-342900">
              <a:buAutoNum type="arabicPeriod"/>
            </a:pPr>
            <a:endParaRPr lang="en-US" altLang="zh-CN" sz="2000" dirty="0"/>
          </a:p>
          <a:p>
            <a:r>
              <a:rPr lang="zh-CN" altLang="en-US" sz="2000" dirty="0"/>
              <a:t>分组交换：</a:t>
            </a:r>
            <a:endParaRPr lang="en-US" altLang="zh-CN" sz="2000" dirty="0"/>
          </a:p>
          <a:p>
            <a:pPr marL="342900" indent="-342900">
              <a:buAutoNum type="arabicPeriod"/>
            </a:pPr>
            <a:r>
              <a:rPr lang="zh-CN" altLang="en-US" sz="2000" dirty="0"/>
              <a:t>共享信道，存储转发</a:t>
            </a:r>
            <a:endParaRPr lang="en-US" altLang="zh-CN" sz="2000" dirty="0"/>
          </a:p>
          <a:p>
            <a:pPr marL="342900" indent="-342900">
              <a:buAutoNum type="arabicPeriod"/>
            </a:pPr>
            <a:r>
              <a:rPr lang="zh-CN" altLang="en-US" sz="2000" dirty="0"/>
              <a:t>优点：路由灵活网络生存性能好，共享带宽，不需呼叫</a:t>
            </a:r>
            <a:endParaRPr lang="en-US" altLang="zh-CN" sz="2000" dirty="0"/>
          </a:p>
          <a:p>
            <a:pPr marL="342900" indent="-342900">
              <a:buAutoNum type="arabicPeriod"/>
            </a:pPr>
            <a:r>
              <a:rPr lang="zh-CN" altLang="en-US" sz="2000" dirty="0"/>
              <a:t>缺点：可能丢包、拥塞</a:t>
            </a:r>
            <a:endParaRPr lang="zh-CN" altLang="en-US" sz="2000" dirty="0"/>
          </a:p>
        </p:txBody>
      </p:sp>
      <p:pic>
        <p:nvPicPr>
          <p:cNvPr id="6" name="图片 5"/>
          <p:cNvPicPr>
            <a:picLocks noChangeAspect="1"/>
          </p:cNvPicPr>
          <p:nvPr/>
        </p:nvPicPr>
        <p:blipFill>
          <a:blip r:embed="rId1"/>
          <a:stretch>
            <a:fillRect/>
          </a:stretch>
        </p:blipFill>
        <p:spPr>
          <a:xfrm>
            <a:off x="3695700" y="4821832"/>
            <a:ext cx="4991100" cy="1600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custDataLst>
              <p:tags r:id="rId1"/>
            </p:custDataLst>
          </p:nvPr>
        </p:nvSpPr>
        <p:spPr>
          <a:xfrm>
            <a:off x="457200" y="332656"/>
            <a:ext cx="8229600" cy="936104"/>
          </a:xfrm>
        </p:spPr>
        <p:txBody>
          <a:bodyPr>
            <a:normAutofit/>
          </a:bodyPr>
          <a:lstStyle/>
          <a:p>
            <a:pPr eaLnBrk="1" hangingPunct="1"/>
            <a:r>
              <a:rPr lang="zh-CN" altLang="en-US" dirty="0"/>
              <a:t>可靠数据传输协议接口</a:t>
            </a:r>
            <a:endParaRPr lang="en-US" altLang="zh-CN" sz="4800" dirty="0">
              <a:latin typeface="+mj-lt"/>
            </a:endParaRPr>
          </a:p>
        </p:txBody>
      </p:sp>
      <p:sp>
        <p:nvSpPr>
          <p:cNvPr id="3" name="日期占位符 2"/>
          <p:cNvSpPr>
            <a:spLocks noGrp="1"/>
          </p:cNvSpPr>
          <p:nvPr>
            <p:ph type="dt" sz="half" idx="10"/>
            <p:custDataLst>
              <p:tags r:id="rId2"/>
            </p:custDataLst>
          </p:nvPr>
        </p:nvSpPr>
        <p:spPr/>
        <p:txBody>
          <a:bodyPr/>
          <a:lstStyle/>
          <a:p>
            <a:pPr fontAlgn="base">
              <a:spcBef>
                <a:spcPct val="20000"/>
              </a:spcBef>
              <a:spcAft>
                <a:spcPct val="0"/>
              </a:spcAft>
              <a:buClr>
                <a:srgbClr val="3333CC"/>
              </a:buClr>
              <a:buSzPct val="80000"/>
              <a:defRPr/>
            </a:pPr>
            <a:r>
              <a:rPr lang="zh-CN" altLang="en-US">
                <a:solidFill>
                  <a:srgbClr val="000000">
                    <a:tint val="75000"/>
                  </a:srgbClr>
                </a:solidFill>
                <a:latin typeface="Arial" panose="020B0604020202020204" pitchFamily="34" charset="0"/>
                <a:ea typeface="宋体" pitchFamily="2" charset="-122"/>
              </a:rPr>
              <a:t>清华大学</a:t>
            </a:r>
            <a:r>
              <a:rPr lang="en-US" altLang="zh-CN">
                <a:solidFill>
                  <a:srgbClr val="000000">
                    <a:tint val="75000"/>
                  </a:srgbClr>
                </a:solidFill>
                <a:latin typeface="Arial" panose="020B0604020202020204" pitchFamily="34" charset="0"/>
                <a:ea typeface="宋体" pitchFamily="2" charset="-122"/>
              </a:rPr>
              <a:t>2016</a:t>
            </a:r>
            <a:r>
              <a:rPr lang="zh-CN" altLang="en-US">
                <a:solidFill>
                  <a:srgbClr val="000000">
                    <a:tint val="75000"/>
                  </a:srgbClr>
                </a:solidFill>
                <a:latin typeface="Arial" panose="020B0604020202020204" pitchFamily="34" charset="0"/>
                <a:ea typeface="宋体" pitchFamily="2" charset="-122"/>
              </a:rPr>
              <a:t>秋 </a:t>
            </a:r>
            <a:r>
              <a:rPr lang="en-US" altLang="zh-CN">
                <a:solidFill>
                  <a:srgbClr val="000000">
                    <a:tint val="75000"/>
                  </a:srgbClr>
                </a:solidFill>
                <a:latin typeface="Arial" panose="020B0604020202020204" pitchFamily="34" charset="0"/>
                <a:ea typeface="宋体" pitchFamily="2" charset="-122"/>
              </a:rPr>
              <a:t>W7</a:t>
            </a:r>
            <a:endParaRPr lang="en-US" altLang="zh-CN" dirty="0">
              <a:solidFill>
                <a:srgbClr val="000000">
                  <a:tint val="75000"/>
                </a:srgbClr>
              </a:solidFill>
              <a:latin typeface="Arial" panose="020B0604020202020204" pitchFamily="34" charset="0"/>
              <a:ea typeface="宋体" pitchFamily="2" charset="-122"/>
            </a:endParaRPr>
          </a:p>
        </p:txBody>
      </p:sp>
      <p:sp>
        <p:nvSpPr>
          <p:cNvPr id="27650" name="灯片编号占位符 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base" hangingPunct="1">
              <a:spcBef>
                <a:spcPct val="20000"/>
              </a:spcBef>
              <a:spcAft>
                <a:spcPct val="0"/>
              </a:spcAft>
              <a:buClr>
                <a:srgbClr val="3333CC"/>
              </a:buClr>
              <a:buSzPct val="80000"/>
            </a:pPr>
            <a:fld id="{285B27DB-C492-442F-987F-24BF081503FD}" type="slidenum">
              <a:rPr lang="en-US" altLang="zh-CN">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pic>
        <p:nvPicPr>
          <p:cNvPr id="27653" name="Picture 3" descr="rdt_part2"/>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562100" y="2652713"/>
            <a:ext cx="5969000"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p:nvPr>
            <p:custDataLst>
              <p:tags r:id="rId6"/>
            </p:custDataLst>
          </p:nvPr>
        </p:nvGrpSpPr>
        <p:grpSpPr bwMode="auto">
          <a:xfrm>
            <a:off x="227015" y="1460500"/>
            <a:ext cx="3965575" cy="1416050"/>
            <a:chOff x="143" y="920"/>
            <a:chExt cx="2498" cy="892"/>
          </a:xfrm>
        </p:grpSpPr>
        <p:sp>
          <p:nvSpPr>
            <p:cNvPr id="27672" name="Text Box 7"/>
            <p:cNvSpPr txBox="1">
              <a:spLocks noChangeArrowheads="1"/>
            </p:cNvSpPr>
            <p:nvPr>
              <p:custDataLst>
                <p:tags r:id="rId7"/>
              </p:custDataLst>
            </p:nvPr>
          </p:nvSpPr>
          <p:spPr bwMode="auto">
            <a:xfrm>
              <a:off x="143" y="920"/>
              <a:ext cx="249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0"/>
                </a:spcBef>
                <a:spcAft>
                  <a:spcPct val="0"/>
                </a:spcAft>
              </a:pPr>
              <a:r>
                <a:rPr lang="en-US" altLang="zh-CN" b="1" dirty="0" err="1">
                  <a:solidFill>
                    <a:srgbClr val="FF0000"/>
                  </a:solidFill>
                  <a:latin typeface="Courier New" panose="02070309020205020404" pitchFamily="49" charset="0"/>
                </a:rPr>
                <a:t>rdt_send</a:t>
              </a:r>
              <a:r>
                <a:rPr lang="en-US" altLang="zh-CN" b="1" dirty="0">
                  <a:solidFill>
                    <a:srgbClr val="FF0000"/>
                  </a:solidFill>
                  <a:latin typeface="Courier New" panose="02070309020205020404" pitchFamily="49" charset="0"/>
                </a:rPr>
                <a:t>():</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可靠数据传输协议的发送方，将数据交付给接收方的上层</a:t>
              </a:r>
              <a:endParaRPr lang="en-US" altLang="zh-CN" sz="2400" dirty="0">
                <a:solidFill>
                  <a:srgbClr val="000000"/>
                </a:solidFill>
                <a:latin typeface="Times New Roman" panose="02020603050405020304" pitchFamily="18" charset="0"/>
              </a:endParaRPr>
            </a:p>
          </p:txBody>
        </p:sp>
        <p:grpSp>
          <p:nvGrpSpPr>
            <p:cNvPr id="4" name="Group 8"/>
            <p:cNvGrpSpPr/>
            <p:nvPr/>
          </p:nvGrpSpPr>
          <p:grpSpPr bwMode="auto">
            <a:xfrm>
              <a:off x="240" y="930"/>
              <a:ext cx="2370" cy="882"/>
              <a:chOff x="240" y="942"/>
              <a:chExt cx="2370" cy="882"/>
            </a:xfrm>
          </p:grpSpPr>
          <p:sp>
            <p:nvSpPr>
              <p:cNvPr id="27674" name="Line 9"/>
              <p:cNvSpPr>
                <a:spLocks noChangeShapeType="1"/>
              </p:cNvSpPr>
              <p:nvPr>
                <p:custDataLst>
                  <p:tags r:id="rId8"/>
                </p:custDataLst>
              </p:nvPr>
            </p:nvSpPr>
            <p:spPr bwMode="auto">
              <a:xfrm>
                <a:off x="930" y="1356"/>
                <a:ext cx="186" cy="468"/>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itchFamily="2" charset="-122"/>
                </a:endParaRPr>
              </a:p>
            </p:txBody>
          </p:sp>
          <p:sp>
            <p:nvSpPr>
              <p:cNvPr id="27675" name="Rectangle 10"/>
              <p:cNvSpPr>
                <a:spLocks noChangeArrowheads="1"/>
              </p:cNvSpPr>
              <p:nvPr>
                <p:custDataLst>
                  <p:tags r:id="rId9"/>
                </p:custDataLst>
              </p:nvPr>
            </p:nvSpPr>
            <p:spPr bwMode="auto">
              <a:xfrm>
                <a:off x="240" y="942"/>
                <a:ext cx="2370" cy="414"/>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itchFamily="2" charset="-122"/>
                </a:endParaRPr>
              </a:p>
            </p:txBody>
          </p:sp>
        </p:grpSp>
      </p:grpSp>
      <p:grpSp>
        <p:nvGrpSpPr>
          <p:cNvPr id="5" name="Group 11"/>
          <p:cNvGrpSpPr/>
          <p:nvPr>
            <p:custDataLst>
              <p:tags r:id="rId10"/>
            </p:custDataLst>
          </p:nvPr>
        </p:nvGrpSpPr>
        <p:grpSpPr bwMode="auto">
          <a:xfrm>
            <a:off x="276227" y="4381502"/>
            <a:ext cx="3762375" cy="1870076"/>
            <a:chOff x="174" y="2760"/>
            <a:chExt cx="2370" cy="1178"/>
          </a:xfrm>
        </p:grpSpPr>
        <p:sp>
          <p:nvSpPr>
            <p:cNvPr id="27668" name="Text Box 12"/>
            <p:cNvSpPr txBox="1">
              <a:spLocks noChangeArrowheads="1"/>
            </p:cNvSpPr>
            <p:nvPr>
              <p:custDataLst>
                <p:tags r:id="rId11"/>
              </p:custDataLst>
            </p:nvPr>
          </p:nvSpPr>
          <p:spPr bwMode="auto">
            <a:xfrm>
              <a:off x="233" y="3356"/>
              <a:ext cx="214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fontAlgn="base">
                <a:spcBef>
                  <a:spcPct val="0"/>
                </a:spcBef>
                <a:spcAft>
                  <a:spcPct val="0"/>
                </a:spcAft>
              </a:pPr>
              <a:r>
                <a:rPr lang="en-US" altLang="zh-CN" b="1" dirty="0" err="1">
                  <a:solidFill>
                    <a:srgbClr val="FF0000"/>
                  </a:solidFill>
                  <a:latin typeface="Courier New" panose="02070309020205020404" pitchFamily="49" charset="0"/>
                </a:rPr>
                <a:t>udt_send</a:t>
              </a:r>
              <a:r>
                <a:rPr lang="en-US" altLang="zh-CN" b="1" dirty="0">
                  <a:solidFill>
                    <a:srgbClr val="FF0000"/>
                  </a:solidFill>
                  <a:latin typeface="Courier New" panose="02070309020205020404" pitchFamily="49" charset="0"/>
                </a:rPr>
                <a:t>():</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可靠数据传输协议调用不可靠数据传输，发送分组给对方</a:t>
              </a:r>
              <a:endParaRPr lang="en-US" altLang="zh-CN" sz="2400" dirty="0">
                <a:solidFill>
                  <a:srgbClr val="000000"/>
                </a:solidFill>
                <a:latin typeface="Times New Roman" panose="02020603050405020304" pitchFamily="18" charset="0"/>
              </a:endParaRPr>
            </a:p>
          </p:txBody>
        </p:sp>
        <p:grpSp>
          <p:nvGrpSpPr>
            <p:cNvPr id="6" name="Group 13"/>
            <p:cNvGrpSpPr/>
            <p:nvPr/>
          </p:nvGrpSpPr>
          <p:grpSpPr bwMode="auto">
            <a:xfrm>
              <a:off x="174" y="2760"/>
              <a:ext cx="2370" cy="1170"/>
              <a:chOff x="174" y="2760"/>
              <a:chExt cx="2370" cy="1170"/>
            </a:xfrm>
          </p:grpSpPr>
          <p:sp>
            <p:nvSpPr>
              <p:cNvPr id="27670" name="Line 14"/>
              <p:cNvSpPr>
                <a:spLocks noChangeShapeType="1"/>
              </p:cNvSpPr>
              <p:nvPr>
                <p:custDataLst>
                  <p:tags r:id="rId12"/>
                </p:custDataLst>
              </p:nvPr>
            </p:nvSpPr>
            <p:spPr bwMode="auto">
              <a:xfrm flipV="1">
                <a:off x="882" y="2760"/>
                <a:ext cx="228" cy="606"/>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itchFamily="2" charset="-122"/>
                </a:endParaRPr>
              </a:p>
            </p:txBody>
          </p:sp>
          <p:sp>
            <p:nvSpPr>
              <p:cNvPr id="27671" name="Rectangle 15"/>
              <p:cNvSpPr>
                <a:spLocks noChangeArrowheads="1"/>
              </p:cNvSpPr>
              <p:nvPr>
                <p:custDataLst>
                  <p:tags r:id="rId13"/>
                </p:custDataLst>
              </p:nvPr>
            </p:nvSpPr>
            <p:spPr bwMode="auto">
              <a:xfrm>
                <a:off x="174" y="3372"/>
                <a:ext cx="2370" cy="558"/>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itchFamily="2" charset="-122"/>
                </a:endParaRPr>
              </a:p>
            </p:txBody>
          </p:sp>
        </p:grpSp>
      </p:grpSp>
      <p:grpSp>
        <p:nvGrpSpPr>
          <p:cNvPr id="7" name="Group 16"/>
          <p:cNvGrpSpPr/>
          <p:nvPr>
            <p:custDataLst>
              <p:tags r:id="rId14"/>
            </p:custDataLst>
          </p:nvPr>
        </p:nvGrpSpPr>
        <p:grpSpPr bwMode="auto">
          <a:xfrm>
            <a:off x="5019677" y="4362452"/>
            <a:ext cx="3762375" cy="1647825"/>
            <a:chOff x="3162" y="2748"/>
            <a:chExt cx="2370" cy="1038"/>
          </a:xfrm>
        </p:grpSpPr>
        <p:sp>
          <p:nvSpPr>
            <p:cNvPr id="27664" name="Text Box 17"/>
            <p:cNvSpPr txBox="1">
              <a:spLocks noChangeArrowheads="1"/>
            </p:cNvSpPr>
            <p:nvPr>
              <p:custDataLst>
                <p:tags r:id="rId15"/>
              </p:custDataLst>
            </p:nvPr>
          </p:nvSpPr>
          <p:spPr bwMode="auto">
            <a:xfrm>
              <a:off x="3198" y="3368"/>
              <a:ext cx="231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fontAlgn="base">
                <a:spcBef>
                  <a:spcPct val="0"/>
                </a:spcBef>
                <a:spcAft>
                  <a:spcPct val="0"/>
                </a:spcAft>
              </a:pPr>
              <a:r>
                <a:rPr lang="en-US" altLang="zh-CN" b="1" dirty="0" err="1">
                  <a:solidFill>
                    <a:srgbClr val="FF0000"/>
                  </a:solidFill>
                  <a:latin typeface="Courier New" panose="02070309020205020404" pitchFamily="49" charset="0"/>
                </a:rPr>
                <a:t>rdt_rcv</a:t>
              </a:r>
              <a:r>
                <a:rPr lang="en-US" altLang="zh-CN" b="1" dirty="0">
                  <a:solidFill>
                    <a:srgbClr val="FF0000"/>
                  </a:solidFill>
                  <a:latin typeface="Courier New" panose="02070309020205020404" pitchFamily="49" charset="0"/>
                </a:rPr>
                <a:t>():</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在接收方当分组从信道的接收端抵达时调用</a:t>
              </a:r>
              <a:endParaRPr lang="en-US" altLang="zh-CN" sz="2400" dirty="0">
                <a:solidFill>
                  <a:srgbClr val="000000"/>
                </a:solidFill>
                <a:latin typeface="Times New Roman" panose="02020603050405020304" pitchFamily="18" charset="0"/>
              </a:endParaRPr>
            </a:p>
          </p:txBody>
        </p:sp>
        <p:grpSp>
          <p:nvGrpSpPr>
            <p:cNvPr id="8" name="Group 18"/>
            <p:cNvGrpSpPr/>
            <p:nvPr/>
          </p:nvGrpSpPr>
          <p:grpSpPr bwMode="auto">
            <a:xfrm>
              <a:off x="3162" y="2748"/>
              <a:ext cx="2370" cy="1038"/>
              <a:chOff x="3162" y="2748"/>
              <a:chExt cx="2370" cy="1038"/>
            </a:xfrm>
          </p:grpSpPr>
          <p:sp>
            <p:nvSpPr>
              <p:cNvPr id="27666" name="Line 19"/>
              <p:cNvSpPr>
                <a:spLocks noChangeShapeType="1"/>
              </p:cNvSpPr>
              <p:nvPr>
                <p:custDataLst>
                  <p:tags r:id="rId16"/>
                </p:custDataLst>
              </p:nvPr>
            </p:nvSpPr>
            <p:spPr bwMode="auto">
              <a:xfrm flipH="1" flipV="1">
                <a:off x="4596" y="2748"/>
                <a:ext cx="300" cy="63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itchFamily="2" charset="-122"/>
                </a:endParaRPr>
              </a:p>
            </p:txBody>
          </p:sp>
          <p:sp>
            <p:nvSpPr>
              <p:cNvPr id="27667" name="Rectangle 20"/>
              <p:cNvSpPr>
                <a:spLocks noChangeArrowheads="1"/>
              </p:cNvSpPr>
              <p:nvPr>
                <p:custDataLst>
                  <p:tags r:id="rId17"/>
                </p:custDataLst>
              </p:nvPr>
            </p:nvSpPr>
            <p:spPr bwMode="auto">
              <a:xfrm>
                <a:off x="3162" y="3390"/>
                <a:ext cx="2370" cy="396"/>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itchFamily="2" charset="-122"/>
                </a:endParaRPr>
              </a:p>
            </p:txBody>
          </p:sp>
        </p:grpSp>
      </p:grpSp>
      <p:grpSp>
        <p:nvGrpSpPr>
          <p:cNvPr id="9" name="Group 21"/>
          <p:cNvGrpSpPr/>
          <p:nvPr>
            <p:custDataLst>
              <p:tags r:id="rId18"/>
            </p:custDataLst>
          </p:nvPr>
        </p:nvGrpSpPr>
        <p:grpSpPr bwMode="auto">
          <a:xfrm>
            <a:off x="4981576" y="1470027"/>
            <a:ext cx="3767138" cy="1349375"/>
            <a:chOff x="3138" y="926"/>
            <a:chExt cx="2373" cy="850"/>
          </a:xfrm>
        </p:grpSpPr>
        <p:sp>
          <p:nvSpPr>
            <p:cNvPr id="27660" name="Text Box 22"/>
            <p:cNvSpPr txBox="1">
              <a:spLocks noChangeArrowheads="1"/>
            </p:cNvSpPr>
            <p:nvPr>
              <p:custDataLst>
                <p:tags r:id="rId19"/>
              </p:custDataLst>
            </p:nvPr>
          </p:nvSpPr>
          <p:spPr bwMode="auto">
            <a:xfrm>
              <a:off x="3215" y="926"/>
              <a:ext cx="229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fontAlgn="base">
                <a:spcBef>
                  <a:spcPct val="0"/>
                </a:spcBef>
                <a:spcAft>
                  <a:spcPct val="0"/>
                </a:spcAft>
              </a:pPr>
              <a:r>
                <a:rPr lang="en-US" altLang="zh-CN" b="1" dirty="0" err="1">
                  <a:solidFill>
                    <a:srgbClr val="FF0000"/>
                  </a:solidFill>
                  <a:latin typeface="Courier New" panose="02070309020205020404" pitchFamily="49" charset="0"/>
                </a:rPr>
                <a:t>deliver_data</a:t>
              </a:r>
              <a:r>
                <a:rPr lang="en-US" altLang="zh-CN" b="1" dirty="0">
                  <a:solidFill>
                    <a:srgbClr val="FF0000"/>
                  </a:solidFill>
                  <a:latin typeface="Courier New" panose="02070309020205020404" pitchFamily="49" charset="0"/>
                </a:rPr>
                <a:t>():</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由可靠数据传输协议调用，向较高层交付数据</a:t>
              </a:r>
              <a:endParaRPr lang="en-US" altLang="zh-CN" sz="2400" dirty="0">
                <a:solidFill>
                  <a:srgbClr val="000000"/>
                </a:solidFill>
                <a:latin typeface="Times New Roman" panose="02020603050405020304" pitchFamily="18" charset="0"/>
              </a:endParaRPr>
            </a:p>
          </p:txBody>
        </p:sp>
        <p:grpSp>
          <p:nvGrpSpPr>
            <p:cNvPr id="10" name="Group 23"/>
            <p:cNvGrpSpPr/>
            <p:nvPr/>
          </p:nvGrpSpPr>
          <p:grpSpPr bwMode="auto">
            <a:xfrm>
              <a:off x="3138" y="942"/>
              <a:ext cx="2370" cy="834"/>
              <a:chOff x="3138" y="942"/>
              <a:chExt cx="2370" cy="834"/>
            </a:xfrm>
          </p:grpSpPr>
          <p:sp>
            <p:nvSpPr>
              <p:cNvPr id="27662" name="Line 24"/>
              <p:cNvSpPr>
                <a:spLocks noChangeShapeType="1"/>
              </p:cNvSpPr>
              <p:nvPr>
                <p:custDataLst>
                  <p:tags r:id="rId20"/>
                </p:custDataLst>
              </p:nvPr>
            </p:nvSpPr>
            <p:spPr bwMode="auto">
              <a:xfrm flipH="1">
                <a:off x="4560" y="1344"/>
                <a:ext cx="150" cy="43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itchFamily="2" charset="-122"/>
                </a:endParaRPr>
              </a:p>
            </p:txBody>
          </p:sp>
          <p:sp>
            <p:nvSpPr>
              <p:cNvPr id="27663" name="Rectangle 25"/>
              <p:cNvSpPr>
                <a:spLocks noChangeArrowheads="1"/>
              </p:cNvSpPr>
              <p:nvPr>
                <p:custDataLst>
                  <p:tags r:id="rId21"/>
                </p:custDataLst>
              </p:nvPr>
            </p:nvSpPr>
            <p:spPr bwMode="auto">
              <a:xfrm>
                <a:off x="3138" y="942"/>
                <a:ext cx="2370" cy="396"/>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itchFamily="2" charset="-122"/>
                </a:endParaRPr>
              </a:p>
            </p:txBody>
          </p:sp>
        </p:grpSp>
      </p:grpSp>
      <p:sp>
        <p:nvSpPr>
          <p:cNvPr id="28" name="TextBox 27"/>
          <p:cNvSpPr txBox="1"/>
          <p:nvPr/>
        </p:nvSpPr>
        <p:spPr>
          <a:xfrm>
            <a:off x="2051720" y="3140970"/>
            <a:ext cx="2016224" cy="830997"/>
          </a:xfrm>
          <a:prstGeom prst="rect">
            <a:avLst/>
          </a:prstGeom>
          <a:solidFill>
            <a:schemeClr val="bg1"/>
          </a:solidFill>
        </p:spPr>
        <p:txBody>
          <a:bodyPr wrap="square" rtlCol="0">
            <a:spAutoFit/>
          </a:bodyPr>
          <a:lstStyle/>
          <a:p>
            <a:pPr fontAlgn="base">
              <a:spcBef>
                <a:spcPct val="20000"/>
              </a:spcBef>
              <a:spcAft>
                <a:spcPct val="0"/>
              </a:spcAft>
              <a:buClr>
                <a:srgbClr val="3333CC"/>
              </a:buClr>
              <a:buSzPct val="80000"/>
            </a:pPr>
            <a:r>
              <a:rPr lang="zh-CN" altLang="en-US" sz="2400" dirty="0">
                <a:solidFill>
                  <a:srgbClr val="000000"/>
                </a:solidFill>
                <a:latin typeface="Arial" panose="020B0604020202020204" pitchFamily="34" charset="0"/>
                <a:ea typeface="宋体" pitchFamily="2" charset="-122"/>
              </a:rPr>
              <a:t>可靠数据传输协议</a:t>
            </a:r>
            <a:r>
              <a:rPr lang="en-US" altLang="zh-CN" sz="2400" dirty="0">
                <a:solidFill>
                  <a:srgbClr val="000000"/>
                </a:solidFill>
                <a:latin typeface="Arial" panose="020B0604020202020204" pitchFamily="34" charset="0"/>
                <a:ea typeface="宋体" pitchFamily="2" charset="-122"/>
              </a:rPr>
              <a:t>(</a:t>
            </a:r>
            <a:r>
              <a:rPr lang="zh-CN" altLang="en-US" sz="2400" dirty="0">
                <a:solidFill>
                  <a:srgbClr val="000000"/>
                </a:solidFill>
                <a:latin typeface="Arial" panose="020B0604020202020204" pitchFamily="34" charset="0"/>
                <a:ea typeface="宋体" pitchFamily="2" charset="-122"/>
              </a:rPr>
              <a:t>发送方</a:t>
            </a:r>
            <a:r>
              <a:rPr lang="en-US" altLang="zh-CN" sz="2400" dirty="0">
                <a:solidFill>
                  <a:srgbClr val="000000"/>
                </a:solidFill>
                <a:latin typeface="Arial" panose="020B0604020202020204" pitchFamily="34" charset="0"/>
                <a:ea typeface="宋体" pitchFamily="2" charset="-122"/>
              </a:rPr>
              <a:t>)</a:t>
            </a:r>
            <a:endParaRPr lang="zh-CN" altLang="en-US" sz="2400" dirty="0">
              <a:solidFill>
                <a:srgbClr val="000000"/>
              </a:solidFill>
              <a:latin typeface="Arial" panose="020B0604020202020204" pitchFamily="34" charset="0"/>
              <a:ea typeface="宋体" pitchFamily="2" charset="-122"/>
            </a:endParaRPr>
          </a:p>
        </p:txBody>
      </p:sp>
      <p:sp>
        <p:nvSpPr>
          <p:cNvPr id="29" name="TextBox 28"/>
          <p:cNvSpPr txBox="1"/>
          <p:nvPr/>
        </p:nvSpPr>
        <p:spPr>
          <a:xfrm>
            <a:off x="4788024" y="3140970"/>
            <a:ext cx="2016224" cy="830997"/>
          </a:xfrm>
          <a:prstGeom prst="rect">
            <a:avLst/>
          </a:prstGeom>
          <a:solidFill>
            <a:schemeClr val="bg1"/>
          </a:solidFill>
        </p:spPr>
        <p:txBody>
          <a:bodyPr wrap="square" rtlCol="0">
            <a:spAutoFit/>
          </a:bodyPr>
          <a:lstStyle/>
          <a:p>
            <a:pPr fontAlgn="base">
              <a:spcBef>
                <a:spcPct val="20000"/>
              </a:spcBef>
              <a:spcAft>
                <a:spcPct val="0"/>
              </a:spcAft>
              <a:buClr>
                <a:srgbClr val="3333CC"/>
              </a:buClr>
              <a:buSzPct val="80000"/>
            </a:pPr>
            <a:r>
              <a:rPr lang="zh-CN" altLang="en-US" sz="2400" dirty="0">
                <a:solidFill>
                  <a:srgbClr val="000000"/>
                </a:solidFill>
                <a:latin typeface="Arial" panose="020B0604020202020204" pitchFamily="34" charset="0"/>
                <a:ea typeface="宋体" pitchFamily="2" charset="-122"/>
              </a:rPr>
              <a:t>可靠数据传输协议</a:t>
            </a:r>
            <a:r>
              <a:rPr lang="en-US" altLang="zh-CN" sz="2400" dirty="0">
                <a:solidFill>
                  <a:srgbClr val="000000"/>
                </a:solidFill>
                <a:latin typeface="Arial" panose="020B0604020202020204" pitchFamily="34" charset="0"/>
                <a:ea typeface="宋体" pitchFamily="2" charset="-122"/>
              </a:rPr>
              <a:t>(</a:t>
            </a:r>
            <a:r>
              <a:rPr lang="zh-CN" altLang="en-US" sz="2400" dirty="0">
                <a:solidFill>
                  <a:srgbClr val="000000"/>
                </a:solidFill>
                <a:latin typeface="Arial" panose="020B0604020202020204" pitchFamily="34" charset="0"/>
                <a:ea typeface="宋体" pitchFamily="2" charset="-122"/>
              </a:rPr>
              <a:t>接收方</a:t>
            </a:r>
            <a:r>
              <a:rPr lang="en-US" altLang="zh-CN" sz="2400" dirty="0">
                <a:solidFill>
                  <a:srgbClr val="000000"/>
                </a:solidFill>
                <a:latin typeface="Arial" panose="020B0604020202020204" pitchFamily="34" charset="0"/>
                <a:ea typeface="宋体" pitchFamily="2" charset="-122"/>
              </a:rPr>
              <a:t>)</a:t>
            </a:r>
            <a:endParaRPr lang="zh-CN" altLang="en-US" sz="2400" dirty="0">
              <a:solidFill>
                <a:srgbClr val="000000"/>
              </a:solidFill>
              <a:latin typeface="Arial" panose="020B0604020202020204" pitchFamily="34" charset="0"/>
              <a:ea typeface="宋体" pitchFamily="2" charset="-122"/>
            </a:endParaRPr>
          </a:p>
        </p:txBody>
      </p:sp>
      <p:sp>
        <p:nvSpPr>
          <p:cNvPr id="30" name="TextBox 29"/>
          <p:cNvSpPr txBox="1"/>
          <p:nvPr/>
        </p:nvSpPr>
        <p:spPr>
          <a:xfrm>
            <a:off x="4067944" y="2708920"/>
            <a:ext cx="720080" cy="369332"/>
          </a:xfrm>
          <a:prstGeom prst="rect">
            <a:avLst/>
          </a:prstGeom>
          <a:noFill/>
        </p:spPr>
        <p:txBody>
          <a:bodyPr wrap="square" rtlCol="0">
            <a:spAutoFit/>
          </a:bodyPr>
          <a:lstStyle/>
          <a:p>
            <a:pPr algn="ctr" fontAlgn="base">
              <a:spcBef>
                <a:spcPct val="20000"/>
              </a:spcBef>
              <a:spcAft>
                <a:spcPct val="0"/>
              </a:spcAft>
              <a:buClr>
                <a:srgbClr val="3333CC"/>
              </a:buClr>
              <a:buSzPct val="80000"/>
            </a:pPr>
            <a:r>
              <a:rPr lang="zh-CN" altLang="en-US" dirty="0">
                <a:solidFill>
                  <a:srgbClr val="000000"/>
                </a:solidFill>
                <a:latin typeface="Arial" panose="020B0604020202020204" pitchFamily="34" charset="0"/>
                <a:ea typeface="宋体" pitchFamily="2" charset="-122"/>
              </a:rPr>
              <a:t>数据</a:t>
            </a:r>
            <a:endParaRPr lang="zh-CN" altLang="en-US" dirty="0">
              <a:solidFill>
                <a:srgbClr val="000000"/>
              </a:solidFill>
              <a:latin typeface="Arial" panose="020B0604020202020204" pitchFamily="34" charset="0"/>
              <a:ea typeface="宋体" pitchFamily="2" charset="-122"/>
            </a:endParaRPr>
          </a:p>
        </p:txBody>
      </p:sp>
      <p:sp>
        <p:nvSpPr>
          <p:cNvPr id="31" name="TextBox 30"/>
          <p:cNvSpPr txBox="1"/>
          <p:nvPr/>
        </p:nvSpPr>
        <p:spPr>
          <a:xfrm>
            <a:off x="4139952" y="3995772"/>
            <a:ext cx="720080" cy="369332"/>
          </a:xfrm>
          <a:prstGeom prst="rect">
            <a:avLst/>
          </a:prstGeom>
          <a:noFill/>
        </p:spPr>
        <p:txBody>
          <a:bodyPr wrap="square" rtlCol="0">
            <a:spAutoFit/>
          </a:bodyPr>
          <a:lstStyle/>
          <a:p>
            <a:pPr algn="ctr" fontAlgn="base">
              <a:spcBef>
                <a:spcPct val="20000"/>
              </a:spcBef>
              <a:spcAft>
                <a:spcPct val="0"/>
              </a:spcAft>
              <a:buClr>
                <a:srgbClr val="3333CC"/>
              </a:buClr>
              <a:buSzPct val="80000"/>
            </a:pPr>
            <a:r>
              <a:rPr lang="zh-CN" altLang="en-US" dirty="0">
                <a:solidFill>
                  <a:srgbClr val="000000"/>
                </a:solidFill>
                <a:latin typeface="Arial" panose="020B0604020202020204" pitchFamily="34" charset="0"/>
                <a:ea typeface="宋体" pitchFamily="2" charset="-122"/>
              </a:rPr>
              <a:t>分组</a:t>
            </a:r>
            <a:endParaRPr lang="zh-CN" altLang="en-US" dirty="0">
              <a:solidFill>
                <a:srgbClr val="000000"/>
              </a:solidFill>
              <a:latin typeface="Arial" panose="020B0604020202020204" pitchFamily="34" charset="0"/>
              <a:ea typeface="宋体" pitchFamily="2" charset="-122"/>
            </a:endParaRPr>
          </a:p>
        </p:txBody>
      </p:sp>
      <p:sp>
        <p:nvSpPr>
          <p:cNvPr id="32" name="TextBox 31"/>
          <p:cNvSpPr txBox="1"/>
          <p:nvPr/>
        </p:nvSpPr>
        <p:spPr>
          <a:xfrm>
            <a:off x="3563888" y="5003884"/>
            <a:ext cx="2088232" cy="369332"/>
          </a:xfrm>
          <a:prstGeom prst="rect">
            <a:avLst/>
          </a:prstGeom>
          <a:noFill/>
        </p:spPr>
        <p:txBody>
          <a:bodyPr wrap="square" rtlCol="0">
            <a:spAutoFit/>
          </a:bodyPr>
          <a:lstStyle/>
          <a:p>
            <a:pPr algn="ctr" fontAlgn="base">
              <a:spcBef>
                <a:spcPct val="20000"/>
              </a:spcBef>
              <a:spcAft>
                <a:spcPct val="0"/>
              </a:spcAft>
              <a:buClr>
                <a:srgbClr val="3333CC"/>
              </a:buClr>
              <a:buSzPct val="80000"/>
            </a:pPr>
            <a:r>
              <a:rPr lang="zh-CN" altLang="en-US" dirty="0">
                <a:solidFill>
                  <a:srgbClr val="000000"/>
                </a:solidFill>
                <a:latin typeface="Arial" panose="020B0604020202020204" pitchFamily="34" charset="0"/>
                <a:ea typeface="宋体" pitchFamily="2" charset="-122"/>
              </a:rPr>
              <a:t>不可靠的信道</a:t>
            </a:r>
            <a:endParaRPr lang="zh-CN" altLang="en-US" dirty="0">
              <a:solidFill>
                <a:srgbClr val="000000"/>
              </a:solidFill>
              <a:latin typeface="Arial" panose="020B0604020202020204"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日期占位符 5"/>
          <p:cNvSpPr>
            <a:spLocks noGrp="1"/>
          </p:cNvSpPr>
          <p:nvPr>
            <p:ph type="dt" sz="half" idx="10"/>
            <p:custDataLst>
              <p:tags r:id="rId1"/>
            </p:custDataLst>
          </p:nvPr>
        </p:nvSpPr>
        <p:spPr bwMode="auto">
          <a:noFill/>
          <a:ln>
            <a:miter lim="800000"/>
          </a:ln>
        </p:spPr>
        <p:txBody>
          <a:bodyPr vert="horz" wrap="square" lIns="91440" tIns="45720" rIns="91440" bIns="45720" numCol="1" compatLnSpc="1"/>
          <a:lstStyle/>
          <a:p>
            <a:r>
              <a:rPr lang="zh-CN" altLang="en-US"/>
              <a:t>清华大学 </a:t>
            </a:r>
            <a:r>
              <a:rPr lang="en-US" altLang="zh-CN"/>
              <a:t>2016</a:t>
            </a:r>
            <a:r>
              <a:rPr lang="zh-CN" altLang="en-US"/>
              <a:t>秋</a:t>
            </a:r>
            <a:r>
              <a:rPr lang="en-US" altLang="zh-CN"/>
              <a:t>W3</a:t>
            </a:r>
            <a:endParaRPr lang="en-US" altLang="zh-CN" dirty="0"/>
          </a:p>
        </p:txBody>
      </p:sp>
      <p:sp>
        <p:nvSpPr>
          <p:cNvPr id="53250" name="灯片编号占位符 4"/>
          <p:cNvSpPr>
            <a:spLocks noGrp="1"/>
          </p:cNvSpPr>
          <p:nvPr>
            <p:ph type="sldNum" sz="quarter" idx="12"/>
            <p:custDataLst>
              <p:tags r:id="rId2"/>
            </p:custDataLst>
          </p:nvPr>
        </p:nvSpPr>
        <p:spPr>
          <a:noFill/>
        </p:spPr>
        <p:txBody>
          <a:bodyPr/>
          <a:lstStyle/>
          <a:p>
            <a:pPr>
              <a:defRPr/>
            </a:pPr>
            <a:fld id="{8AC7376C-7326-450B-97FA-EED83B0D0548}" type="slidenum">
              <a:rPr lang="en-US" altLang="zh-CN"/>
            </a:fld>
            <a:endParaRPr lang="en-US" altLang="zh-CN"/>
          </a:p>
        </p:txBody>
      </p:sp>
      <p:sp>
        <p:nvSpPr>
          <p:cNvPr id="53252" name="Rectangle 2"/>
          <p:cNvSpPr>
            <a:spLocks noGrp="1" noChangeArrowheads="1"/>
          </p:cNvSpPr>
          <p:nvPr>
            <p:ph type="title" idx="4294967295"/>
            <p:custDataLst>
              <p:tags r:id="rId3"/>
            </p:custDataLst>
          </p:nvPr>
        </p:nvSpPr>
        <p:spPr>
          <a:xfrm>
            <a:off x="467544" y="332656"/>
            <a:ext cx="7762056" cy="792882"/>
          </a:xfrm>
        </p:spPr>
        <p:txBody>
          <a:bodyPr>
            <a:normAutofit/>
          </a:bodyPr>
          <a:lstStyle/>
          <a:p>
            <a:pPr algn="l" fontAlgn="auto">
              <a:spcAft>
                <a:spcPts val="0"/>
              </a:spcAft>
              <a:defRPr/>
            </a:pPr>
            <a:r>
              <a:rPr lang="zh-CN" altLang="en-US" dirty="0"/>
              <a:t>因特网协议栈</a:t>
            </a:r>
            <a:endParaRPr lang="zh-CN" altLang="en-US" dirty="0"/>
          </a:p>
        </p:txBody>
      </p:sp>
      <p:sp>
        <p:nvSpPr>
          <p:cNvPr id="466947" name="Rectangle 3"/>
          <p:cNvSpPr>
            <a:spLocks noGrp="1" noChangeArrowheads="1"/>
          </p:cNvSpPr>
          <p:nvPr>
            <p:ph sz="quarter" idx="4294967295"/>
            <p:custDataLst>
              <p:tags r:id="rId4"/>
            </p:custDataLst>
          </p:nvPr>
        </p:nvSpPr>
        <p:spPr>
          <a:xfrm>
            <a:off x="4176713" y="765175"/>
            <a:ext cx="4967287" cy="5759450"/>
          </a:xfrm>
        </p:spPr>
        <p:txBody>
          <a:bodyPr>
            <a:normAutofit lnSpcReduction="10000"/>
          </a:bodyPr>
          <a:lstStyle/>
          <a:p>
            <a:pPr marL="274320" indent="-274320" fontAlgn="auto">
              <a:spcBef>
                <a:spcPts val="580"/>
              </a:spcBef>
              <a:spcAft>
                <a:spcPts val="0"/>
              </a:spcAft>
              <a:buFont typeface="Wingdings 2"/>
              <a:buChar char=""/>
              <a:defRPr/>
            </a:pPr>
            <a:r>
              <a:rPr lang="zh-CN" altLang="en-US" sz="2400" dirty="0">
                <a:solidFill>
                  <a:srgbClr val="FF0000"/>
                </a:solidFill>
              </a:rPr>
              <a:t>应用层</a:t>
            </a:r>
            <a:r>
              <a:rPr lang="zh-CN" altLang="en-US" sz="2400" dirty="0"/>
              <a:t> </a:t>
            </a:r>
            <a:r>
              <a:rPr lang="en-US" altLang="zh-CN" sz="2400" dirty="0"/>
              <a:t>: </a:t>
            </a:r>
            <a:r>
              <a:rPr lang="en-US" altLang="zh-CN" sz="2000" dirty="0"/>
              <a:t>application-application</a:t>
            </a:r>
            <a:endParaRPr lang="en-US" altLang="zh-CN" sz="2000" dirty="0"/>
          </a:p>
          <a:p>
            <a:pPr marL="274320" indent="-274320" fontAlgn="auto">
              <a:spcBef>
                <a:spcPts val="580"/>
              </a:spcBef>
              <a:spcAft>
                <a:spcPts val="0"/>
              </a:spcAft>
              <a:buFont typeface="Wingdings" panose="05000000000000000000" pitchFamily="2" charset="2"/>
              <a:buNone/>
              <a:defRPr/>
            </a:pPr>
            <a:r>
              <a:rPr lang="en-US" altLang="zh-CN" sz="1800" dirty="0"/>
              <a:t>       </a:t>
            </a:r>
            <a:r>
              <a:rPr lang="zh-CN" altLang="en-US" sz="1800" dirty="0"/>
              <a:t>支持网络应用</a:t>
            </a:r>
            <a:endParaRPr lang="zh-CN" altLang="en-US" sz="1800" dirty="0"/>
          </a:p>
          <a:p>
            <a:pPr marL="548640" lvl="1" fontAlgn="auto">
              <a:spcBef>
                <a:spcPts val="370"/>
              </a:spcBef>
              <a:spcAft>
                <a:spcPts val="0"/>
              </a:spcAft>
              <a:buFont typeface="Wingdings 2"/>
              <a:buChar char=""/>
              <a:defRPr/>
            </a:pPr>
            <a:r>
              <a:rPr lang="en-US" altLang="zh-CN" sz="2000" dirty="0"/>
              <a:t>HTTP, SMTP, FTP</a:t>
            </a:r>
            <a:endParaRPr lang="en-US" altLang="zh-CN" sz="2000" dirty="0"/>
          </a:p>
          <a:p>
            <a:pPr marL="274320" indent="-274320" fontAlgn="auto">
              <a:spcBef>
                <a:spcPts val="580"/>
              </a:spcBef>
              <a:spcAft>
                <a:spcPts val="0"/>
              </a:spcAft>
              <a:buFont typeface="Wingdings 2"/>
              <a:buChar char=""/>
              <a:defRPr/>
            </a:pPr>
            <a:r>
              <a:rPr lang="zh-CN" altLang="en-US" sz="2400" dirty="0">
                <a:solidFill>
                  <a:srgbClr val="FF0000"/>
                </a:solidFill>
              </a:rPr>
              <a:t>传输层</a:t>
            </a:r>
            <a:r>
              <a:rPr lang="zh-CN" altLang="en-US" sz="2400" dirty="0"/>
              <a:t> </a:t>
            </a:r>
            <a:r>
              <a:rPr lang="en-US" altLang="zh-CN" sz="2400" dirty="0"/>
              <a:t>: </a:t>
            </a:r>
            <a:r>
              <a:rPr lang="en-US" altLang="zh-CN" sz="2000" dirty="0"/>
              <a:t>process-process </a:t>
            </a:r>
            <a:endParaRPr lang="en-US" altLang="zh-CN" sz="2000" dirty="0"/>
          </a:p>
          <a:p>
            <a:pPr marL="274320" indent="-274320" fontAlgn="auto">
              <a:spcBef>
                <a:spcPts val="580"/>
              </a:spcBef>
              <a:spcAft>
                <a:spcPts val="0"/>
              </a:spcAft>
              <a:buFont typeface="Wingdings" panose="05000000000000000000" pitchFamily="2" charset="2"/>
              <a:buNone/>
              <a:defRPr/>
            </a:pPr>
            <a:r>
              <a:rPr lang="en-US" altLang="zh-CN" sz="1800" dirty="0"/>
              <a:t>       </a:t>
            </a:r>
            <a:r>
              <a:rPr lang="zh-CN" altLang="en-US" sz="1800" dirty="0"/>
              <a:t>进程和进程之间的数据传输</a:t>
            </a:r>
            <a:endParaRPr lang="zh-CN" altLang="en-US" sz="1800" dirty="0"/>
          </a:p>
          <a:p>
            <a:pPr marL="548640" lvl="1" fontAlgn="auto">
              <a:spcBef>
                <a:spcPts val="370"/>
              </a:spcBef>
              <a:spcAft>
                <a:spcPts val="0"/>
              </a:spcAft>
              <a:buFont typeface="Wingdings 2"/>
              <a:buChar char=""/>
              <a:defRPr/>
            </a:pPr>
            <a:r>
              <a:rPr lang="en-US" altLang="zh-CN" sz="2000" dirty="0"/>
              <a:t>TCP, UDP, congestion control</a:t>
            </a:r>
            <a:endParaRPr lang="en-US" altLang="zh-CN" sz="2000" dirty="0"/>
          </a:p>
          <a:p>
            <a:pPr marL="274320" indent="-274320" fontAlgn="auto">
              <a:spcBef>
                <a:spcPts val="580"/>
              </a:spcBef>
              <a:spcAft>
                <a:spcPts val="0"/>
              </a:spcAft>
              <a:buFont typeface="Wingdings 2"/>
              <a:buChar char=""/>
              <a:defRPr/>
            </a:pPr>
            <a:r>
              <a:rPr lang="zh-CN" altLang="en-US" sz="2400" dirty="0">
                <a:solidFill>
                  <a:srgbClr val="FF0000"/>
                </a:solidFill>
              </a:rPr>
              <a:t>网络层</a:t>
            </a:r>
            <a:r>
              <a:rPr lang="en-US" altLang="zh-CN" sz="2400" dirty="0"/>
              <a:t>: </a:t>
            </a:r>
            <a:r>
              <a:rPr lang="en-US" altLang="zh-CN" sz="2000" dirty="0"/>
              <a:t>host-host</a:t>
            </a:r>
            <a:r>
              <a:rPr lang="en-US" altLang="zh-CN" sz="2800" dirty="0"/>
              <a:t> </a:t>
            </a:r>
            <a:endParaRPr lang="en-US" altLang="zh-CN" sz="2800" dirty="0"/>
          </a:p>
          <a:p>
            <a:pPr marL="274320" indent="-274320" fontAlgn="auto">
              <a:spcBef>
                <a:spcPts val="580"/>
              </a:spcBef>
              <a:spcAft>
                <a:spcPts val="0"/>
              </a:spcAft>
              <a:buFont typeface="Wingdings" panose="05000000000000000000" pitchFamily="2" charset="2"/>
              <a:buNone/>
              <a:defRPr/>
            </a:pPr>
            <a:r>
              <a:rPr lang="en-US" altLang="zh-CN" sz="1800" dirty="0"/>
              <a:t>       </a:t>
            </a:r>
            <a:r>
              <a:rPr lang="zh-CN" altLang="en-US" sz="1800" dirty="0"/>
              <a:t>数据报从信源到信宿之间的路径选择</a:t>
            </a:r>
            <a:endParaRPr lang="zh-CN" altLang="en-US" sz="1800" dirty="0"/>
          </a:p>
          <a:p>
            <a:pPr marL="548640" lvl="1" fontAlgn="auto">
              <a:spcBef>
                <a:spcPts val="370"/>
              </a:spcBef>
              <a:spcAft>
                <a:spcPts val="0"/>
              </a:spcAft>
              <a:buFont typeface="Wingdings 2"/>
              <a:buChar char=""/>
              <a:defRPr/>
            </a:pPr>
            <a:r>
              <a:rPr lang="en-US" altLang="zh-CN" sz="2000" dirty="0"/>
              <a:t>IP, ICMP, routing protocols</a:t>
            </a:r>
            <a:endParaRPr lang="en-US" altLang="zh-CN" sz="2000" dirty="0"/>
          </a:p>
          <a:p>
            <a:pPr marL="274320" indent="-274320" fontAlgn="auto">
              <a:spcBef>
                <a:spcPts val="580"/>
              </a:spcBef>
              <a:spcAft>
                <a:spcPts val="0"/>
              </a:spcAft>
              <a:buFont typeface="Wingdings 2"/>
              <a:buChar char=""/>
              <a:defRPr/>
            </a:pPr>
            <a:r>
              <a:rPr lang="zh-CN" altLang="en-US" sz="2400" dirty="0">
                <a:solidFill>
                  <a:srgbClr val="FF0000"/>
                </a:solidFill>
              </a:rPr>
              <a:t>数据链路层</a:t>
            </a:r>
            <a:r>
              <a:rPr lang="en-US" altLang="zh-CN" sz="2400" dirty="0"/>
              <a:t>: </a:t>
            </a:r>
            <a:r>
              <a:rPr lang="en-US" altLang="zh-CN" sz="2000" dirty="0"/>
              <a:t>link-link </a:t>
            </a:r>
            <a:endParaRPr lang="en-US" altLang="zh-CN" sz="2000" dirty="0"/>
          </a:p>
          <a:p>
            <a:pPr marL="274320" indent="-274320" fontAlgn="auto">
              <a:spcBef>
                <a:spcPts val="580"/>
              </a:spcBef>
              <a:spcAft>
                <a:spcPts val="0"/>
              </a:spcAft>
              <a:buFont typeface="Wingdings" panose="05000000000000000000" pitchFamily="2" charset="2"/>
              <a:buNone/>
              <a:defRPr/>
            </a:pPr>
            <a:r>
              <a:rPr lang="en-US" altLang="zh-CN" sz="1800" dirty="0"/>
              <a:t>	</a:t>
            </a:r>
            <a:r>
              <a:rPr lang="zh-CN" altLang="en-US" sz="1800" dirty="0"/>
              <a:t>相邻网络节点间的线路上无差错的数据传送 </a:t>
            </a:r>
            <a:endParaRPr lang="zh-CN" altLang="en-US" sz="1800" dirty="0"/>
          </a:p>
          <a:p>
            <a:pPr marL="548640" lvl="1" fontAlgn="auto">
              <a:spcBef>
                <a:spcPts val="370"/>
              </a:spcBef>
              <a:spcAft>
                <a:spcPts val="0"/>
              </a:spcAft>
              <a:buFont typeface="Wingdings 2"/>
              <a:buChar char=""/>
              <a:defRPr/>
            </a:pPr>
            <a:r>
              <a:rPr lang="en-US" altLang="zh-CN" sz="2000" dirty="0"/>
              <a:t>addressing, synchronization, error detection, traffic control, </a:t>
            </a:r>
            <a:endParaRPr lang="en-US" altLang="zh-CN" sz="2000" dirty="0"/>
          </a:p>
          <a:p>
            <a:pPr marL="548640" lvl="1" fontAlgn="auto">
              <a:spcBef>
                <a:spcPts val="370"/>
              </a:spcBef>
              <a:spcAft>
                <a:spcPts val="0"/>
              </a:spcAft>
              <a:buFont typeface="Wingdings 2"/>
              <a:buChar char=""/>
              <a:defRPr/>
            </a:pPr>
            <a:r>
              <a:rPr lang="en-US" altLang="zh-CN" sz="2000" dirty="0"/>
              <a:t>Point-to-Point Protocol (PPP), Ethernet</a:t>
            </a:r>
            <a:endParaRPr lang="en-US" altLang="zh-CN" sz="2000" dirty="0"/>
          </a:p>
          <a:p>
            <a:pPr marL="274320" indent="-274320" fontAlgn="auto">
              <a:spcBef>
                <a:spcPts val="580"/>
              </a:spcBef>
              <a:spcAft>
                <a:spcPts val="0"/>
              </a:spcAft>
              <a:buFont typeface="Wingdings 2"/>
              <a:buChar char=""/>
              <a:defRPr/>
            </a:pPr>
            <a:r>
              <a:rPr lang="zh-CN" altLang="en-US" sz="2400" dirty="0">
                <a:solidFill>
                  <a:srgbClr val="FF0000"/>
                </a:solidFill>
              </a:rPr>
              <a:t>物理层</a:t>
            </a:r>
            <a:r>
              <a:rPr lang="en-US" altLang="zh-CN" sz="2400" dirty="0"/>
              <a:t>: </a:t>
            </a:r>
            <a:r>
              <a:rPr lang="zh-CN" altLang="en-US" sz="1800" dirty="0"/>
              <a:t>比特流控制</a:t>
            </a:r>
            <a:endParaRPr lang="zh-CN" altLang="en-US" sz="1800" dirty="0"/>
          </a:p>
        </p:txBody>
      </p:sp>
      <p:sp>
        <p:nvSpPr>
          <p:cNvPr id="60422" name="Rectangle 4"/>
          <p:cNvSpPr>
            <a:spLocks noChangeArrowheads="1"/>
          </p:cNvSpPr>
          <p:nvPr>
            <p:custDataLst>
              <p:tags r:id="rId5"/>
            </p:custDataLst>
          </p:nvPr>
        </p:nvSpPr>
        <p:spPr bwMode="auto">
          <a:xfrm>
            <a:off x="896938" y="1728788"/>
            <a:ext cx="1892300" cy="3530600"/>
          </a:xfrm>
          <a:prstGeom prst="rect">
            <a:avLst/>
          </a:prstGeom>
          <a:solidFill>
            <a:schemeClr val="accent2"/>
          </a:solidFill>
          <a:ln w="38100">
            <a:solidFill>
              <a:schemeClr val="accent2"/>
            </a:solidFill>
            <a:miter lim="800000"/>
          </a:ln>
        </p:spPr>
        <p:txBody>
          <a:bodyPr wrap="none" anchor="ctr"/>
          <a:lstStyle/>
          <a:p>
            <a:endParaRPr lang="zh-CN" altLang="en-US"/>
          </a:p>
        </p:txBody>
      </p:sp>
      <p:grpSp>
        <p:nvGrpSpPr>
          <p:cNvPr id="60423" name="Group 5"/>
          <p:cNvGrpSpPr/>
          <p:nvPr>
            <p:custDataLst>
              <p:tags r:id="rId6"/>
            </p:custDataLst>
          </p:nvPr>
        </p:nvGrpSpPr>
        <p:grpSpPr bwMode="auto">
          <a:xfrm>
            <a:off x="827088" y="1843088"/>
            <a:ext cx="1898650" cy="3530600"/>
            <a:chOff x="3076" y="888"/>
            <a:chExt cx="1196" cy="2224"/>
          </a:xfrm>
        </p:grpSpPr>
        <p:sp>
          <p:nvSpPr>
            <p:cNvPr id="60424" name="Rectangle 6"/>
            <p:cNvSpPr>
              <a:spLocks noChangeArrowheads="1"/>
            </p:cNvSpPr>
            <p:nvPr>
              <p:custDataLst>
                <p:tags r:id="rId7"/>
              </p:custDataLst>
            </p:nvPr>
          </p:nvSpPr>
          <p:spPr bwMode="auto">
            <a:xfrm>
              <a:off x="3080" y="888"/>
              <a:ext cx="1192" cy="2224"/>
            </a:xfrm>
            <a:prstGeom prst="rect">
              <a:avLst/>
            </a:prstGeom>
            <a:solidFill>
              <a:schemeClr val="bg1"/>
            </a:solidFill>
            <a:ln w="38100">
              <a:solidFill>
                <a:schemeClr val="accent2"/>
              </a:solidFill>
              <a:miter lim="800000"/>
            </a:ln>
          </p:spPr>
          <p:txBody>
            <a:bodyPr wrap="none" anchor="ctr"/>
            <a:lstStyle/>
            <a:p>
              <a:endParaRPr lang="zh-CN" altLang="en-US"/>
            </a:p>
          </p:txBody>
        </p:sp>
        <p:sp>
          <p:nvSpPr>
            <p:cNvPr id="60425" name="Text Box 7"/>
            <p:cNvSpPr txBox="1">
              <a:spLocks noChangeArrowheads="1"/>
            </p:cNvSpPr>
            <p:nvPr>
              <p:custDataLst>
                <p:tags r:id="rId8"/>
              </p:custDataLst>
            </p:nvPr>
          </p:nvSpPr>
          <p:spPr bwMode="auto">
            <a:xfrm>
              <a:off x="3150" y="949"/>
              <a:ext cx="1070" cy="2128"/>
            </a:xfrm>
            <a:prstGeom prst="rect">
              <a:avLst/>
            </a:prstGeom>
            <a:noFill/>
            <a:ln w="9525">
              <a:noFill/>
              <a:miter lim="800000"/>
            </a:ln>
          </p:spPr>
          <p:txBody>
            <a:bodyPr wrap="none">
              <a:spAutoFit/>
            </a:bodyPr>
            <a:lstStyle/>
            <a:p>
              <a:pPr algn="ctr"/>
              <a:r>
                <a:rPr lang="en-US" altLang="zh-CN" sz="2400">
                  <a:latin typeface="Comic Sans MS" panose="030F0702030302020204" pitchFamily="66" charset="0"/>
                </a:rPr>
                <a:t>application</a:t>
              </a:r>
              <a:endParaRPr lang="en-US" altLang="zh-CN" sz="2400">
                <a:latin typeface="Comic Sans MS" panose="030F0702030302020204" pitchFamily="66" charset="0"/>
              </a:endParaRPr>
            </a:p>
            <a:p>
              <a:pPr algn="ctr"/>
              <a:endParaRPr lang="en-US" altLang="zh-CN" sz="2400">
                <a:latin typeface="Comic Sans MS" panose="030F0702030302020204" pitchFamily="66" charset="0"/>
              </a:endParaRPr>
            </a:p>
            <a:p>
              <a:pPr algn="ctr"/>
              <a:r>
                <a:rPr lang="en-US" altLang="zh-CN" sz="2400">
                  <a:latin typeface="Comic Sans MS" panose="030F0702030302020204" pitchFamily="66" charset="0"/>
                </a:rPr>
                <a:t>transport</a:t>
              </a:r>
              <a:endParaRPr lang="en-US" altLang="zh-CN" sz="2400">
                <a:latin typeface="Comic Sans MS" panose="030F0702030302020204" pitchFamily="66" charset="0"/>
              </a:endParaRPr>
            </a:p>
            <a:p>
              <a:pPr algn="ctr"/>
              <a:endParaRPr lang="en-US" altLang="zh-CN" sz="2400">
                <a:latin typeface="Comic Sans MS" panose="030F0702030302020204" pitchFamily="66" charset="0"/>
              </a:endParaRPr>
            </a:p>
            <a:p>
              <a:pPr algn="ctr"/>
              <a:r>
                <a:rPr lang="en-US" altLang="zh-CN" sz="2400">
                  <a:latin typeface="Comic Sans MS" panose="030F0702030302020204" pitchFamily="66" charset="0"/>
                </a:rPr>
                <a:t>network</a:t>
              </a:r>
              <a:endParaRPr lang="en-US" altLang="zh-CN" sz="2400">
                <a:latin typeface="Comic Sans MS" panose="030F0702030302020204" pitchFamily="66" charset="0"/>
              </a:endParaRPr>
            </a:p>
            <a:p>
              <a:pPr algn="ctr"/>
              <a:endParaRPr lang="en-US" altLang="zh-CN" sz="2400">
                <a:latin typeface="Comic Sans MS" panose="030F0702030302020204" pitchFamily="66" charset="0"/>
              </a:endParaRPr>
            </a:p>
            <a:p>
              <a:pPr algn="ctr"/>
              <a:r>
                <a:rPr lang="en-US" altLang="zh-CN" sz="2400">
                  <a:latin typeface="Comic Sans MS" panose="030F0702030302020204" pitchFamily="66" charset="0"/>
                </a:rPr>
                <a:t>Data link</a:t>
              </a:r>
              <a:endParaRPr lang="en-US" altLang="zh-CN" sz="2400">
                <a:latin typeface="Comic Sans MS" panose="030F0702030302020204" pitchFamily="66" charset="0"/>
              </a:endParaRPr>
            </a:p>
            <a:p>
              <a:pPr algn="ctr"/>
              <a:endParaRPr lang="en-US" altLang="zh-CN" sz="2400">
                <a:latin typeface="Comic Sans MS" panose="030F0702030302020204" pitchFamily="66" charset="0"/>
              </a:endParaRPr>
            </a:p>
            <a:p>
              <a:pPr algn="ctr"/>
              <a:r>
                <a:rPr lang="en-US" altLang="zh-CN" sz="2400">
                  <a:latin typeface="Comic Sans MS" panose="030F0702030302020204" pitchFamily="66" charset="0"/>
                </a:rPr>
                <a:t>physical</a:t>
              </a:r>
              <a:endParaRPr lang="en-US" altLang="zh-CN" sz="2400">
                <a:latin typeface="Comic Sans MS" panose="030F0702030302020204" pitchFamily="66" charset="0"/>
              </a:endParaRPr>
            </a:p>
          </p:txBody>
        </p:sp>
        <p:sp>
          <p:nvSpPr>
            <p:cNvPr id="60426" name="Line 8"/>
            <p:cNvSpPr>
              <a:spLocks noChangeShapeType="1"/>
            </p:cNvSpPr>
            <p:nvPr>
              <p:custDataLst>
                <p:tags r:id="rId9"/>
              </p:custDataLst>
            </p:nvPr>
          </p:nvSpPr>
          <p:spPr bwMode="auto">
            <a:xfrm>
              <a:off x="3076" y="1324"/>
              <a:ext cx="1188" cy="0"/>
            </a:xfrm>
            <a:prstGeom prst="line">
              <a:avLst/>
            </a:prstGeom>
            <a:noFill/>
            <a:ln w="38100">
              <a:solidFill>
                <a:schemeClr val="accent2"/>
              </a:solidFill>
              <a:round/>
            </a:ln>
          </p:spPr>
          <p:txBody>
            <a:bodyPr wrap="none" anchor="ctr"/>
            <a:lstStyle/>
            <a:p>
              <a:endParaRPr lang="zh-CN" altLang="en-US"/>
            </a:p>
          </p:txBody>
        </p:sp>
        <p:sp>
          <p:nvSpPr>
            <p:cNvPr id="60427" name="Line 9"/>
            <p:cNvSpPr>
              <a:spLocks noChangeShapeType="1"/>
            </p:cNvSpPr>
            <p:nvPr>
              <p:custDataLst>
                <p:tags r:id="rId10"/>
              </p:custDataLst>
            </p:nvPr>
          </p:nvSpPr>
          <p:spPr bwMode="auto">
            <a:xfrm>
              <a:off x="3076" y="1768"/>
              <a:ext cx="1188" cy="0"/>
            </a:xfrm>
            <a:prstGeom prst="line">
              <a:avLst/>
            </a:prstGeom>
            <a:noFill/>
            <a:ln w="38100">
              <a:solidFill>
                <a:schemeClr val="accent2"/>
              </a:solidFill>
              <a:round/>
            </a:ln>
          </p:spPr>
          <p:txBody>
            <a:bodyPr wrap="none" anchor="ctr"/>
            <a:lstStyle/>
            <a:p>
              <a:endParaRPr lang="zh-CN" altLang="en-US"/>
            </a:p>
          </p:txBody>
        </p:sp>
        <p:sp>
          <p:nvSpPr>
            <p:cNvPr id="60428" name="Line 10"/>
            <p:cNvSpPr>
              <a:spLocks noChangeShapeType="1"/>
            </p:cNvSpPr>
            <p:nvPr>
              <p:custDataLst>
                <p:tags r:id="rId11"/>
              </p:custDataLst>
            </p:nvPr>
          </p:nvSpPr>
          <p:spPr bwMode="auto">
            <a:xfrm>
              <a:off x="3076" y="2216"/>
              <a:ext cx="1188" cy="0"/>
            </a:xfrm>
            <a:prstGeom prst="line">
              <a:avLst/>
            </a:prstGeom>
            <a:noFill/>
            <a:ln w="38100">
              <a:solidFill>
                <a:schemeClr val="accent2"/>
              </a:solidFill>
              <a:round/>
            </a:ln>
          </p:spPr>
          <p:txBody>
            <a:bodyPr wrap="none" anchor="ctr"/>
            <a:lstStyle/>
            <a:p>
              <a:endParaRPr lang="zh-CN" altLang="en-US"/>
            </a:p>
          </p:txBody>
        </p:sp>
        <p:sp>
          <p:nvSpPr>
            <p:cNvPr id="60429" name="Line 11"/>
            <p:cNvSpPr>
              <a:spLocks noChangeShapeType="1"/>
            </p:cNvSpPr>
            <p:nvPr>
              <p:custDataLst>
                <p:tags r:id="rId12"/>
              </p:custDataLst>
            </p:nvPr>
          </p:nvSpPr>
          <p:spPr bwMode="auto">
            <a:xfrm>
              <a:off x="3076" y="2664"/>
              <a:ext cx="1188" cy="0"/>
            </a:xfrm>
            <a:prstGeom prst="line">
              <a:avLst/>
            </a:prstGeom>
            <a:noFill/>
            <a:ln w="38100">
              <a:solidFill>
                <a:schemeClr val="accent2"/>
              </a:solidFill>
              <a:round/>
            </a:ln>
          </p:spPr>
          <p:txBody>
            <a:bodyPr wrap="none" anchor="ctr"/>
            <a:lstStyle/>
            <a:p>
              <a:endParaRPr lang="zh-CN" altLang="en-US"/>
            </a:p>
          </p:txBody>
        </p:sp>
      </p:grpSp>
      <p:sp>
        <p:nvSpPr>
          <p:cNvPr id="14" name="TextBox 13"/>
          <p:cNvSpPr txBox="1"/>
          <p:nvPr/>
        </p:nvSpPr>
        <p:spPr>
          <a:xfrm>
            <a:off x="0" y="5517232"/>
            <a:ext cx="3707904" cy="923330"/>
          </a:xfrm>
          <a:prstGeom prst="rect">
            <a:avLst/>
          </a:prstGeom>
          <a:noFill/>
        </p:spPr>
        <p:txBody>
          <a:bodyPr wrap="square" rtlCol="0">
            <a:spAutoFit/>
          </a:bodyPr>
          <a:lstStyle/>
          <a:p>
            <a:r>
              <a:rPr lang="zh-CN" altLang="en-US" dirty="0"/>
              <a:t>极端情况：设计一个实现点对点连接的两个主机之间的某种特定通信，需要哪些协议</a:t>
            </a:r>
            <a:r>
              <a:rPr lang="en-US" altLang="zh-CN" dirty="0"/>
              <a:t>?</a:t>
            </a:r>
            <a:r>
              <a:rPr lang="zh-CN" altLang="en-US" dirty="0"/>
              <a:t> 可以很简化</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69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694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694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69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694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694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694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6947">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6947">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6947">
                                            <p:txEl>
                                              <p:pRg st="11" end="1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6947">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6947">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blinds(horizontal)">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build="p"/>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5" name="文本框 4"/>
          <p:cNvSpPr txBox="1"/>
          <p:nvPr/>
        </p:nvSpPr>
        <p:spPr>
          <a:xfrm>
            <a:off x="709863" y="794084"/>
            <a:ext cx="6100011" cy="4093428"/>
          </a:xfrm>
          <a:prstGeom prst="rect">
            <a:avLst/>
          </a:prstGeom>
          <a:noFill/>
        </p:spPr>
        <p:txBody>
          <a:bodyPr wrap="square" rtlCol="0">
            <a:spAutoFit/>
          </a:bodyPr>
          <a:lstStyle/>
          <a:p>
            <a:pPr>
              <a:buNone/>
            </a:pPr>
            <a:r>
              <a:rPr lang="zh-CN" altLang="en-US" sz="2000" dirty="0"/>
              <a:t>五层协议</a:t>
            </a:r>
            <a:endParaRPr lang="en-US" altLang="zh-CN" sz="2000" dirty="0"/>
          </a:p>
          <a:p>
            <a:pPr>
              <a:buNone/>
            </a:pPr>
            <a:endParaRPr lang="en-US" altLang="zh-CN" sz="2000" dirty="0"/>
          </a:p>
          <a:p>
            <a:r>
              <a:rPr lang="en-US" altLang="zh-CN" sz="2000" dirty="0">
                <a:solidFill>
                  <a:srgbClr val="FF0000"/>
                </a:solidFill>
              </a:rPr>
              <a:t>a)</a:t>
            </a:r>
            <a:r>
              <a:rPr lang="en-US" altLang="zh-CN" sz="2000" dirty="0">
                <a:solidFill>
                  <a:srgbClr val="0070C0"/>
                </a:solidFill>
              </a:rPr>
              <a:t> </a:t>
            </a:r>
            <a:r>
              <a:rPr lang="zh-CN" altLang="en-US" sz="2000" dirty="0">
                <a:solidFill>
                  <a:srgbClr val="0070C0"/>
                </a:solidFill>
              </a:rPr>
              <a:t>物理层：</a:t>
            </a:r>
            <a:r>
              <a:rPr lang="zh-CN" altLang="zh-CN" sz="2000" dirty="0">
                <a:solidFill>
                  <a:srgbClr val="0070C0"/>
                </a:solidFill>
              </a:rPr>
              <a:t>透明地</a:t>
            </a:r>
            <a:r>
              <a:rPr lang="zh-CN" altLang="zh-CN" sz="2000" dirty="0">
                <a:solidFill>
                  <a:srgbClr val="FF0000"/>
                </a:solidFill>
              </a:rPr>
              <a:t>传送比特流</a:t>
            </a:r>
            <a:r>
              <a:rPr lang="zh-CN" altLang="zh-CN" sz="2000" dirty="0">
                <a:solidFill>
                  <a:srgbClr val="0070C0"/>
                </a:solidFill>
              </a:rPr>
              <a:t>。确定电缆插头的定义及接法。</a:t>
            </a:r>
            <a:endParaRPr lang="en-US" altLang="zh-CN" sz="2000" dirty="0">
              <a:solidFill>
                <a:srgbClr val="0070C0"/>
              </a:solidFill>
            </a:endParaRPr>
          </a:p>
          <a:p>
            <a:r>
              <a:rPr lang="en-US" altLang="zh-CN" sz="2000" dirty="0">
                <a:solidFill>
                  <a:srgbClr val="FF0000"/>
                </a:solidFill>
              </a:rPr>
              <a:t>b)</a:t>
            </a:r>
            <a:r>
              <a:rPr lang="en-US" altLang="zh-CN" sz="2000" dirty="0">
                <a:solidFill>
                  <a:srgbClr val="0070C0"/>
                </a:solidFill>
              </a:rPr>
              <a:t> </a:t>
            </a:r>
            <a:r>
              <a:rPr lang="zh-CN" altLang="zh-CN" sz="2000" dirty="0">
                <a:solidFill>
                  <a:srgbClr val="0070C0"/>
                </a:solidFill>
              </a:rPr>
              <a:t>链路层</a:t>
            </a:r>
            <a:r>
              <a:rPr lang="zh-CN" altLang="en-US" sz="2000" dirty="0">
                <a:solidFill>
                  <a:srgbClr val="0070C0"/>
                </a:solidFill>
              </a:rPr>
              <a:t>：</a:t>
            </a:r>
            <a:r>
              <a:rPr lang="zh-CN" altLang="zh-CN" sz="2000" dirty="0">
                <a:solidFill>
                  <a:srgbClr val="0070C0"/>
                </a:solidFill>
              </a:rPr>
              <a:t>在相邻结点间</a:t>
            </a:r>
            <a:r>
              <a:rPr lang="zh-CN" altLang="zh-CN" sz="2000" dirty="0">
                <a:solidFill>
                  <a:srgbClr val="FF0000"/>
                </a:solidFill>
              </a:rPr>
              <a:t>无差错地传送以帧为单位的数据</a:t>
            </a:r>
            <a:r>
              <a:rPr lang="zh-CN" altLang="zh-CN" sz="2000" dirty="0">
                <a:solidFill>
                  <a:srgbClr val="0070C0"/>
                </a:solidFill>
              </a:rPr>
              <a:t>。每帧包括数据和必要的控制信息。</a:t>
            </a:r>
            <a:endParaRPr lang="en-US" altLang="zh-CN" sz="2000" dirty="0">
              <a:solidFill>
                <a:srgbClr val="0070C0"/>
              </a:solidFill>
            </a:endParaRPr>
          </a:p>
          <a:p>
            <a:r>
              <a:rPr lang="en-US" altLang="zh-CN" sz="2000" dirty="0">
                <a:solidFill>
                  <a:srgbClr val="FF0000"/>
                </a:solidFill>
              </a:rPr>
              <a:t>c)</a:t>
            </a:r>
            <a:r>
              <a:rPr lang="en-US" altLang="zh-CN" sz="2000" dirty="0">
                <a:solidFill>
                  <a:srgbClr val="0070C0"/>
                </a:solidFill>
              </a:rPr>
              <a:t> </a:t>
            </a:r>
            <a:r>
              <a:rPr lang="zh-CN" altLang="zh-CN" sz="2000" dirty="0">
                <a:solidFill>
                  <a:srgbClr val="0070C0"/>
                </a:solidFill>
              </a:rPr>
              <a:t>网络层</a:t>
            </a:r>
            <a:r>
              <a:rPr lang="zh-CN" altLang="en-US" sz="2000" dirty="0">
                <a:solidFill>
                  <a:srgbClr val="0070C0"/>
                </a:solidFill>
              </a:rPr>
              <a:t>：</a:t>
            </a:r>
            <a:r>
              <a:rPr lang="zh-CN" altLang="zh-CN" sz="2000" dirty="0">
                <a:solidFill>
                  <a:srgbClr val="FF0000"/>
                </a:solidFill>
              </a:rPr>
              <a:t>选择合适的路由</a:t>
            </a:r>
            <a:r>
              <a:rPr lang="zh-CN" altLang="zh-CN" sz="2000" dirty="0">
                <a:solidFill>
                  <a:srgbClr val="0070C0"/>
                </a:solidFill>
              </a:rPr>
              <a:t>，使发送站的运输层所传下来的分组能够正确无误地按照地址并交付给目的站的运输层。</a:t>
            </a:r>
            <a:endParaRPr lang="en-US" altLang="zh-CN" sz="2000" dirty="0">
              <a:solidFill>
                <a:srgbClr val="0070C0"/>
              </a:solidFill>
            </a:endParaRPr>
          </a:p>
          <a:p>
            <a:pPr algn="just"/>
            <a:r>
              <a:rPr lang="en-US" altLang="zh-CN" sz="2000" dirty="0">
                <a:solidFill>
                  <a:srgbClr val="FF0000"/>
                </a:solidFill>
              </a:rPr>
              <a:t>d)</a:t>
            </a:r>
            <a:r>
              <a:rPr lang="en-US" altLang="zh-CN" sz="2000" dirty="0">
                <a:solidFill>
                  <a:srgbClr val="0070C0"/>
                </a:solidFill>
              </a:rPr>
              <a:t> </a:t>
            </a:r>
            <a:r>
              <a:rPr lang="zh-CN" altLang="en-US" sz="2000" dirty="0">
                <a:solidFill>
                  <a:srgbClr val="0070C0"/>
                </a:solidFill>
              </a:rPr>
              <a:t>传输</a:t>
            </a:r>
            <a:r>
              <a:rPr lang="zh-CN" altLang="zh-CN" sz="2000" dirty="0">
                <a:solidFill>
                  <a:srgbClr val="0070C0"/>
                </a:solidFill>
              </a:rPr>
              <a:t>层</a:t>
            </a:r>
            <a:r>
              <a:rPr lang="zh-CN" altLang="en-US" sz="2000" dirty="0">
                <a:solidFill>
                  <a:srgbClr val="0070C0"/>
                </a:solidFill>
              </a:rPr>
              <a:t>：</a:t>
            </a:r>
            <a:r>
              <a:rPr lang="zh-CN" altLang="zh-CN" sz="2000" dirty="0">
                <a:solidFill>
                  <a:srgbClr val="0070C0"/>
                </a:solidFill>
              </a:rPr>
              <a:t>向上一层进行通信的</a:t>
            </a:r>
            <a:r>
              <a:rPr lang="zh-CN" altLang="zh-CN" sz="2000" dirty="0">
                <a:solidFill>
                  <a:srgbClr val="FF0000"/>
                </a:solidFill>
              </a:rPr>
              <a:t>两个进程之间提供一个可靠的端到端服务</a:t>
            </a:r>
            <a:r>
              <a:rPr lang="zh-CN" altLang="zh-CN" sz="2000" dirty="0">
                <a:solidFill>
                  <a:srgbClr val="0070C0"/>
                </a:solidFill>
              </a:rPr>
              <a:t>，使它们看不见运输层以下的数据通信的细节。</a:t>
            </a:r>
            <a:endParaRPr lang="en-US" altLang="zh-CN" sz="2000" dirty="0">
              <a:solidFill>
                <a:srgbClr val="0070C0"/>
              </a:solidFill>
            </a:endParaRPr>
          </a:p>
          <a:p>
            <a:pPr algn="just">
              <a:spcAft>
                <a:spcPts val="600"/>
              </a:spcAft>
            </a:pPr>
            <a:r>
              <a:rPr lang="en-US" altLang="zh-CN" sz="2000" dirty="0">
                <a:solidFill>
                  <a:srgbClr val="FF0000"/>
                </a:solidFill>
              </a:rPr>
              <a:t>e) </a:t>
            </a:r>
            <a:r>
              <a:rPr lang="zh-CN" altLang="zh-CN" sz="2000" dirty="0">
                <a:solidFill>
                  <a:srgbClr val="0070C0"/>
                </a:solidFill>
              </a:rPr>
              <a:t>应用层</a:t>
            </a:r>
            <a:r>
              <a:rPr lang="zh-CN" altLang="en-US" sz="2000" dirty="0">
                <a:solidFill>
                  <a:srgbClr val="0070C0"/>
                </a:solidFill>
              </a:rPr>
              <a:t>：</a:t>
            </a:r>
            <a:r>
              <a:rPr lang="zh-CN" altLang="zh-CN" sz="2000" dirty="0">
                <a:solidFill>
                  <a:srgbClr val="0070C0"/>
                </a:solidFill>
              </a:rPr>
              <a:t>直接</a:t>
            </a:r>
            <a:r>
              <a:rPr lang="zh-CN" altLang="zh-CN" sz="2000" dirty="0">
                <a:solidFill>
                  <a:srgbClr val="FF0000"/>
                </a:solidFill>
              </a:rPr>
              <a:t>为用户的应用进程提供服务</a:t>
            </a:r>
            <a:r>
              <a:rPr lang="zh-CN" altLang="zh-CN" sz="2000" dirty="0">
                <a:solidFill>
                  <a:srgbClr val="0070C0"/>
                </a:solidFill>
              </a:rPr>
              <a:t>。</a:t>
            </a:r>
            <a:endParaRPr lang="zh-CN" alt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Rectangle 6"/>
          <p:cNvSpPr>
            <a:spLocks noGrp="1" noChangeArrowheads="1"/>
          </p:cNvSpPr>
          <p:nvPr>
            <p:ph idx="1"/>
            <p:custDataLst>
              <p:tags r:id="rId1"/>
            </p:custDataLst>
          </p:nvPr>
        </p:nvSpPr>
        <p:spPr>
          <a:xfrm>
            <a:off x="457200" y="1340768"/>
            <a:ext cx="8579296" cy="5184576"/>
          </a:xfrm>
        </p:spPr>
        <p:txBody>
          <a:bodyPr>
            <a:normAutofit fontScale="92500" lnSpcReduction="10000"/>
          </a:bodyPr>
          <a:lstStyle/>
          <a:p>
            <a:pPr marL="0" indent="0">
              <a:buNone/>
              <a:defRPr/>
            </a:pPr>
            <a:r>
              <a:rPr lang="en-US" altLang="zh-CN" sz="3000" dirty="0"/>
              <a:t>Assignment 5</a:t>
            </a:r>
            <a:r>
              <a:rPr lang="zh-CN" altLang="en-US" sz="3000" dirty="0"/>
              <a:t>：</a:t>
            </a:r>
            <a:endParaRPr lang="en-US" altLang="zh-CN" sz="3000" dirty="0"/>
          </a:p>
          <a:p>
            <a:pPr>
              <a:buFont typeface="Wingdings" panose="05000000000000000000" pitchFamily="2" charset="2"/>
              <a:buChar char="l"/>
            </a:pPr>
            <a:r>
              <a:rPr lang="en-US" altLang="zh-CN" sz="2400" dirty="0"/>
              <a:t>2. </a:t>
            </a:r>
            <a:r>
              <a:rPr lang="zh-CN" altLang="zh-CN" sz="2400" dirty="0"/>
              <a:t>在电子邮件中， </a:t>
            </a:r>
            <a:r>
              <a:rPr lang="en-US" altLang="zh-CN" sz="2400" dirty="0"/>
              <a:t>IMAP</a:t>
            </a:r>
            <a:r>
              <a:rPr lang="zh-CN" altLang="zh-CN" sz="2400" dirty="0"/>
              <a:t>与</a:t>
            </a:r>
            <a:r>
              <a:rPr lang="en-US" altLang="zh-CN" sz="2400" dirty="0"/>
              <a:t>POP3</a:t>
            </a:r>
            <a:r>
              <a:rPr lang="zh-CN" altLang="zh-CN" sz="2400" dirty="0"/>
              <a:t>有何区别？</a:t>
            </a:r>
            <a:endParaRPr lang="zh-CN" altLang="zh-CN" sz="2400" dirty="0"/>
          </a:p>
          <a:p>
            <a:pPr marL="0" indent="0">
              <a:buNone/>
            </a:pPr>
            <a:r>
              <a:rPr lang="en-US" altLang="zh-CN" sz="2800" b="1" dirty="0">
                <a:solidFill>
                  <a:srgbClr val="0070C0"/>
                </a:solidFill>
              </a:rPr>
              <a:t>    </a:t>
            </a:r>
            <a:r>
              <a:rPr lang="zh-CN" altLang="zh-CN" sz="2800" dirty="0">
                <a:solidFill>
                  <a:srgbClr val="0070C0"/>
                </a:solidFill>
              </a:rPr>
              <a:t>答：</a:t>
            </a:r>
            <a:r>
              <a:rPr lang="en-US" altLang="zh-CN" sz="2800" dirty="0">
                <a:solidFill>
                  <a:srgbClr val="0070C0"/>
                </a:solidFill>
              </a:rPr>
              <a:t> POP3</a:t>
            </a:r>
            <a:r>
              <a:rPr lang="zh-CN" altLang="zh-CN" sz="2800" dirty="0">
                <a:solidFill>
                  <a:srgbClr val="0070C0"/>
                </a:solidFill>
              </a:rPr>
              <a:t>协议允许电子邮件客户端下载服务器上的邮件，但是在客户端的操作（如移动邮件、标记已读等），不会反馈到服务器上</a:t>
            </a:r>
            <a:r>
              <a:rPr lang="zh-CN" altLang="en-US" sz="2800" dirty="0">
                <a:solidFill>
                  <a:srgbClr val="0070C0"/>
                </a:solidFill>
              </a:rPr>
              <a:t>。</a:t>
            </a:r>
            <a:endParaRPr lang="en-US" altLang="zh-CN" sz="2800" dirty="0">
              <a:solidFill>
                <a:srgbClr val="0070C0"/>
              </a:solidFill>
            </a:endParaRPr>
          </a:p>
          <a:p>
            <a:pPr marL="0" indent="0">
              <a:buNone/>
            </a:pPr>
            <a:r>
              <a:rPr lang="en-US" altLang="zh-CN" sz="2800" dirty="0">
                <a:solidFill>
                  <a:srgbClr val="0070C0"/>
                </a:solidFill>
              </a:rPr>
              <a:t>    IMAP</a:t>
            </a:r>
            <a:r>
              <a:rPr lang="zh-CN" altLang="zh-CN" sz="2800" dirty="0">
                <a:solidFill>
                  <a:srgbClr val="0070C0"/>
                </a:solidFill>
              </a:rPr>
              <a:t>提供</a:t>
            </a:r>
            <a:r>
              <a:rPr lang="en-US" altLang="zh-CN" sz="2800" dirty="0">
                <a:solidFill>
                  <a:srgbClr val="0070C0"/>
                </a:solidFill>
              </a:rPr>
              <a:t>webmail </a:t>
            </a:r>
            <a:r>
              <a:rPr lang="zh-CN" altLang="zh-CN" sz="2800" dirty="0">
                <a:solidFill>
                  <a:srgbClr val="0070C0"/>
                </a:solidFill>
              </a:rPr>
              <a:t>与电子邮件客户端之间的双向通信，</a:t>
            </a:r>
            <a:r>
              <a:rPr lang="zh-CN" altLang="zh-CN" sz="2800" dirty="0">
                <a:solidFill>
                  <a:srgbClr val="FF0000"/>
                </a:solidFill>
              </a:rPr>
              <a:t>客户端的操作都会反馈到服务器上</a:t>
            </a:r>
            <a:r>
              <a:rPr lang="zh-CN" altLang="zh-CN" sz="2800" dirty="0">
                <a:solidFill>
                  <a:srgbClr val="0070C0"/>
                </a:solidFill>
              </a:rPr>
              <a:t>，对邮件进行的操作，服务器上的邮件也会做相应的动作。同时，</a:t>
            </a:r>
            <a:r>
              <a:rPr lang="en-US" altLang="zh-CN" sz="2800" dirty="0">
                <a:solidFill>
                  <a:srgbClr val="0070C0"/>
                </a:solidFill>
              </a:rPr>
              <a:t>IMAP</a:t>
            </a:r>
            <a:r>
              <a:rPr lang="zh-CN" altLang="zh-CN" sz="2800" dirty="0">
                <a:solidFill>
                  <a:srgbClr val="0070C0"/>
                </a:solidFill>
              </a:rPr>
              <a:t>像</a:t>
            </a:r>
            <a:r>
              <a:rPr lang="en-US" altLang="zh-CN" sz="2800" dirty="0">
                <a:solidFill>
                  <a:srgbClr val="0070C0"/>
                </a:solidFill>
              </a:rPr>
              <a:t>POP3</a:t>
            </a:r>
            <a:r>
              <a:rPr lang="zh-CN" altLang="zh-CN" sz="2800" dirty="0">
                <a:solidFill>
                  <a:srgbClr val="0070C0"/>
                </a:solidFill>
              </a:rPr>
              <a:t>那样提供了方便的邮件下载服务，让用户能进行离线阅读。</a:t>
            </a:r>
            <a:r>
              <a:rPr lang="en-US" altLang="zh-CN" sz="2800" dirty="0">
                <a:solidFill>
                  <a:srgbClr val="0070C0"/>
                </a:solidFill>
              </a:rPr>
              <a:t>IMAP</a:t>
            </a:r>
            <a:r>
              <a:rPr lang="zh-CN" altLang="zh-CN" sz="2800" dirty="0">
                <a:solidFill>
                  <a:srgbClr val="0070C0"/>
                </a:solidFill>
              </a:rPr>
              <a:t>提供的摘要浏览功能可以让你在阅读完所有的邮件到达时间、主题、发件人、大小等信息后才作出是否下载的决定。此外，</a:t>
            </a:r>
            <a:r>
              <a:rPr lang="en-US" altLang="zh-CN" sz="2800" dirty="0">
                <a:solidFill>
                  <a:srgbClr val="0070C0"/>
                </a:solidFill>
              </a:rPr>
              <a:t>IMAP </a:t>
            </a:r>
            <a:r>
              <a:rPr lang="zh-CN" altLang="zh-CN" sz="2800" dirty="0">
                <a:solidFill>
                  <a:srgbClr val="0070C0"/>
                </a:solidFill>
              </a:rPr>
              <a:t>更好地</a:t>
            </a:r>
            <a:r>
              <a:rPr lang="zh-CN" altLang="zh-CN" sz="2800" dirty="0">
                <a:solidFill>
                  <a:srgbClr val="FF0000"/>
                </a:solidFill>
              </a:rPr>
              <a:t>支持了从多个不同设备</a:t>
            </a:r>
            <a:r>
              <a:rPr lang="zh-CN" altLang="zh-CN" sz="2800" dirty="0">
                <a:solidFill>
                  <a:srgbClr val="0070C0"/>
                </a:solidFill>
              </a:rPr>
              <a:t>中随时访问新邮件。</a:t>
            </a:r>
            <a:endParaRPr lang="zh-CN" altLang="zh-CN" sz="2800" dirty="0">
              <a:solidFill>
                <a:srgbClr val="0070C0"/>
              </a:solidFill>
            </a:endParaRPr>
          </a:p>
        </p:txBody>
      </p:sp>
      <p:sp>
        <p:nvSpPr>
          <p:cNvPr id="19459" name="日期占位符 5"/>
          <p:cNvSpPr>
            <a:spLocks noGrp="1"/>
          </p:cNvSpPr>
          <p:nvPr>
            <p:ph type="dt" sz="half" idx="10"/>
            <p:custDataLst>
              <p:tags r:id="rId2"/>
            </p:custDataLst>
          </p:nvPr>
        </p:nvSpPr>
        <p:spPr>
          <a:noFill/>
        </p:spPr>
        <p:txBody>
          <a:bodyPr/>
          <a:lstStyle/>
          <a:p>
            <a:r>
              <a:rPr lang="zh-CN" altLang="en-US"/>
              <a:t>清华大学 </a:t>
            </a:r>
            <a:r>
              <a:rPr lang="en-US" altLang="zh-CN"/>
              <a:t>2016</a:t>
            </a:r>
            <a:r>
              <a:rPr lang="zh-CN" altLang="en-US"/>
              <a:t>秋</a:t>
            </a:r>
            <a:r>
              <a:rPr lang="en-US" altLang="zh-CN"/>
              <a:t>H1</a:t>
            </a:r>
            <a:endParaRPr lang="en-US" altLang="zh-CN" dirty="0"/>
          </a:p>
        </p:txBody>
      </p:sp>
      <p:sp>
        <p:nvSpPr>
          <p:cNvPr id="19458" name="灯片编号占位符 4"/>
          <p:cNvSpPr>
            <a:spLocks noGrp="1"/>
          </p:cNvSpPr>
          <p:nvPr>
            <p:ph type="sldNum" sz="quarter" idx="12"/>
            <p:custDataLst>
              <p:tags r:id="rId3"/>
            </p:custDataLst>
          </p:nvPr>
        </p:nvSpPr>
        <p:spPr>
          <a:noFill/>
        </p:spPr>
        <p:txBody>
          <a:bodyPr/>
          <a:lstStyle/>
          <a:p>
            <a:fld id="{134E45E0-8D06-41B5-BA89-0F6A198E94B5}" type="slidenum">
              <a:rPr lang="en-US" altLang="zh-CN" smtClean="0"/>
            </a:fld>
            <a:endParaRPr lang="en-US" altLang="zh-CN"/>
          </a:p>
        </p:txBody>
      </p:sp>
      <p:sp>
        <p:nvSpPr>
          <p:cNvPr id="6" name="矩形 5"/>
          <p:cNvSpPr/>
          <p:nvPr/>
        </p:nvSpPr>
        <p:spPr>
          <a:xfrm>
            <a:off x="439391" y="476672"/>
            <a:ext cx="1882247" cy="769441"/>
          </a:xfrm>
          <a:prstGeom prst="rect">
            <a:avLst/>
          </a:prstGeom>
          <a:noFill/>
        </p:spPr>
        <p:txBody>
          <a:bodyPr wrap="none" lIns="91440" tIns="45720" rIns="91440" bIns="45720">
            <a:spAutoFit/>
          </a:bodyPr>
          <a:lstStyle/>
          <a:p>
            <a:pPr algn="ctr"/>
            <a:r>
              <a:rPr lang="zh-CN" altLang="en-US" sz="4400" b="1" dirty="0">
                <a:ln w="22225">
                  <a:solidFill>
                    <a:schemeClr val="accent2"/>
                  </a:solidFill>
                  <a:prstDash val="solid"/>
                </a:ln>
                <a:solidFill>
                  <a:schemeClr val="accent2">
                    <a:lumMod val="40000"/>
                    <a:lumOff val="60000"/>
                  </a:schemeClr>
                </a:solidFill>
              </a:rPr>
              <a:t>应用层</a:t>
            </a:r>
            <a:endParaRPr lang="zh-CN" altLang="en-US" sz="4400" b="1" dirty="0">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文本框 3"/>
          <p:cNvSpPr txBox="1"/>
          <p:nvPr/>
        </p:nvSpPr>
        <p:spPr>
          <a:xfrm>
            <a:off x="0" y="51938"/>
            <a:ext cx="6026727" cy="923330"/>
          </a:xfrm>
          <a:prstGeom prst="rect">
            <a:avLst/>
          </a:prstGeom>
          <a:noFill/>
        </p:spPr>
        <p:txBody>
          <a:bodyPr wrap="square" rtlCol="0">
            <a:spAutoFit/>
          </a:bodyPr>
          <a:lstStyle/>
          <a:p>
            <a:pPr>
              <a:buNone/>
            </a:pPr>
            <a:r>
              <a:rPr lang="zh-CN" altLang="en-US" sz="1800" dirty="0"/>
              <a:t>住宅接入：拨号上网、</a:t>
            </a:r>
            <a:r>
              <a:rPr lang="en-US" altLang="zh-CN" dirty="0"/>
              <a:t>DSL</a:t>
            </a:r>
            <a:r>
              <a:rPr lang="zh-CN" altLang="en-US" dirty="0"/>
              <a:t>、</a:t>
            </a:r>
            <a:r>
              <a:rPr lang="en-US" altLang="zh-CN" dirty="0"/>
              <a:t>HFC</a:t>
            </a:r>
            <a:r>
              <a:rPr lang="zh-CN" altLang="en-US" dirty="0"/>
              <a:t>、卫星接入、光纤</a:t>
            </a:r>
            <a:r>
              <a:rPr lang="en-US" altLang="zh-CN" dirty="0"/>
              <a:t>FDDI</a:t>
            </a:r>
            <a:endParaRPr lang="en-US" altLang="zh-CN" dirty="0"/>
          </a:p>
          <a:p>
            <a:pPr>
              <a:buNone/>
            </a:pPr>
            <a:r>
              <a:rPr lang="zh-CN" altLang="en-US" sz="1800" dirty="0"/>
              <a:t>公司接入：局域网</a:t>
            </a:r>
            <a:r>
              <a:rPr lang="en-US" altLang="zh-CN" sz="1800" dirty="0"/>
              <a:t>LAN</a:t>
            </a:r>
            <a:endParaRPr lang="en-US" altLang="zh-CN" sz="1800" dirty="0"/>
          </a:p>
          <a:p>
            <a:pPr>
              <a:buNone/>
            </a:pPr>
            <a:r>
              <a:rPr lang="zh-CN" altLang="en-US" sz="1800" dirty="0"/>
              <a:t>无线接入：</a:t>
            </a:r>
            <a:r>
              <a:rPr lang="en-US" altLang="zh-CN" sz="1800" dirty="0"/>
              <a:t>WIFI/GPRS+3G</a:t>
            </a:r>
            <a:endParaRPr lang="zh-CN" altLang="en-US" sz="1800" dirty="0"/>
          </a:p>
        </p:txBody>
      </p:sp>
      <p:sp>
        <p:nvSpPr>
          <p:cNvPr id="5" name="文本框 4"/>
          <p:cNvSpPr txBox="1"/>
          <p:nvPr/>
        </p:nvSpPr>
        <p:spPr>
          <a:xfrm>
            <a:off x="-27710" y="975268"/>
            <a:ext cx="7148946" cy="646331"/>
          </a:xfrm>
          <a:prstGeom prst="rect">
            <a:avLst/>
          </a:prstGeom>
          <a:noFill/>
        </p:spPr>
        <p:txBody>
          <a:bodyPr wrap="square" rtlCol="0">
            <a:spAutoFit/>
          </a:bodyPr>
          <a:lstStyle/>
          <a:p>
            <a:pPr>
              <a:buNone/>
            </a:pPr>
            <a:r>
              <a:rPr lang="zh-CN" altLang="en-US" sz="1800" b="1" dirty="0"/>
              <a:t>协议</a:t>
            </a:r>
            <a:r>
              <a:rPr lang="zh-CN" altLang="en-US" sz="1800" dirty="0"/>
              <a:t>：定义网络实体之间交换报文的格式与次序，定义报文接收和发送以及其他事件所采取的动作</a:t>
            </a:r>
            <a:endParaRPr lang="zh-CN" altLang="en-US" sz="1800" dirty="0"/>
          </a:p>
        </p:txBody>
      </p:sp>
      <p:sp>
        <p:nvSpPr>
          <p:cNvPr id="6" name="文本框 5"/>
          <p:cNvSpPr txBox="1"/>
          <p:nvPr/>
        </p:nvSpPr>
        <p:spPr>
          <a:xfrm>
            <a:off x="0" y="1692052"/>
            <a:ext cx="4475019" cy="923330"/>
          </a:xfrm>
          <a:prstGeom prst="rect">
            <a:avLst/>
          </a:prstGeom>
          <a:noFill/>
        </p:spPr>
        <p:txBody>
          <a:bodyPr wrap="square" rtlCol="0">
            <a:spAutoFit/>
          </a:bodyPr>
          <a:lstStyle/>
          <a:p>
            <a:pPr>
              <a:buNone/>
            </a:pPr>
            <a:r>
              <a:rPr lang="en-US" altLang="zh-CN" sz="1800" dirty="0"/>
              <a:t>C/S</a:t>
            </a:r>
            <a:r>
              <a:rPr lang="zh-CN" altLang="en-US" sz="1800" dirty="0"/>
              <a:t>模式：基础设施密集型</a:t>
            </a:r>
            <a:endParaRPr lang="en-US" altLang="zh-CN" sz="1800" dirty="0"/>
          </a:p>
          <a:p>
            <a:pPr>
              <a:buNone/>
            </a:pPr>
            <a:r>
              <a:rPr lang="en-US" altLang="zh-CN" dirty="0"/>
              <a:t>P2P</a:t>
            </a:r>
            <a:r>
              <a:rPr lang="zh-CN" altLang="en-US" dirty="0"/>
              <a:t>模式：流量密集型</a:t>
            </a:r>
            <a:endParaRPr lang="en-US" altLang="zh-CN" dirty="0"/>
          </a:p>
          <a:p>
            <a:pPr>
              <a:buNone/>
            </a:pPr>
            <a:r>
              <a:rPr lang="zh-CN" altLang="en-US" sz="1800" dirty="0"/>
              <a:t>混合结构</a:t>
            </a:r>
            <a:endParaRPr lang="zh-CN" altLang="en-US" sz="1800" dirty="0"/>
          </a:p>
        </p:txBody>
      </p:sp>
      <p:sp>
        <p:nvSpPr>
          <p:cNvPr id="7" name="矩形 6"/>
          <p:cNvSpPr/>
          <p:nvPr/>
        </p:nvSpPr>
        <p:spPr>
          <a:xfrm>
            <a:off x="3657600" y="1692052"/>
            <a:ext cx="3962400" cy="923330"/>
          </a:xfrm>
          <a:prstGeom prst="rect">
            <a:avLst/>
          </a:prstGeom>
        </p:spPr>
        <p:txBody>
          <a:bodyPr wrap="square">
            <a:spAutoFit/>
          </a:bodyPr>
          <a:lstStyle/>
          <a:p>
            <a:r>
              <a:rPr lang="en-US" altLang="zh-CN" dirty="0">
                <a:solidFill>
                  <a:srgbClr val="333333"/>
                </a:solidFill>
                <a:latin typeface="Helvetica" panose="020B0604020202020204" pitchFamily="34" charset="0"/>
              </a:rPr>
              <a:t>SOCKET </a:t>
            </a:r>
            <a:r>
              <a:rPr lang="zh-CN" altLang="en-US" dirty="0">
                <a:solidFill>
                  <a:srgbClr val="333333"/>
                </a:solidFill>
                <a:latin typeface="Helvetica" panose="020B0604020202020204" pitchFamily="34" charset="0"/>
              </a:rPr>
              <a:t>应该算不上是个协议，应该是应用层与传输层间的一个抽象层，是个编程接口</a:t>
            </a:r>
            <a:endParaRPr lang="zh-CN" altLang="en-US" dirty="0"/>
          </a:p>
        </p:txBody>
      </p:sp>
      <p:sp>
        <p:nvSpPr>
          <p:cNvPr id="8" name="文本框 7"/>
          <p:cNvSpPr txBox="1"/>
          <p:nvPr/>
        </p:nvSpPr>
        <p:spPr>
          <a:xfrm>
            <a:off x="0" y="2768315"/>
            <a:ext cx="5056910" cy="646331"/>
          </a:xfrm>
          <a:prstGeom prst="rect">
            <a:avLst/>
          </a:prstGeom>
          <a:noFill/>
        </p:spPr>
        <p:txBody>
          <a:bodyPr wrap="square" rtlCol="0">
            <a:spAutoFit/>
          </a:bodyPr>
          <a:lstStyle/>
          <a:p>
            <a:pPr>
              <a:buNone/>
            </a:pPr>
            <a:r>
              <a:rPr lang="en-US" altLang="zh-CN" sz="1800" dirty="0"/>
              <a:t>HTTP</a:t>
            </a:r>
            <a:r>
              <a:rPr lang="zh-CN" altLang="en-US" sz="1800" dirty="0"/>
              <a:t>无状态协议</a:t>
            </a:r>
            <a:endParaRPr lang="en-US" altLang="zh-CN" sz="1800" dirty="0"/>
          </a:p>
          <a:p>
            <a:pPr>
              <a:buNone/>
            </a:pPr>
            <a:r>
              <a:rPr lang="en-US" altLang="zh-CN" dirty="0"/>
              <a:t>FTP</a:t>
            </a:r>
            <a:r>
              <a:rPr lang="zh-CN" altLang="en-US" dirty="0"/>
              <a:t>有状态协议</a:t>
            </a:r>
            <a:r>
              <a:rPr lang="en-US" altLang="zh-CN" dirty="0"/>
              <a:t>(CS/TCP/21</a:t>
            </a:r>
            <a:r>
              <a:rPr lang="zh-CN" altLang="en-US" dirty="0"/>
              <a:t>控制连接</a:t>
            </a:r>
            <a:r>
              <a:rPr lang="en-US" altLang="zh-CN" dirty="0"/>
              <a:t>/20</a:t>
            </a:r>
            <a:r>
              <a:rPr lang="zh-CN" altLang="en-US" dirty="0"/>
              <a:t>数据连接</a:t>
            </a:r>
            <a:r>
              <a:rPr lang="en-US" altLang="zh-CN" dirty="0"/>
              <a:t>)</a:t>
            </a:r>
            <a:endParaRPr lang="zh-CN" altLang="en-US" sz="1800" dirty="0"/>
          </a:p>
        </p:txBody>
      </p:sp>
      <p:sp>
        <p:nvSpPr>
          <p:cNvPr id="9" name="文本框 8"/>
          <p:cNvSpPr txBox="1"/>
          <p:nvPr/>
        </p:nvSpPr>
        <p:spPr>
          <a:xfrm>
            <a:off x="-27710" y="3754219"/>
            <a:ext cx="5749637" cy="646331"/>
          </a:xfrm>
          <a:prstGeom prst="rect">
            <a:avLst/>
          </a:prstGeom>
          <a:noFill/>
        </p:spPr>
        <p:txBody>
          <a:bodyPr wrap="square" rtlCol="0">
            <a:spAutoFit/>
          </a:bodyPr>
          <a:lstStyle/>
          <a:p>
            <a:pPr>
              <a:buNone/>
            </a:pPr>
            <a:r>
              <a:rPr lang="en-US" altLang="zh-CN" sz="1800" dirty="0"/>
              <a:t>Cookie</a:t>
            </a:r>
            <a:r>
              <a:rPr lang="zh-CN" altLang="en-US" sz="1800" dirty="0"/>
              <a:t>本质上是服务器给客户机的一个</a:t>
            </a:r>
            <a:r>
              <a:rPr lang="en-US" altLang="zh-CN" sz="1800" dirty="0"/>
              <a:t>ID</a:t>
            </a:r>
            <a:r>
              <a:rPr lang="zh-CN" altLang="en-US" sz="1800" dirty="0"/>
              <a:t>号，在服务器端，存储该</a:t>
            </a:r>
            <a:r>
              <a:rPr lang="en-US" altLang="zh-CN" sz="1800" dirty="0"/>
              <a:t>ID</a:t>
            </a:r>
            <a:r>
              <a:rPr lang="zh-CN" altLang="en-US" sz="1800" dirty="0"/>
              <a:t>号与客户机之间的记录</a:t>
            </a:r>
            <a:endParaRPr lang="zh-CN" altLang="en-US" sz="1800" dirty="0"/>
          </a:p>
        </p:txBody>
      </p:sp>
      <p:pic>
        <p:nvPicPr>
          <p:cNvPr id="10" name="图片 9"/>
          <p:cNvPicPr>
            <a:picLocks noChangeAspect="1"/>
          </p:cNvPicPr>
          <p:nvPr/>
        </p:nvPicPr>
        <p:blipFill>
          <a:blip r:embed="rId1"/>
          <a:stretch>
            <a:fillRect/>
          </a:stretch>
        </p:blipFill>
        <p:spPr>
          <a:xfrm>
            <a:off x="6229350" y="4400550"/>
            <a:ext cx="2914650" cy="2457450"/>
          </a:xfrm>
          <a:prstGeom prst="rect">
            <a:avLst/>
          </a:prstGeom>
        </p:spPr>
      </p:pic>
      <p:sp>
        <p:nvSpPr>
          <p:cNvPr id="11" name="文本框 10"/>
          <p:cNvSpPr txBox="1"/>
          <p:nvPr/>
        </p:nvSpPr>
        <p:spPr>
          <a:xfrm>
            <a:off x="0" y="4616057"/>
            <a:ext cx="3013363" cy="923330"/>
          </a:xfrm>
          <a:prstGeom prst="rect">
            <a:avLst/>
          </a:prstGeom>
          <a:noFill/>
        </p:spPr>
        <p:txBody>
          <a:bodyPr wrap="square" rtlCol="0">
            <a:spAutoFit/>
          </a:bodyPr>
          <a:lstStyle/>
          <a:p>
            <a:pPr>
              <a:buNone/>
            </a:pPr>
            <a:r>
              <a:rPr lang="en-US" altLang="zh-CN" sz="1800" dirty="0"/>
              <a:t>SMTP</a:t>
            </a:r>
            <a:r>
              <a:rPr lang="zh-CN" altLang="en-US" sz="1800" dirty="0"/>
              <a:t>持久连接</a:t>
            </a:r>
            <a:r>
              <a:rPr lang="en-US" altLang="zh-CN" sz="1800" dirty="0"/>
              <a:t>/</a:t>
            </a:r>
            <a:r>
              <a:rPr lang="zh-CN" altLang="en-US" sz="1800" dirty="0"/>
              <a:t>推协议</a:t>
            </a:r>
            <a:r>
              <a:rPr lang="en-US" altLang="zh-CN" sz="1800" dirty="0"/>
              <a:t>(</a:t>
            </a:r>
            <a:r>
              <a:rPr lang="zh-CN" altLang="en-US" sz="1800" dirty="0"/>
              <a:t>连接由发送方发起</a:t>
            </a:r>
            <a:r>
              <a:rPr lang="en-US" altLang="zh-CN" sz="1800" dirty="0"/>
              <a:t>)/</a:t>
            </a:r>
            <a:r>
              <a:rPr lang="zh-CN" altLang="en-US" sz="1800" dirty="0"/>
              <a:t>含握手</a:t>
            </a:r>
            <a:r>
              <a:rPr lang="en-US" altLang="zh-CN" dirty="0"/>
              <a:t>(HTTP</a:t>
            </a:r>
            <a:r>
              <a:rPr lang="zh-CN" altLang="en-US" dirty="0"/>
              <a:t>没有</a:t>
            </a:r>
            <a:r>
              <a:rPr lang="en-US" altLang="zh-CN" dirty="0"/>
              <a:t>)/SMTP</a:t>
            </a:r>
            <a:r>
              <a:rPr lang="zh-CN" altLang="en-US" dirty="0"/>
              <a:t>报文</a:t>
            </a:r>
            <a:r>
              <a:rPr lang="en-US" altLang="zh-CN" dirty="0"/>
              <a:t>7</a:t>
            </a:r>
            <a:r>
              <a:rPr lang="zh-CN" altLang="en-US" dirty="0"/>
              <a:t>位</a:t>
            </a:r>
            <a:r>
              <a:rPr lang="en-US" altLang="zh-CN" dirty="0"/>
              <a:t>ASCII</a:t>
            </a:r>
            <a:r>
              <a:rPr lang="zh-CN" altLang="en-US" dirty="0"/>
              <a:t>码</a:t>
            </a:r>
            <a:endParaRPr lang="zh-CN" altLang="en-US" sz="1800" dirty="0"/>
          </a:p>
        </p:txBody>
      </p:sp>
      <p:sp>
        <p:nvSpPr>
          <p:cNvPr id="12" name="文本框 11"/>
          <p:cNvSpPr txBox="1"/>
          <p:nvPr/>
        </p:nvSpPr>
        <p:spPr>
          <a:xfrm>
            <a:off x="0" y="5791200"/>
            <a:ext cx="3796145" cy="646331"/>
          </a:xfrm>
          <a:prstGeom prst="rect">
            <a:avLst/>
          </a:prstGeom>
          <a:noFill/>
        </p:spPr>
        <p:txBody>
          <a:bodyPr wrap="square" rtlCol="0">
            <a:spAutoFit/>
          </a:bodyPr>
          <a:lstStyle/>
          <a:p>
            <a:pPr>
              <a:buNone/>
            </a:pPr>
            <a:r>
              <a:rPr lang="en-US" altLang="zh-CN" sz="1800" dirty="0"/>
              <a:t>DNS</a:t>
            </a:r>
            <a:r>
              <a:rPr lang="zh-CN" altLang="en-US" sz="1800" dirty="0"/>
              <a:t>：建立主机名、主机别名、邮件服务器别名和</a:t>
            </a:r>
            <a:r>
              <a:rPr lang="en-US" altLang="zh-CN" sz="1800" dirty="0"/>
              <a:t>IP</a:t>
            </a:r>
            <a:r>
              <a:rPr lang="zh-CN" altLang="en-US" sz="1800" dirty="0"/>
              <a:t>地址之间的映射</a:t>
            </a:r>
            <a:endParaRPr lang="zh-CN" altLang="en-US"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pPr>
              <a:buClr>
                <a:srgbClr val="3333CC"/>
              </a:buClr>
              <a:defRPr/>
            </a:pPr>
            <a:r>
              <a:rPr lang="zh-CN" altLang="en-US">
                <a:solidFill>
                  <a:srgbClr val="FFFFFF">
                    <a:lumMod val="50000"/>
                  </a:srgbClr>
                </a:solidFill>
              </a:rPr>
              <a:t>清华大学</a:t>
            </a:r>
            <a:r>
              <a:rPr lang="en-US" altLang="zh-CN">
                <a:solidFill>
                  <a:srgbClr val="FFFFFF">
                    <a:lumMod val="50000"/>
                  </a:srgbClr>
                </a:solidFill>
              </a:rPr>
              <a:t>2016</a:t>
            </a:r>
            <a:r>
              <a:rPr lang="zh-CN" altLang="en-US">
                <a:solidFill>
                  <a:srgbClr val="FFFFFF">
                    <a:lumMod val="50000"/>
                  </a:srgbClr>
                </a:solidFill>
              </a:rPr>
              <a:t>秋 </a:t>
            </a:r>
            <a:r>
              <a:rPr lang="en-US" altLang="zh-CN">
                <a:solidFill>
                  <a:srgbClr val="FFFFFF">
                    <a:lumMod val="50000"/>
                  </a:srgbClr>
                </a:solidFill>
              </a:rPr>
              <a:t>W6</a:t>
            </a:r>
            <a:endParaRPr lang="en-US" altLang="zh-CN" dirty="0">
              <a:solidFill>
                <a:srgbClr val="FFFFFF">
                  <a:lumMod val="50000"/>
                </a:srgbClr>
              </a:solidFill>
            </a:endParaRPr>
          </a:p>
        </p:txBody>
      </p:sp>
      <p:sp>
        <p:nvSpPr>
          <p:cNvPr id="3" name="灯片编号占位符 2"/>
          <p:cNvSpPr>
            <a:spLocks noGrp="1"/>
          </p:cNvSpPr>
          <p:nvPr>
            <p:ph type="sldNum" sz="quarter" idx="12"/>
            <p:custDataLst>
              <p:tags r:id="rId2"/>
            </p:custDataLst>
          </p:nvPr>
        </p:nvSpPr>
        <p:spPr/>
        <p:txBody>
          <a:bodyPr/>
          <a:lstStyle/>
          <a:p>
            <a:pPr>
              <a:buClr>
                <a:srgbClr val="3333CC"/>
              </a:buClr>
              <a:defRPr/>
            </a:pPr>
            <a:fld id="{20A14652-C703-45E8-B417-8B01A6A43390}" type="slidenum">
              <a:rPr lang="en-US" altLang="zh-CN" smtClean="0">
                <a:solidFill>
                  <a:srgbClr val="FFFFFF">
                    <a:lumMod val="50000"/>
                  </a:srgbClr>
                </a:solidFill>
              </a:rPr>
            </a:fld>
            <a:endParaRPr lang="en-US" altLang="zh-CN">
              <a:solidFill>
                <a:srgbClr val="FFFFFF">
                  <a:lumMod val="50000"/>
                </a:srgbClr>
              </a:solidFill>
            </a:endParaRPr>
          </a:p>
        </p:txBody>
      </p:sp>
      <p:sp>
        <p:nvSpPr>
          <p:cNvPr id="7200" name="Rectangle 64"/>
          <p:cNvSpPr>
            <a:spLocks noGrp="1" noChangeArrowheads="1"/>
          </p:cNvSpPr>
          <p:nvPr>
            <p:ph type="title" idx="4294967295"/>
            <p:custDataLst>
              <p:tags r:id="rId3"/>
            </p:custDataLst>
          </p:nvPr>
        </p:nvSpPr>
        <p:spPr>
          <a:xfrm>
            <a:off x="446856" y="260648"/>
            <a:ext cx="8229600" cy="993775"/>
          </a:xfrm>
        </p:spPr>
        <p:txBody>
          <a:bodyPr/>
          <a:lstStyle/>
          <a:p>
            <a:pPr eaLnBrk="1" hangingPunct="1"/>
            <a:r>
              <a:rPr lang="en-US" altLang="zh-CN" dirty="0">
                <a:latin typeface="+mj-lt"/>
              </a:rPr>
              <a:t>DNS</a:t>
            </a:r>
            <a:r>
              <a:rPr lang="zh-CN" altLang="en-US" dirty="0"/>
              <a:t>名字解析之迭代查询</a:t>
            </a:r>
            <a:endParaRPr lang="zh-CN" altLang="en-US" dirty="0"/>
          </a:p>
        </p:txBody>
      </p:sp>
      <p:sp>
        <p:nvSpPr>
          <p:cNvPr id="7201" name="Rectangle 65"/>
          <p:cNvSpPr>
            <a:spLocks noGrp="1" noChangeArrowheads="1"/>
          </p:cNvSpPr>
          <p:nvPr>
            <p:ph sz="quarter" idx="4294967295"/>
            <p:custDataLst>
              <p:tags r:id="rId4"/>
            </p:custDataLst>
          </p:nvPr>
        </p:nvSpPr>
        <p:spPr>
          <a:xfrm>
            <a:off x="446856" y="1220788"/>
            <a:ext cx="3565525" cy="5000922"/>
          </a:xfrm>
        </p:spPr>
        <p:txBody>
          <a:bodyPr>
            <a:normAutofit/>
          </a:bodyPr>
          <a:lstStyle/>
          <a:p>
            <a:pPr eaLnBrk="1" hangingPunct="1"/>
            <a:r>
              <a:rPr lang="zh-CN" altLang="en-US" sz="2800" dirty="0"/>
              <a:t>位于 </a:t>
            </a:r>
            <a:r>
              <a:rPr lang="en-US" altLang="zh-CN" sz="2800" dirty="0"/>
              <a:t>cis.poly.edu </a:t>
            </a:r>
            <a:r>
              <a:rPr lang="zh-CN" altLang="en-US" sz="2800" dirty="0"/>
              <a:t>的主机想知道 </a:t>
            </a:r>
            <a:r>
              <a:rPr lang="en-US" altLang="zh-CN" sz="2800" dirty="0"/>
              <a:t>gaia.cs.umass.edu</a:t>
            </a:r>
            <a:r>
              <a:rPr lang="zh-CN" altLang="en-US" sz="2800" dirty="0"/>
              <a:t>的</a:t>
            </a:r>
            <a:r>
              <a:rPr lang="en-US" altLang="zh-CN" sz="2800" dirty="0"/>
              <a:t>IP</a:t>
            </a:r>
            <a:r>
              <a:rPr lang="zh-CN" altLang="en-US" sz="2800" dirty="0"/>
              <a:t>地址</a:t>
            </a:r>
            <a:endParaRPr lang="zh-CN" altLang="en-US" sz="2800" dirty="0"/>
          </a:p>
        </p:txBody>
      </p:sp>
      <p:graphicFrame>
        <p:nvGraphicFramePr>
          <p:cNvPr id="7170" name="Object 2"/>
          <p:cNvGraphicFramePr>
            <a:graphicFrameLocks noChangeAspect="1"/>
          </p:cNvGraphicFramePr>
          <p:nvPr>
            <p:custDataLst>
              <p:tags r:id="rId5"/>
            </p:custDataLst>
          </p:nvPr>
        </p:nvGraphicFramePr>
        <p:xfrm>
          <a:off x="4989513" y="4303713"/>
          <a:ext cx="833437" cy="638175"/>
        </p:xfrm>
        <a:graphic>
          <a:graphicData uri="http://schemas.openxmlformats.org/presentationml/2006/ole">
            <mc:AlternateContent xmlns:mc="http://schemas.openxmlformats.org/markup-compatibility/2006">
              <mc:Choice xmlns:v="urn:schemas-microsoft-com:vml" Requires="v">
                <p:oleObj spid="_x0000_s8390" name="Clip" r:id="rId6" imgW="1307465" imgH="1083945" progId="">
                  <p:embed/>
                </p:oleObj>
              </mc:Choice>
              <mc:Fallback>
                <p:oleObj name="Clip" r:id="rId6" imgW="1307465" imgH="1083945"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9513" y="4303713"/>
                        <a:ext cx="833437"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4" name="Text Box 3"/>
          <p:cNvSpPr txBox="1">
            <a:spLocks noChangeArrowheads="1"/>
          </p:cNvSpPr>
          <p:nvPr>
            <p:custDataLst>
              <p:tags r:id="rId8"/>
            </p:custDataLst>
          </p:nvPr>
        </p:nvSpPr>
        <p:spPr bwMode="auto">
          <a:xfrm>
            <a:off x="4247080" y="4881563"/>
            <a:ext cx="16658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b="1" dirty="0">
                <a:solidFill>
                  <a:srgbClr val="000000"/>
                </a:solidFill>
                <a:latin typeface="Courier New" panose="02070309020205020404" pitchFamily="49" charset="0"/>
              </a:rPr>
              <a:t>请求主机</a:t>
            </a:r>
            <a:br>
              <a:rPr lang="en-US" altLang="zh-CN" b="1" dirty="0">
                <a:solidFill>
                  <a:srgbClr val="000000"/>
                </a:solidFill>
                <a:latin typeface="Courier New" panose="02070309020205020404" pitchFamily="49" charset="0"/>
              </a:rPr>
            </a:br>
            <a:r>
              <a:rPr lang="en-US" altLang="zh-CN" b="1" dirty="0">
                <a:solidFill>
                  <a:srgbClr val="000000"/>
                </a:solidFill>
                <a:latin typeface="Courier New" panose="02070309020205020404" pitchFamily="49" charset="0"/>
              </a:rPr>
              <a:t>cis.poly.edu</a:t>
            </a:r>
            <a:endParaRPr lang="en-US" altLang="zh-CN" dirty="0">
              <a:solidFill>
                <a:srgbClr val="000000"/>
              </a:solidFill>
              <a:latin typeface="Times New Roman" panose="02020603050405020304" pitchFamily="18" charset="0"/>
            </a:endParaRPr>
          </a:p>
        </p:txBody>
      </p:sp>
      <p:sp>
        <p:nvSpPr>
          <p:cNvPr id="7175" name="Text Box 4"/>
          <p:cNvSpPr txBox="1">
            <a:spLocks noChangeArrowheads="1"/>
          </p:cNvSpPr>
          <p:nvPr>
            <p:custDataLst>
              <p:tags r:id="rId9"/>
            </p:custDataLst>
          </p:nvPr>
        </p:nvSpPr>
        <p:spPr bwMode="auto">
          <a:xfrm>
            <a:off x="6483350" y="5670550"/>
            <a:ext cx="2262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b="1">
                <a:solidFill>
                  <a:srgbClr val="000000"/>
                </a:solidFill>
                <a:latin typeface="Courier New" panose="02070309020205020404" pitchFamily="49" charset="0"/>
              </a:rPr>
              <a:t>gaia.cs.umass.edu</a:t>
            </a:r>
            <a:endParaRPr lang="en-US" altLang="zh-CN">
              <a:solidFill>
                <a:srgbClr val="000000"/>
              </a:solidFill>
              <a:latin typeface="Times New Roman" panose="02020603050405020304" pitchFamily="18" charset="0"/>
            </a:endParaRPr>
          </a:p>
        </p:txBody>
      </p:sp>
      <p:graphicFrame>
        <p:nvGraphicFramePr>
          <p:cNvPr id="7171" name="Object 5"/>
          <p:cNvGraphicFramePr>
            <a:graphicFrameLocks noChangeAspect="1"/>
          </p:cNvGraphicFramePr>
          <p:nvPr>
            <p:custDataLst>
              <p:tags r:id="rId10"/>
            </p:custDataLst>
          </p:nvPr>
        </p:nvGraphicFramePr>
        <p:xfrm>
          <a:off x="7113588" y="5103813"/>
          <a:ext cx="833437" cy="638175"/>
        </p:xfrm>
        <a:graphic>
          <a:graphicData uri="http://schemas.openxmlformats.org/presentationml/2006/ole">
            <mc:AlternateContent xmlns:mc="http://schemas.openxmlformats.org/markup-compatibility/2006">
              <mc:Choice xmlns:v="urn:schemas-microsoft-com:vml" Requires="v">
                <p:oleObj spid="_x0000_s8391" name="Clip" r:id="rId11" imgW="1307465" imgH="1083945" progId="">
                  <p:embed/>
                </p:oleObj>
              </mc:Choice>
              <mc:Fallback>
                <p:oleObj name="Clip" r:id="rId11" imgW="1307465" imgH="1083945"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3588" y="5103813"/>
                        <a:ext cx="833437"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6"/>
          <p:cNvGrpSpPr/>
          <p:nvPr>
            <p:custDataLst>
              <p:tags r:id="rId12"/>
            </p:custDataLst>
          </p:nvPr>
        </p:nvGrpSpPr>
        <p:grpSpPr bwMode="auto">
          <a:xfrm>
            <a:off x="5237163" y="2228850"/>
            <a:ext cx="369887" cy="657225"/>
            <a:chOff x="4180" y="783"/>
            <a:chExt cx="150" cy="307"/>
          </a:xfrm>
        </p:grpSpPr>
        <p:sp>
          <p:nvSpPr>
            <p:cNvPr id="7229" name="AutoShape 7"/>
            <p:cNvSpPr>
              <a:spLocks noChangeArrowheads="1"/>
            </p:cNvSpPr>
            <p:nvPr>
              <p:custDataLst>
                <p:tags r:id="rId13"/>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7230" name="Rectangle 8"/>
            <p:cNvSpPr>
              <a:spLocks noChangeArrowheads="1"/>
            </p:cNvSpPr>
            <p:nvPr>
              <p:custDataLst>
                <p:tags r:id="rId14"/>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7231" name="Rectangle 9"/>
            <p:cNvSpPr>
              <a:spLocks noChangeArrowheads="1"/>
            </p:cNvSpPr>
            <p:nvPr>
              <p:custDataLst>
                <p:tags r:id="rId15"/>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32" name="AutoShape 10"/>
            <p:cNvSpPr>
              <a:spLocks noChangeArrowheads="1"/>
            </p:cNvSpPr>
            <p:nvPr>
              <p:custDataLst>
                <p:tags r:id="rId16"/>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33" name="Line 11"/>
            <p:cNvSpPr>
              <a:spLocks noChangeShapeType="1"/>
            </p:cNvSpPr>
            <p:nvPr>
              <p:custDataLst>
                <p:tags r:id="rId17"/>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7234" name="Line 12"/>
            <p:cNvSpPr>
              <a:spLocks noChangeShapeType="1"/>
            </p:cNvSpPr>
            <p:nvPr>
              <p:custDataLst>
                <p:tags r:id="rId18"/>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7235" name="Rectangle 13"/>
            <p:cNvSpPr>
              <a:spLocks noChangeArrowheads="1"/>
            </p:cNvSpPr>
            <p:nvPr>
              <p:custDataLst>
                <p:tags r:id="rId19"/>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36" name="Rectangle 14"/>
            <p:cNvSpPr>
              <a:spLocks noChangeArrowheads="1"/>
            </p:cNvSpPr>
            <p:nvPr>
              <p:custDataLst>
                <p:tags r:id="rId20"/>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grpSp>
      <p:sp>
        <p:nvSpPr>
          <p:cNvPr id="7177" name="Text Box 15"/>
          <p:cNvSpPr txBox="1">
            <a:spLocks noChangeArrowheads="1"/>
          </p:cNvSpPr>
          <p:nvPr>
            <p:custDataLst>
              <p:tags r:id="rId21"/>
            </p:custDataLst>
          </p:nvPr>
        </p:nvSpPr>
        <p:spPr bwMode="auto">
          <a:xfrm>
            <a:off x="5791200" y="481013"/>
            <a:ext cx="2011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800" dirty="0">
                <a:solidFill>
                  <a:srgbClr val="000000"/>
                </a:solidFill>
                <a:latin typeface="Comic Sans MS" panose="030F0702030302020204" pitchFamily="66" charset="0"/>
              </a:rPr>
              <a:t>根</a:t>
            </a:r>
            <a:r>
              <a:rPr lang="en-US" altLang="zh-CN" sz="1800" dirty="0">
                <a:solidFill>
                  <a:srgbClr val="000000"/>
                </a:solidFill>
                <a:latin typeface="Comic Sans MS" panose="030F0702030302020204" pitchFamily="66" charset="0"/>
              </a:rPr>
              <a:t>DNS</a:t>
            </a:r>
            <a:r>
              <a:rPr lang="zh-CN" altLang="en-US" sz="1800" dirty="0">
                <a:solidFill>
                  <a:srgbClr val="000000"/>
                </a:solidFill>
                <a:latin typeface="Comic Sans MS" panose="030F0702030302020204" pitchFamily="66" charset="0"/>
              </a:rPr>
              <a:t>服务器</a:t>
            </a:r>
            <a:endParaRPr lang="en-US" altLang="zh-CN" dirty="0">
              <a:solidFill>
                <a:srgbClr val="000000"/>
              </a:solidFill>
              <a:latin typeface="Times New Roman" panose="02020603050405020304" pitchFamily="18" charset="0"/>
            </a:endParaRPr>
          </a:p>
        </p:txBody>
      </p:sp>
      <p:sp>
        <p:nvSpPr>
          <p:cNvPr id="556048" name="Line 16"/>
          <p:cNvSpPr>
            <a:spLocks noChangeShapeType="1"/>
          </p:cNvSpPr>
          <p:nvPr>
            <p:custDataLst>
              <p:tags r:id="rId22"/>
            </p:custDataLst>
          </p:nvPr>
        </p:nvSpPr>
        <p:spPr bwMode="auto">
          <a:xfrm flipH="1" flipV="1">
            <a:off x="5286375" y="2916238"/>
            <a:ext cx="0" cy="131445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556049" name="Line 17"/>
          <p:cNvSpPr>
            <a:spLocks noChangeShapeType="1"/>
          </p:cNvSpPr>
          <p:nvPr>
            <p:custDataLst>
              <p:tags r:id="rId23"/>
            </p:custDataLst>
          </p:nvPr>
        </p:nvSpPr>
        <p:spPr bwMode="auto">
          <a:xfrm flipV="1">
            <a:off x="5400675" y="1220788"/>
            <a:ext cx="914400" cy="97155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556050" name="Line 18"/>
          <p:cNvSpPr>
            <a:spLocks noChangeShapeType="1"/>
          </p:cNvSpPr>
          <p:nvPr>
            <p:custDataLst>
              <p:tags r:id="rId24"/>
            </p:custDataLst>
          </p:nvPr>
        </p:nvSpPr>
        <p:spPr bwMode="auto">
          <a:xfrm flipV="1">
            <a:off x="5686425" y="2382838"/>
            <a:ext cx="1485900" cy="9525"/>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556051" name="Line 19"/>
          <p:cNvSpPr>
            <a:spLocks noChangeShapeType="1"/>
          </p:cNvSpPr>
          <p:nvPr>
            <p:custDataLst>
              <p:tags r:id="rId25"/>
            </p:custDataLst>
          </p:nvPr>
        </p:nvSpPr>
        <p:spPr bwMode="auto">
          <a:xfrm flipH="1" flipV="1">
            <a:off x="5686425" y="2554288"/>
            <a:ext cx="1419225" cy="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556052" name="Line 20"/>
          <p:cNvSpPr>
            <a:spLocks noChangeShapeType="1"/>
          </p:cNvSpPr>
          <p:nvPr>
            <p:custDataLst>
              <p:tags r:id="rId26"/>
            </p:custDataLst>
          </p:nvPr>
        </p:nvSpPr>
        <p:spPr bwMode="auto">
          <a:xfrm flipH="1">
            <a:off x="5610225" y="1449388"/>
            <a:ext cx="733425" cy="76200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556053" name="Line 21"/>
          <p:cNvSpPr>
            <a:spLocks noChangeShapeType="1"/>
          </p:cNvSpPr>
          <p:nvPr>
            <p:custDataLst>
              <p:tags r:id="rId27"/>
            </p:custDataLst>
          </p:nvPr>
        </p:nvSpPr>
        <p:spPr bwMode="auto">
          <a:xfrm>
            <a:off x="5476875" y="2944813"/>
            <a:ext cx="9525" cy="1323975"/>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grpSp>
        <p:nvGrpSpPr>
          <p:cNvPr id="5" name="Group 22"/>
          <p:cNvGrpSpPr/>
          <p:nvPr>
            <p:custDataLst>
              <p:tags r:id="rId28"/>
            </p:custDataLst>
          </p:nvPr>
        </p:nvGrpSpPr>
        <p:grpSpPr bwMode="auto">
          <a:xfrm>
            <a:off x="4191000" y="3062285"/>
            <a:ext cx="1876425" cy="615949"/>
            <a:chOff x="2838" y="2132"/>
            <a:chExt cx="1182" cy="388"/>
          </a:xfrm>
        </p:grpSpPr>
        <p:sp>
          <p:nvSpPr>
            <p:cNvPr id="7227" name="Rectangle 23"/>
            <p:cNvSpPr>
              <a:spLocks noChangeArrowheads="1"/>
            </p:cNvSpPr>
            <p:nvPr>
              <p:custDataLst>
                <p:tags r:id="rId29"/>
              </p:custDataLst>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7228" name="Text Box 24"/>
            <p:cNvSpPr txBox="1">
              <a:spLocks noChangeArrowheads="1"/>
            </p:cNvSpPr>
            <p:nvPr>
              <p:custDataLst>
                <p:tags r:id="rId30"/>
              </p:custDataLst>
            </p:nvPr>
          </p:nvSpPr>
          <p:spPr bwMode="auto">
            <a:xfrm>
              <a:off x="2847" y="2132"/>
              <a:ext cx="116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800" dirty="0">
                  <a:solidFill>
                    <a:srgbClr val="000000"/>
                  </a:solidFill>
                  <a:latin typeface="Comic Sans MS" panose="030F0702030302020204" pitchFamily="66" charset="0"/>
                </a:rPr>
                <a:t>本地</a:t>
              </a:r>
              <a:r>
                <a:rPr lang="en-US" altLang="zh-CN" sz="1800" dirty="0">
                  <a:solidFill>
                    <a:srgbClr val="000000"/>
                  </a:solidFill>
                  <a:latin typeface="Comic Sans MS" panose="030F0702030302020204" pitchFamily="66" charset="0"/>
                </a:rPr>
                <a:t>DNS</a:t>
              </a:r>
              <a:r>
                <a:rPr lang="zh-CN" altLang="en-US" sz="1800" dirty="0">
                  <a:solidFill>
                    <a:srgbClr val="000000"/>
                  </a:solidFill>
                  <a:latin typeface="Comic Sans MS" panose="030F0702030302020204" pitchFamily="66" charset="0"/>
                </a:rPr>
                <a:t>服务器</a:t>
              </a:r>
              <a:endParaRPr lang="en-US" altLang="zh-CN" sz="2400" dirty="0">
                <a:solidFill>
                  <a:srgbClr val="000000"/>
                </a:solidFill>
                <a:latin typeface="Times New Roman" panose="02020603050405020304" pitchFamily="18" charset="0"/>
              </a:endParaRPr>
            </a:p>
            <a:p>
              <a:pPr algn="ctr">
                <a:spcBef>
                  <a:spcPct val="0"/>
                </a:spcBef>
                <a:buClrTx/>
                <a:buSzTx/>
                <a:buFontTx/>
                <a:buNone/>
              </a:pPr>
              <a:r>
                <a:rPr lang="en-US" altLang="zh-CN" b="1" dirty="0">
                  <a:solidFill>
                    <a:srgbClr val="000000"/>
                  </a:solidFill>
                  <a:latin typeface="Courier New" panose="02070309020205020404" pitchFamily="49" charset="0"/>
                </a:rPr>
                <a:t>dns.poly.edu</a:t>
              </a:r>
              <a:endParaRPr lang="en-US" altLang="zh-CN" dirty="0">
                <a:solidFill>
                  <a:srgbClr val="000000"/>
                </a:solidFill>
                <a:latin typeface="Times New Roman" panose="02020603050405020304" pitchFamily="18" charset="0"/>
              </a:endParaRPr>
            </a:p>
          </p:txBody>
        </p:sp>
      </p:grpSp>
      <p:sp>
        <p:nvSpPr>
          <p:cNvPr id="556057" name="Text Box 25"/>
          <p:cNvSpPr txBox="1">
            <a:spLocks noChangeArrowheads="1"/>
          </p:cNvSpPr>
          <p:nvPr>
            <p:custDataLst>
              <p:tags r:id="rId31"/>
            </p:custDataLst>
          </p:nvPr>
        </p:nvSpPr>
        <p:spPr bwMode="auto">
          <a:xfrm>
            <a:off x="4997450" y="37719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1</a:t>
            </a:r>
            <a:endParaRPr lang="en-US" altLang="zh-CN" sz="2400">
              <a:solidFill>
                <a:srgbClr val="000000"/>
              </a:solidFill>
              <a:latin typeface="Times New Roman" panose="02020603050405020304" pitchFamily="18" charset="0"/>
            </a:endParaRPr>
          </a:p>
        </p:txBody>
      </p:sp>
      <p:sp>
        <p:nvSpPr>
          <p:cNvPr id="556058" name="Text Box 26"/>
          <p:cNvSpPr txBox="1">
            <a:spLocks noChangeArrowheads="1"/>
          </p:cNvSpPr>
          <p:nvPr>
            <p:custDataLst>
              <p:tags r:id="rId32"/>
            </p:custDataLst>
          </p:nvPr>
        </p:nvSpPr>
        <p:spPr bwMode="auto">
          <a:xfrm>
            <a:off x="5540375" y="14382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2</a:t>
            </a:r>
            <a:endParaRPr lang="en-US" altLang="zh-CN" sz="2400">
              <a:solidFill>
                <a:srgbClr val="000000"/>
              </a:solidFill>
              <a:latin typeface="Times New Roman" panose="02020603050405020304" pitchFamily="18" charset="0"/>
            </a:endParaRPr>
          </a:p>
        </p:txBody>
      </p:sp>
      <p:sp>
        <p:nvSpPr>
          <p:cNvPr id="556059" name="Text Box 27"/>
          <p:cNvSpPr txBox="1">
            <a:spLocks noChangeArrowheads="1"/>
          </p:cNvSpPr>
          <p:nvPr>
            <p:custDataLst>
              <p:tags r:id="rId33"/>
            </p:custDataLst>
          </p:nvPr>
        </p:nvSpPr>
        <p:spPr bwMode="auto">
          <a:xfrm>
            <a:off x="5978525" y="1676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3</a:t>
            </a:r>
            <a:endParaRPr lang="en-US" altLang="zh-CN" sz="2400">
              <a:solidFill>
                <a:srgbClr val="000000"/>
              </a:solidFill>
              <a:latin typeface="Times New Roman" panose="02020603050405020304" pitchFamily="18" charset="0"/>
            </a:endParaRPr>
          </a:p>
        </p:txBody>
      </p:sp>
      <p:sp>
        <p:nvSpPr>
          <p:cNvPr id="556060" name="Text Box 28"/>
          <p:cNvSpPr txBox="1">
            <a:spLocks noChangeArrowheads="1"/>
          </p:cNvSpPr>
          <p:nvPr>
            <p:custDataLst>
              <p:tags r:id="rId34"/>
            </p:custDataLst>
          </p:nvPr>
        </p:nvSpPr>
        <p:spPr bwMode="auto">
          <a:xfrm>
            <a:off x="6292850" y="20859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4</a:t>
            </a:r>
            <a:endParaRPr lang="en-US" altLang="zh-CN" sz="2400">
              <a:solidFill>
                <a:srgbClr val="000000"/>
              </a:solidFill>
              <a:latin typeface="Times New Roman" panose="02020603050405020304" pitchFamily="18" charset="0"/>
            </a:endParaRPr>
          </a:p>
        </p:txBody>
      </p:sp>
      <p:sp>
        <p:nvSpPr>
          <p:cNvPr id="556061" name="Text Box 29"/>
          <p:cNvSpPr txBox="1">
            <a:spLocks noChangeArrowheads="1"/>
          </p:cNvSpPr>
          <p:nvPr>
            <p:custDataLst>
              <p:tags r:id="rId35"/>
            </p:custDataLst>
          </p:nvPr>
        </p:nvSpPr>
        <p:spPr bwMode="auto">
          <a:xfrm>
            <a:off x="6323013" y="25733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5</a:t>
            </a:r>
            <a:endParaRPr lang="en-US" altLang="zh-CN" sz="2400">
              <a:solidFill>
                <a:srgbClr val="000000"/>
              </a:solidFill>
              <a:latin typeface="Times New Roman" panose="02020603050405020304" pitchFamily="18" charset="0"/>
            </a:endParaRPr>
          </a:p>
        </p:txBody>
      </p:sp>
      <p:sp>
        <p:nvSpPr>
          <p:cNvPr id="556062" name="Text Box 30"/>
          <p:cNvSpPr txBox="1">
            <a:spLocks noChangeArrowheads="1"/>
          </p:cNvSpPr>
          <p:nvPr>
            <p:custDataLst>
              <p:tags r:id="rId36"/>
            </p:custDataLst>
          </p:nvPr>
        </p:nvSpPr>
        <p:spPr bwMode="auto">
          <a:xfrm>
            <a:off x="6919913" y="36131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6</a:t>
            </a:r>
            <a:endParaRPr lang="en-US" altLang="zh-CN" sz="2400">
              <a:solidFill>
                <a:srgbClr val="000000"/>
              </a:solidFill>
              <a:latin typeface="Times New Roman" panose="02020603050405020304" pitchFamily="18" charset="0"/>
            </a:endParaRPr>
          </a:p>
        </p:txBody>
      </p:sp>
      <p:grpSp>
        <p:nvGrpSpPr>
          <p:cNvPr id="6" name="Group 31"/>
          <p:cNvGrpSpPr/>
          <p:nvPr>
            <p:custDataLst>
              <p:tags r:id="rId37"/>
            </p:custDataLst>
          </p:nvPr>
        </p:nvGrpSpPr>
        <p:grpSpPr bwMode="auto">
          <a:xfrm>
            <a:off x="6351588" y="809625"/>
            <a:ext cx="369887" cy="657225"/>
            <a:chOff x="4180" y="783"/>
            <a:chExt cx="150" cy="307"/>
          </a:xfrm>
        </p:grpSpPr>
        <p:sp>
          <p:nvSpPr>
            <p:cNvPr id="7219" name="AutoShape 32"/>
            <p:cNvSpPr>
              <a:spLocks noChangeArrowheads="1"/>
            </p:cNvSpPr>
            <p:nvPr>
              <p:custDataLst>
                <p:tags r:id="rId38"/>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7220" name="Rectangle 33"/>
            <p:cNvSpPr>
              <a:spLocks noChangeArrowheads="1"/>
            </p:cNvSpPr>
            <p:nvPr>
              <p:custDataLst>
                <p:tags r:id="rId39"/>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7221" name="Rectangle 34"/>
            <p:cNvSpPr>
              <a:spLocks noChangeArrowheads="1"/>
            </p:cNvSpPr>
            <p:nvPr>
              <p:custDataLst>
                <p:tags r:id="rId40"/>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22" name="AutoShape 35"/>
            <p:cNvSpPr>
              <a:spLocks noChangeArrowheads="1"/>
            </p:cNvSpPr>
            <p:nvPr>
              <p:custDataLst>
                <p:tags r:id="rId41"/>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23" name="Line 36"/>
            <p:cNvSpPr>
              <a:spLocks noChangeShapeType="1"/>
            </p:cNvSpPr>
            <p:nvPr>
              <p:custDataLst>
                <p:tags r:id="rId42"/>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7224" name="Line 37"/>
            <p:cNvSpPr>
              <a:spLocks noChangeShapeType="1"/>
            </p:cNvSpPr>
            <p:nvPr>
              <p:custDataLst>
                <p:tags r:id="rId43"/>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7225" name="Rectangle 38"/>
            <p:cNvSpPr>
              <a:spLocks noChangeArrowheads="1"/>
            </p:cNvSpPr>
            <p:nvPr>
              <p:custDataLst>
                <p:tags r:id="rId44"/>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26" name="Rectangle 39"/>
            <p:cNvSpPr>
              <a:spLocks noChangeArrowheads="1"/>
            </p:cNvSpPr>
            <p:nvPr>
              <p:custDataLst>
                <p:tags r:id="rId45"/>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grpSp>
      <p:grpSp>
        <p:nvGrpSpPr>
          <p:cNvPr id="7" name="Group 40"/>
          <p:cNvGrpSpPr/>
          <p:nvPr>
            <p:custDataLst>
              <p:tags r:id="rId46"/>
            </p:custDataLst>
          </p:nvPr>
        </p:nvGrpSpPr>
        <p:grpSpPr bwMode="auto">
          <a:xfrm>
            <a:off x="7180263" y="2238375"/>
            <a:ext cx="369887" cy="657225"/>
            <a:chOff x="4180" y="783"/>
            <a:chExt cx="150" cy="307"/>
          </a:xfrm>
        </p:grpSpPr>
        <p:sp>
          <p:nvSpPr>
            <p:cNvPr id="7211" name="AutoShape 41"/>
            <p:cNvSpPr>
              <a:spLocks noChangeArrowheads="1"/>
            </p:cNvSpPr>
            <p:nvPr>
              <p:custDataLst>
                <p:tags r:id="rId47"/>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7212" name="Rectangle 42"/>
            <p:cNvSpPr>
              <a:spLocks noChangeArrowheads="1"/>
            </p:cNvSpPr>
            <p:nvPr>
              <p:custDataLst>
                <p:tags r:id="rId48"/>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7213" name="Rectangle 43"/>
            <p:cNvSpPr>
              <a:spLocks noChangeArrowheads="1"/>
            </p:cNvSpPr>
            <p:nvPr>
              <p:custDataLst>
                <p:tags r:id="rId49"/>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14" name="AutoShape 44"/>
            <p:cNvSpPr>
              <a:spLocks noChangeArrowheads="1"/>
            </p:cNvSpPr>
            <p:nvPr>
              <p:custDataLst>
                <p:tags r:id="rId50"/>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15" name="Line 45"/>
            <p:cNvSpPr>
              <a:spLocks noChangeShapeType="1"/>
            </p:cNvSpPr>
            <p:nvPr>
              <p:custDataLst>
                <p:tags r:id="rId51"/>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7216" name="Line 46"/>
            <p:cNvSpPr>
              <a:spLocks noChangeShapeType="1"/>
            </p:cNvSpPr>
            <p:nvPr>
              <p:custDataLst>
                <p:tags r:id="rId52"/>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7217" name="Rectangle 47"/>
            <p:cNvSpPr>
              <a:spLocks noChangeArrowheads="1"/>
            </p:cNvSpPr>
            <p:nvPr>
              <p:custDataLst>
                <p:tags r:id="rId53"/>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18" name="Rectangle 48"/>
            <p:cNvSpPr>
              <a:spLocks noChangeArrowheads="1"/>
            </p:cNvSpPr>
            <p:nvPr>
              <p:custDataLst>
                <p:tags r:id="rId54"/>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grpSp>
      <p:grpSp>
        <p:nvGrpSpPr>
          <p:cNvPr id="8" name="Group 49"/>
          <p:cNvGrpSpPr/>
          <p:nvPr>
            <p:custDataLst>
              <p:tags r:id="rId55"/>
            </p:custDataLst>
          </p:nvPr>
        </p:nvGrpSpPr>
        <p:grpSpPr bwMode="auto">
          <a:xfrm>
            <a:off x="7161213" y="3857625"/>
            <a:ext cx="369887" cy="657225"/>
            <a:chOff x="4180" y="783"/>
            <a:chExt cx="150" cy="307"/>
          </a:xfrm>
        </p:grpSpPr>
        <p:sp>
          <p:nvSpPr>
            <p:cNvPr id="7203" name="AutoShape 50"/>
            <p:cNvSpPr>
              <a:spLocks noChangeArrowheads="1"/>
            </p:cNvSpPr>
            <p:nvPr>
              <p:custDataLst>
                <p:tags r:id="rId56"/>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7204" name="Rectangle 51"/>
            <p:cNvSpPr>
              <a:spLocks noChangeArrowheads="1"/>
            </p:cNvSpPr>
            <p:nvPr>
              <p:custDataLst>
                <p:tags r:id="rId57"/>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7205" name="Rectangle 52"/>
            <p:cNvSpPr>
              <a:spLocks noChangeArrowheads="1"/>
            </p:cNvSpPr>
            <p:nvPr>
              <p:custDataLst>
                <p:tags r:id="rId58"/>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06" name="AutoShape 53"/>
            <p:cNvSpPr>
              <a:spLocks noChangeArrowheads="1"/>
            </p:cNvSpPr>
            <p:nvPr>
              <p:custDataLst>
                <p:tags r:id="rId59"/>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07" name="Line 54"/>
            <p:cNvSpPr>
              <a:spLocks noChangeShapeType="1"/>
            </p:cNvSpPr>
            <p:nvPr>
              <p:custDataLst>
                <p:tags r:id="rId60"/>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7208" name="Line 55"/>
            <p:cNvSpPr>
              <a:spLocks noChangeShapeType="1"/>
            </p:cNvSpPr>
            <p:nvPr>
              <p:custDataLst>
                <p:tags r:id="rId61"/>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7209" name="Rectangle 56"/>
            <p:cNvSpPr>
              <a:spLocks noChangeArrowheads="1"/>
            </p:cNvSpPr>
            <p:nvPr>
              <p:custDataLst>
                <p:tags r:id="rId62"/>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7210" name="Rectangle 57"/>
            <p:cNvSpPr>
              <a:spLocks noChangeArrowheads="1"/>
            </p:cNvSpPr>
            <p:nvPr>
              <p:custDataLst>
                <p:tags r:id="rId63"/>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grpSp>
      <p:sp>
        <p:nvSpPr>
          <p:cNvPr id="7194" name="Text Box 58"/>
          <p:cNvSpPr txBox="1">
            <a:spLocks noChangeArrowheads="1"/>
          </p:cNvSpPr>
          <p:nvPr>
            <p:custDataLst>
              <p:tags r:id="rId64"/>
            </p:custDataLst>
          </p:nvPr>
        </p:nvSpPr>
        <p:spPr bwMode="auto">
          <a:xfrm>
            <a:off x="6472748" y="4429125"/>
            <a:ext cx="21595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dirty="0">
                <a:solidFill>
                  <a:srgbClr val="000000"/>
                </a:solidFill>
                <a:latin typeface="Comic Sans MS" panose="030F0702030302020204" pitchFamily="66" charset="0"/>
              </a:rPr>
              <a:t>权威</a:t>
            </a:r>
            <a:r>
              <a:rPr lang="en-US" altLang="zh-CN" dirty="0">
                <a:solidFill>
                  <a:srgbClr val="000000"/>
                </a:solidFill>
                <a:latin typeface="Comic Sans MS" panose="030F0702030302020204" pitchFamily="66" charset="0"/>
              </a:rPr>
              <a:t>DNS</a:t>
            </a:r>
            <a:r>
              <a:rPr lang="zh-CN" altLang="en-US" dirty="0">
                <a:solidFill>
                  <a:srgbClr val="000000"/>
                </a:solidFill>
                <a:latin typeface="Comic Sans MS" panose="030F0702030302020204" pitchFamily="66" charset="0"/>
              </a:rPr>
              <a:t>服务器</a:t>
            </a:r>
            <a:endParaRPr lang="en-US" altLang="zh-CN" sz="2400" dirty="0">
              <a:solidFill>
                <a:srgbClr val="000000"/>
              </a:solidFill>
              <a:latin typeface="Times New Roman" panose="02020603050405020304" pitchFamily="18" charset="0"/>
            </a:endParaRPr>
          </a:p>
          <a:p>
            <a:pPr algn="ctr">
              <a:spcBef>
                <a:spcPct val="0"/>
              </a:spcBef>
              <a:buClrTx/>
              <a:buSzTx/>
              <a:buFontTx/>
              <a:buNone/>
            </a:pPr>
            <a:r>
              <a:rPr lang="en-US" altLang="zh-CN" b="1" dirty="0">
                <a:solidFill>
                  <a:srgbClr val="000000"/>
                </a:solidFill>
                <a:latin typeface="Courier New" panose="02070309020205020404" pitchFamily="49" charset="0"/>
              </a:rPr>
              <a:t>dns.cs.umass.edu</a:t>
            </a:r>
            <a:endParaRPr lang="en-US" altLang="zh-CN" dirty="0">
              <a:solidFill>
                <a:srgbClr val="000000"/>
              </a:solidFill>
              <a:latin typeface="Times New Roman" panose="02020603050405020304" pitchFamily="18" charset="0"/>
            </a:endParaRPr>
          </a:p>
        </p:txBody>
      </p:sp>
      <p:sp>
        <p:nvSpPr>
          <p:cNvPr id="556091" name="Text Box 59"/>
          <p:cNvSpPr txBox="1">
            <a:spLocks noChangeArrowheads="1"/>
          </p:cNvSpPr>
          <p:nvPr>
            <p:custDataLst>
              <p:tags r:id="rId65"/>
            </p:custDataLst>
          </p:nvPr>
        </p:nvSpPr>
        <p:spPr bwMode="auto">
          <a:xfrm>
            <a:off x="6292850" y="3643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7</a:t>
            </a:r>
            <a:endParaRPr lang="en-US" altLang="zh-CN" sz="2400">
              <a:solidFill>
                <a:srgbClr val="000000"/>
              </a:solidFill>
              <a:latin typeface="Times New Roman" panose="02020603050405020304" pitchFamily="18" charset="0"/>
            </a:endParaRPr>
          </a:p>
        </p:txBody>
      </p:sp>
      <p:sp>
        <p:nvSpPr>
          <p:cNvPr id="556092" name="Text Box 60"/>
          <p:cNvSpPr txBox="1">
            <a:spLocks noChangeArrowheads="1"/>
          </p:cNvSpPr>
          <p:nvPr>
            <p:custDataLst>
              <p:tags r:id="rId66"/>
            </p:custDataLst>
          </p:nvPr>
        </p:nvSpPr>
        <p:spPr bwMode="auto">
          <a:xfrm>
            <a:off x="5549900" y="37909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8</a:t>
            </a:r>
            <a:endParaRPr lang="en-US" altLang="zh-CN" sz="2400">
              <a:solidFill>
                <a:srgbClr val="000000"/>
              </a:solidFill>
              <a:latin typeface="Times New Roman" panose="02020603050405020304" pitchFamily="18" charset="0"/>
            </a:endParaRPr>
          </a:p>
        </p:txBody>
      </p:sp>
      <p:sp>
        <p:nvSpPr>
          <p:cNvPr id="556093" name="Line 61"/>
          <p:cNvSpPr>
            <a:spLocks noChangeShapeType="1"/>
          </p:cNvSpPr>
          <p:nvPr>
            <p:custDataLst>
              <p:tags r:id="rId67"/>
            </p:custDataLst>
          </p:nvPr>
        </p:nvSpPr>
        <p:spPr bwMode="auto">
          <a:xfrm>
            <a:off x="5619750" y="2714625"/>
            <a:ext cx="1493838" cy="1314450"/>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600">
              <a:solidFill>
                <a:srgbClr val="000000"/>
              </a:solidFill>
            </a:endParaRPr>
          </a:p>
        </p:txBody>
      </p:sp>
      <p:sp>
        <p:nvSpPr>
          <p:cNvPr id="556094" name="Line 62"/>
          <p:cNvSpPr>
            <a:spLocks noChangeShapeType="1"/>
          </p:cNvSpPr>
          <p:nvPr>
            <p:custDataLst>
              <p:tags r:id="rId68"/>
            </p:custDataLst>
          </p:nvPr>
        </p:nvSpPr>
        <p:spPr bwMode="auto">
          <a:xfrm flipH="1" flipV="1">
            <a:off x="5580063" y="2830513"/>
            <a:ext cx="1493837" cy="1301750"/>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600">
              <a:solidFill>
                <a:srgbClr val="000000"/>
              </a:solidFill>
            </a:endParaRPr>
          </a:p>
        </p:txBody>
      </p:sp>
      <p:sp>
        <p:nvSpPr>
          <p:cNvPr id="7199" name="Text Box 63"/>
          <p:cNvSpPr txBox="1">
            <a:spLocks noChangeArrowheads="1"/>
          </p:cNvSpPr>
          <p:nvPr>
            <p:custDataLst>
              <p:tags r:id="rId69"/>
            </p:custDataLst>
          </p:nvPr>
        </p:nvSpPr>
        <p:spPr bwMode="auto">
          <a:xfrm>
            <a:off x="6948264" y="1852613"/>
            <a:ext cx="20113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800" dirty="0">
                <a:solidFill>
                  <a:srgbClr val="000000"/>
                </a:solidFill>
                <a:latin typeface="Comic Sans MS" panose="030F0702030302020204" pitchFamily="66" charset="0"/>
              </a:rPr>
              <a:t>顶级域</a:t>
            </a:r>
            <a:r>
              <a:rPr lang="en-US" altLang="zh-CN" sz="1800" dirty="0">
                <a:solidFill>
                  <a:srgbClr val="000000"/>
                </a:solidFill>
                <a:latin typeface="Comic Sans MS" panose="030F0702030302020204" pitchFamily="66" charset="0"/>
              </a:rPr>
              <a:t>DNS</a:t>
            </a:r>
            <a:br>
              <a:rPr lang="en-US" altLang="zh-CN" sz="1800" dirty="0">
                <a:solidFill>
                  <a:srgbClr val="000000"/>
                </a:solidFill>
                <a:latin typeface="Comic Sans MS" panose="030F0702030302020204" pitchFamily="66" charset="0"/>
              </a:rPr>
            </a:br>
            <a:r>
              <a:rPr lang="zh-CN" altLang="en-US" sz="1800" dirty="0">
                <a:solidFill>
                  <a:srgbClr val="000000"/>
                </a:solidFill>
                <a:latin typeface="Comic Sans MS" panose="030F0702030302020204" pitchFamily="66" charset="0"/>
              </a:rPr>
              <a:t>服务器</a:t>
            </a:r>
            <a:endParaRPr lang="en-US" altLang="zh-CN" dirty="0">
              <a:solidFill>
                <a:srgbClr val="000000"/>
              </a:solidFill>
              <a:latin typeface="Times New Roman" panose="02020603050405020304" pitchFamily="18" charset="0"/>
            </a:endParaRPr>
          </a:p>
        </p:txBody>
      </p:sp>
      <p:sp>
        <p:nvSpPr>
          <p:cNvPr id="7202" name="Rectangle 66"/>
          <p:cNvSpPr>
            <a:spLocks noChangeArrowheads="1"/>
          </p:cNvSpPr>
          <p:nvPr>
            <p:custDataLst>
              <p:tags r:id="rId70"/>
            </p:custDataLst>
          </p:nvPr>
        </p:nvSpPr>
        <p:spPr bwMode="auto">
          <a:xfrm>
            <a:off x="642938" y="3135312"/>
            <a:ext cx="3162300" cy="339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buClr>
                <a:srgbClr val="808080"/>
              </a:buClr>
              <a:buSzPct val="75000"/>
              <a:buFontTx/>
              <a:buNone/>
            </a:pPr>
            <a:r>
              <a:rPr lang="zh-CN" altLang="en-US" sz="2800" u="sng" dirty="0">
                <a:solidFill>
                  <a:srgbClr val="FF0000"/>
                </a:solidFill>
              </a:rPr>
              <a:t>迭代查询 </a:t>
            </a:r>
            <a:r>
              <a:rPr lang="en-US" altLang="zh-CN" sz="2800" u="sng" dirty="0">
                <a:solidFill>
                  <a:srgbClr val="FF0000"/>
                </a:solidFill>
              </a:rPr>
              <a:t>iterative query</a:t>
            </a:r>
            <a:endParaRPr lang="en-US" altLang="zh-CN" dirty="0">
              <a:solidFill>
                <a:srgbClr val="FF0000"/>
              </a:solidFill>
            </a:endParaRPr>
          </a:p>
          <a:p>
            <a:pPr marL="342900" indent="-342900">
              <a:buClr>
                <a:srgbClr val="808080"/>
              </a:buClr>
              <a:buSzPct val="75000"/>
              <a:buFont typeface="Wingdings" panose="05000000000000000000" pitchFamily="2" charset="2"/>
              <a:buChar char="n"/>
            </a:pPr>
            <a:r>
              <a:rPr lang="zh-CN" altLang="en-US" dirty="0">
                <a:solidFill>
                  <a:srgbClr val="000000"/>
                </a:solidFill>
              </a:rPr>
              <a:t>被联系的服务器返回可以联系的服务器名</a:t>
            </a:r>
            <a:endParaRPr lang="zh-CN" altLang="en-US" dirty="0">
              <a:solidFill>
                <a:srgbClr val="000000"/>
              </a:solidFill>
            </a:endParaRPr>
          </a:p>
          <a:p>
            <a:pPr marL="342900" indent="-342900">
              <a:buClr>
                <a:srgbClr val="808080"/>
              </a:buClr>
              <a:buSzPct val="75000"/>
              <a:buFont typeface="Wingdings" panose="05000000000000000000" pitchFamily="2" charset="2"/>
              <a:buChar char="n"/>
            </a:pPr>
            <a:r>
              <a:rPr lang="en-US" altLang="zh-CN" dirty="0">
                <a:solidFill>
                  <a:srgbClr val="000000"/>
                </a:solidFill>
                <a:latin typeface="Comic Sans MS" panose="030F0702030302020204" pitchFamily="66" charset="0"/>
              </a:rPr>
              <a:t>“</a:t>
            </a:r>
            <a:r>
              <a:rPr lang="en-US" altLang="zh-CN" dirty="0">
                <a:solidFill>
                  <a:srgbClr val="000000"/>
                </a:solidFill>
              </a:rPr>
              <a:t>I don</a:t>
            </a:r>
            <a:r>
              <a:rPr lang="en-US" altLang="zh-CN" dirty="0">
                <a:solidFill>
                  <a:srgbClr val="000000"/>
                </a:solidFill>
                <a:latin typeface="Comic Sans MS" panose="030F0702030302020204" pitchFamily="66" charset="0"/>
              </a:rPr>
              <a:t>’</a:t>
            </a:r>
            <a:r>
              <a:rPr lang="en-US" altLang="zh-CN" dirty="0">
                <a:solidFill>
                  <a:srgbClr val="000000"/>
                </a:solidFill>
              </a:rPr>
              <a:t>t know this name, but ask this server</a:t>
            </a:r>
            <a:r>
              <a:rPr lang="en-US" altLang="zh-CN" dirty="0">
                <a:solidFill>
                  <a:srgbClr val="000000"/>
                </a:solidFill>
                <a:latin typeface="Comic Sans MS" panose="030F0702030302020204" pitchFamily="66" charset="0"/>
              </a:rPr>
              <a:t>”</a:t>
            </a:r>
            <a:endParaRPr lang="en-US" altLang="zh-CN"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60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60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60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60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6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60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60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60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60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60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60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60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60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609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60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6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48" grpId="0" animBg="1"/>
      <p:bldP spid="556049" grpId="0" animBg="1"/>
      <p:bldP spid="556050" grpId="0" animBg="1"/>
      <p:bldP spid="556051" grpId="0" animBg="1"/>
      <p:bldP spid="556052" grpId="0" animBg="1"/>
      <p:bldP spid="556053" grpId="0" animBg="1"/>
      <p:bldP spid="556057" grpId="0"/>
      <p:bldP spid="556058" grpId="0"/>
      <p:bldP spid="556059" grpId="0"/>
      <p:bldP spid="556060" grpId="0"/>
      <p:bldP spid="556061" grpId="0"/>
      <p:bldP spid="556062" grpId="0"/>
      <p:bldP spid="556091" grpId="0"/>
      <p:bldP spid="556092" grpId="0"/>
      <p:bldP spid="556093" grpId="0" animBg="1"/>
      <p:bldP spid="55609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pPr>
              <a:buClr>
                <a:srgbClr val="3333CC"/>
              </a:buClr>
              <a:defRPr/>
            </a:pPr>
            <a:r>
              <a:rPr lang="zh-CN" altLang="en-US">
                <a:solidFill>
                  <a:srgbClr val="FFFFFF">
                    <a:lumMod val="50000"/>
                  </a:srgbClr>
                </a:solidFill>
              </a:rPr>
              <a:t>清华大学</a:t>
            </a:r>
            <a:r>
              <a:rPr lang="en-US" altLang="zh-CN">
                <a:solidFill>
                  <a:srgbClr val="FFFFFF">
                    <a:lumMod val="50000"/>
                  </a:srgbClr>
                </a:solidFill>
              </a:rPr>
              <a:t>2016</a:t>
            </a:r>
            <a:r>
              <a:rPr lang="zh-CN" altLang="en-US">
                <a:solidFill>
                  <a:srgbClr val="FFFFFF">
                    <a:lumMod val="50000"/>
                  </a:srgbClr>
                </a:solidFill>
              </a:rPr>
              <a:t>秋 </a:t>
            </a:r>
            <a:r>
              <a:rPr lang="en-US" altLang="zh-CN">
                <a:solidFill>
                  <a:srgbClr val="FFFFFF">
                    <a:lumMod val="50000"/>
                  </a:srgbClr>
                </a:solidFill>
              </a:rPr>
              <a:t>W6</a:t>
            </a:r>
            <a:endParaRPr lang="en-US" altLang="zh-CN" dirty="0">
              <a:solidFill>
                <a:srgbClr val="FFFFFF">
                  <a:lumMod val="50000"/>
                </a:srgbClr>
              </a:solidFill>
            </a:endParaRPr>
          </a:p>
        </p:txBody>
      </p:sp>
      <p:sp>
        <p:nvSpPr>
          <p:cNvPr id="3" name="灯片编号占位符 2"/>
          <p:cNvSpPr>
            <a:spLocks noGrp="1"/>
          </p:cNvSpPr>
          <p:nvPr>
            <p:ph type="sldNum" sz="quarter" idx="12"/>
            <p:custDataLst>
              <p:tags r:id="rId2"/>
            </p:custDataLst>
          </p:nvPr>
        </p:nvSpPr>
        <p:spPr/>
        <p:txBody>
          <a:bodyPr/>
          <a:lstStyle/>
          <a:p>
            <a:pPr>
              <a:buClr>
                <a:srgbClr val="3333CC"/>
              </a:buClr>
              <a:defRPr/>
            </a:pPr>
            <a:fld id="{9C430509-4613-4597-A4F9-F59987263680}" type="slidenum">
              <a:rPr lang="en-US" altLang="zh-CN" smtClean="0">
                <a:solidFill>
                  <a:srgbClr val="FFFFFF">
                    <a:lumMod val="50000"/>
                  </a:srgbClr>
                </a:solidFill>
              </a:rPr>
            </a:fld>
            <a:endParaRPr lang="en-US" altLang="zh-CN">
              <a:solidFill>
                <a:srgbClr val="FFFFFF">
                  <a:lumMod val="50000"/>
                </a:srgbClr>
              </a:solidFill>
            </a:endParaRPr>
          </a:p>
        </p:txBody>
      </p:sp>
      <p:sp>
        <p:nvSpPr>
          <p:cNvPr id="8199" name="Rectangle 65"/>
          <p:cNvSpPr>
            <a:spLocks noGrp="1" noChangeArrowheads="1"/>
          </p:cNvSpPr>
          <p:nvPr>
            <p:ph type="title" idx="4294967295"/>
            <p:custDataLst>
              <p:tags r:id="rId3"/>
            </p:custDataLst>
          </p:nvPr>
        </p:nvSpPr>
        <p:spPr>
          <a:xfrm>
            <a:off x="467544" y="332656"/>
            <a:ext cx="8229600" cy="884238"/>
          </a:xfrm>
        </p:spPr>
        <p:txBody>
          <a:bodyPr/>
          <a:lstStyle/>
          <a:p>
            <a:r>
              <a:rPr lang="en-US" altLang="zh-CN" dirty="0">
                <a:latin typeface="+mj-lt"/>
              </a:rPr>
              <a:t>DNS</a:t>
            </a:r>
            <a:r>
              <a:rPr lang="zh-CN" altLang="en-US" dirty="0"/>
              <a:t>名字解析之递归查询</a:t>
            </a:r>
            <a:endParaRPr lang="zh-CN" altLang="en-US" sz="2800" dirty="0"/>
          </a:p>
        </p:txBody>
      </p:sp>
      <p:grpSp>
        <p:nvGrpSpPr>
          <p:cNvPr id="4" name="Group 2"/>
          <p:cNvGrpSpPr/>
          <p:nvPr>
            <p:custDataLst>
              <p:tags r:id="rId4"/>
            </p:custDataLst>
          </p:nvPr>
        </p:nvGrpSpPr>
        <p:grpSpPr bwMode="auto">
          <a:xfrm>
            <a:off x="3476625" y="1052512"/>
            <a:ext cx="5667375" cy="5264150"/>
            <a:chOff x="1537" y="549"/>
            <a:chExt cx="3570" cy="3316"/>
          </a:xfrm>
        </p:grpSpPr>
        <p:graphicFrame>
          <p:nvGraphicFramePr>
            <p:cNvPr id="8194" name="Object 3"/>
            <p:cNvGraphicFramePr>
              <a:graphicFrameLocks noChangeAspect="1"/>
            </p:cNvGraphicFramePr>
            <p:nvPr>
              <p:custDataLst>
                <p:tags r:id="rId5"/>
              </p:custDataLst>
            </p:nvPr>
          </p:nvGraphicFramePr>
          <p:xfrm>
            <a:off x="2040" y="2792"/>
            <a:ext cx="525" cy="402"/>
          </p:xfrm>
          <a:graphic>
            <a:graphicData uri="http://schemas.openxmlformats.org/presentationml/2006/ole">
              <mc:AlternateContent xmlns:mc="http://schemas.openxmlformats.org/markup-compatibility/2006">
                <mc:Choice xmlns:v="urn:schemas-microsoft-com:vml" Requires="v">
                  <p:oleObj spid="_x0000_s9414" name="Clip" r:id="rId6" imgW="1307465" imgH="1083945" progId="">
                    <p:embed/>
                  </p:oleObj>
                </mc:Choice>
                <mc:Fallback>
                  <p:oleObj name="Clip" r:id="rId6" imgW="1307465" imgH="1083945"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0" y="2792"/>
                          <a:ext cx="525"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1" name="Text Box 4"/>
            <p:cNvSpPr txBox="1">
              <a:spLocks noChangeArrowheads="1"/>
            </p:cNvSpPr>
            <p:nvPr>
              <p:custDataLst>
                <p:tags r:id="rId8"/>
              </p:custDataLst>
            </p:nvPr>
          </p:nvSpPr>
          <p:spPr bwMode="auto">
            <a:xfrm>
              <a:off x="1572" y="3156"/>
              <a:ext cx="104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b="1" dirty="0">
                  <a:solidFill>
                    <a:srgbClr val="000000"/>
                  </a:solidFill>
                  <a:latin typeface="Courier New" panose="02070309020205020404" pitchFamily="49" charset="0"/>
                </a:rPr>
                <a:t>请求主机</a:t>
              </a:r>
              <a:br>
                <a:rPr lang="en-US" altLang="zh-CN" b="1" dirty="0">
                  <a:solidFill>
                    <a:srgbClr val="000000"/>
                  </a:solidFill>
                  <a:latin typeface="Courier New" panose="02070309020205020404" pitchFamily="49" charset="0"/>
                </a:rPr>
              </a:br>
              <a:r>
                <a:rPr lang="en-US" altLang="zh-CN" b="1" dirty="0">
                  <a:solidFill>
                    <a:srgbClr val="000000"/>
                  </a:solidFill>
                  <a:latin typeface="Courier New" panose="02070309020205020404" pitchFamily="49" charset="0"/>
                </a:rPr>
                <a:t>cis.poly.edu</a:t>
              </a:r>
              <a:endParaRPr lang="en-US" altLang="zh-CN" dirty="0">
                <a:solidFill>
                  <a:srgbClr val="000000"/>
                </a:solidFill>
                <a:latin typeface="Times New Roman" panose="02020603050405020304" pitchFamily="18" charset="0"/>
              </a:endParaRPr>
            </a:p>
          </p:txBody>
        </p:sp>
        <p:sp>
          <p:nvSpPr>
            <p:cNvPr id="8202" name="Text Box 5"/>
            <p:cNvSpPr txBox="1">
              <a:spLocks noChangeArrowheads="1"/>
            </p:cNvSpPr>
            <p:nvPr>
              <p:custDataLst>
                <p:tags r:id="rId9"/>
              </p:custDataLst>
            </p:nvPr>
          </p:nvSpPr>
          <p:spPr bwMode="auto">
            <a:xfrm>
              <a:off x="2981" y="3653"/>
              <a:ext cx="142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b="1">
                  <a:solidFill>
                    <a:srgbClr val="000000"/>
                  </a:solidFill>
                  <a:latin typeface="Courier New" panose="02070309020205020404" pitchFamily="49" charset="0"/>
                </a:rPr>
                <a:t>gaia.cs.umass.edu</a:t>
              </a:r>
              <a:endParaRPr lang="en-US" altLang="zh-CN">
                <a:solidFill>
                  <a:srgbClr val="000000"/>
                </a:solidFill>
                <a:latin typeface="Times New Roman" panose="02020603050405020304" pitchFamily="18" charset="0"/>
              </a:endParaRPr>
            </a:p>
          </p:txBody>
        </p:sp>
        <p:graphicFrame>
          <p:nvGraphicFramePr>
            <p:cNvPr id="8195" name="Object 6"/>
            <p:cNvGraphicFramePr>
              <a:graphicFrameLocks noChangeAspect="1"/>
            </p:cNvGraphicFramePr>
            <p:nvPr>
              <p:custDataLst>
                <p:tags r:id="rId10"/>
              </p:custDataLst>
            </p:nvPr>
          </p:nvGraphicFramePr>
          <p:xfrm>
            <a:off x="3378" y="3296"/>
            <a:ext cx="525" cy="402"/>
          </p:xfrm>
          <a:graphic>
            <a:graphicData uri="http://schemas.openxmlformats.org/presentationml/2006/ole">
              <mc:AlternateContent xmlns:mc="http://schemas.openxmlformats.org/markup-compatibility/2006">
                <mc:Choice xmlns:v="urn:schemas-microsoft-com:vml" Requires="v">
                  <p:oleObj spid="_x0000_s9415" name="Clip" r:id="rId11" imgW="1307465" imgH="1083945" progId="">
                    <p:embed/>
                  </p:oleObj>
                </mc:Choice>
                <mc:Fallback>
                  <p:oleObj name="Clip" r:id="rId11" imgW="1307465" imgH="1083945"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8" y="3296"/>
                          <a:ext cx="525"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7"/>
            <p:cNvGrpSpPr/>
            <p:nvPr/>
          </p:nvGrpSpPr>
          <p:grpSpPr bwMode="auto">
            <a:xfrm>
              <a:off x="2196" y="1485"/>
              <a:ext cx="233" cy="414"/>
              <a:chOff x="4180" y="783"/>
              <a:chExt cx="150" cy="307"/>
            </a:xfrm>
          </p:grpSpPr>
          <p:sp>
            <p:nvSpPr>
              <p:cNvPr id="8253" name="AutoShape 8"/>
              <p:cNvSpPr>
                <a:spLocks noChangeArrowheads="1"/>
              </p:cNvSpPr>
              <p:nvPr>
                <p:custDataLst>
                  <p:tags r:id="rId12"/>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8254" name="Rectangle 9"/>
              <p:cNvSpPr>
                <a:spLocks noChangeArrowheads="1"/>
              </p:cNvSpPr>
              <p:nvPr>
                <p:custDataLst>
                  <p:tags r:id="rId13"/>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8255" name="Rectangle 10"/>
              <p:cNvSpPr>
                <a:spLocks noChangeArrowheads="1"/>
              </p:cNvSpPr>
              <p:nvPr>
                <p:custDataLst>
                  <p:tags r:id="rId14"/>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56" name="AutoShape 11"/>
              <p:cNvSpPr>
                <a:spLocks noChangeArrowheads="1"/>
              </p:cNvSpPr>
              <p:nvPr>
                <p:custDataLst>
                  <p:tags r:id="rId15"/>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57" name="Line 12"/>
              <p:cNvSpPr>
                <a:spLocks noChangeShapeType="1"/>
              </p:cNvSpPr>
              <p:nvPr>
                <p:custDataLst>
                  <p:tags r:id="rId16"/>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58" name="Line 13"/>
              <p:cNvSpPr>
                <a:spLocks noChangeShapeType="1"/>
              </p:cNvSpPr>
              <p:nvPr>
                <p:custDataLst>
                  <p:tags r:id="rId17"/>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59" name="Rectangle 14"/>
              <p:cNvSpPr>
                <a:spLocks noChangeArrowheads="1"/>
              </p:cNvSpPr>
              <p:nvPr>
                <p:custDataLst>
                  <p:tags r:id="rId18"/>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60" name="Rectangle 15"/>
              <p:cNvSpPr>
                <a:spLocks noChangeArrowheads="1"/>
              </p:cNvSpPr>
              <p:nvPr>
                <p:custDataLst>
                  <p:tags r:id="rId19"/>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grpSp>
        <p:sp>
          <p:nvSpPr>
            <p:cNvPr id="8204" name="Text Box 16"/>
            <p:cNvSpPr txBox="1">
              <a:spLocks noChangeArrowheads="1"/>
            </p:cNvSpPr>
            <p:nvPr>
              <p:custDataLst>
                <p:tags r:id="rId20"/>
              </p:custDataLst>
            </p:nvPr>
          </p:nvSpPr>
          <p:spPr bwMode="auto">
            <a:xfrm>
              <a:off x="3134" y="549"/>
              <a:ext cx="12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800" dirty="0">
                  <a:solidFill>
                    <a:srgbClr val="000000"/>
                  </a:solidFill>
                  <a:latin typeface="Comic Sans MS" panose="030F0702030302020204" pitchFamily="66" charset="0"/>
                </a:rPr>
                <a:t>根</a:t>
              </a:r>
              <a:r>
                <a:rPr lang="en-US" altLang="zh-CN" sz="1800" dirty="0">
                  <a:solidFill>
                    <a:srgbClr val="000000"/>
                  </a:solidFill>
                  <a:latin typeface="Comic Sans MS" panose="030F0702030302020204" pitchFamily="66" charset="0"/>
                </a:rPr>
                <a:t>DNS</a:t>
              </a:r>
              <a:r>
                <a:rPr lang="zh-CN" altLang="en-US" sz="1800" dirty="0">
                  <a:solidFill>
                    <a:srgbClr val="000000"/>
                  </a:solidFill>
                  <a:latin typeface="Comic Sans MS" panose="030F0702030302020204" pitchFamily="66" charset="0"/>
                </a:rPr>
                <a:t>服务器</a:t>
              </a:r>
              <a:endParaRPr lang="en-US" altLang="zh-CN" dirty="0">
                <a:solidFill>
                  <a:srgbClr val="000000"/>
                </a:solidFill>
                <a:latin typeface="Times New Roman" panose="02020603050405020304" pitchFamily="18" charset="0"/>
              </a:endParaRPr>
            </a:p>
          </p:txBody>
        </p:sp>
        <p:sp>
          <p:nvSpPr>
            <p:cNvPr id="8205" name="Line 17"/>
            <p:cNvSpPr>
              <a:spLocks noChangeShapeType="1"/>
            </p:cNvSpPr>
            <p:nvPr>
              <p:custDataLst>
                <p:tags r:id="rId21"/>
              </p:custDataLst>
            </p:nvPr>
          </p:nvSpPr>
          <p:spPr bwMode="auto">
            <a:xfrm flipH="1" flipV="1">
              <a:off x="2227" y="1918"/>
              <a:ext cx="0" cy="828"/>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06" name="Line 18"/>
            <p:cNvSpPr>
              <a:spLocks noChangeShapeType="1"/>
            </p:cNvSpPr>
            <p:nvPr>
              <p:custDataLst>
                <p:tags r:id="rId22"/>
              </p:custDataLst>
            </p:nvPr>
          </p:nvSpPr>
          <p:spPr bwMode="auto">
            <a:xfrm flipV="1">
              <a:off x="2299" y="850"/>
              <a:ext cx="576" cy="612"/>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07" name="Line 19"/>
            <p:cNvSpPr>
              <a:spLocks noChangeShapeType="1"/>
            </p:cNvSpPr>
            <p:nvPr>
              <p:custDataLst>
                <p:tags r:id="rId23"/>
              </p:custDataLst>
            </p:nvPr>
          </p:nvSpPr>
          <p:spPr bwMode="auto">
            <a:xfrm>
              <a:off x="2347" y="1936"/>
              <a:ext cx="6" cy="834"/>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grpSp>
          <p:nvGrpSpPr>
            <p:cNvPr id="6" name="Group 20"/>
            <p:cNvGrpSpPr/>
            <p:nvPr/>
          </p:nvGrpSpPr>
          <p:grpSpPr bwMode="auto">
            <a:xfrm>
              <a:off x="1537" y="2010"/>
              <a:ext cx="1182" cy="388"/>
              <a:chOff x="2838" y="2132"/>
              <a:chExt cx="1182" cy="388"/>
            </a:xfrm>
          </p:grpSpPr>
          <p:sp>
            <p:nvSpPr>
              <p:cNvPr id="8251" name="Rectangle 21"/>
              <p:cNvSpPr>
                <a:spLocks noChangeArrowheads="1"/>
              </p:cNvSpPr>
              <p:nvPr>
                <p:custDataLst>
                  <p:tags r:id="rId24"/>
                </p:custDataLst>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8252" name="Text Box 22"/>
              <p:cNvSpPr txBox="1">
                <a:spLocks noChangeArrowheads="1"/>
              </p:cNvSpPr>
              <p:nvPr>
                <p:custDataLst>
                  <p:tags r:id="rId25"/>
                </p:custDataLst>
              </p:nvPr>
            </p:nvSpPr>
            <p:spPr bwMode="auto">
              <a:xfrm>
                <a:off x="2847" y="2132"/>
                <a:ext cx="116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800" dirty="0">
                    <a:solidFill>
                      <a:srgbClr val="000000"/>
                    </a:solidFill>
                    <a:latin typeface="Comic Sans MS" panose="030F0702030302020204" pitchFamily="66" charset="0"/>
                  </a:rPr>
                  <a:t>本地</a:t>
                </a:r>
                <a:r>
                  <a:rPr lang="en-US" altLang="zh-CN" sz="1800" dirty="0">
                    <a:solidFill>
                      <a:srgbClr val="000000"/>
                    </a:solidFill>
                    <a:latin typeface="Comic Sans MS" panose="030F0702030302020204" pitchFamily="66" charset="0"/>
                  </a:rPr>
                  <a:t>DNS</a:t>
                </a:r>
                <a:r>
                  <a:rPr lang="zh-CN" altLang="en-US" sz="1800" dirty="0">
                    <a:solidFill>
                      <a:srgbClr val="000000"/>
                    </a:solidFill>
                    <a:latin typeface="Comic Sans MS" panose="030F0702030302020204" pitchFamily="66" charset="0"/>
                  </a:rPr>
                  <a:t>服务器</a:t>
                </a:r>
                <a:endParaRPr lang="en-US" altLang="zh-CN" sz="2400" dirty="0">
                  <a:solidFill>
                    <a:srgbClr val="000000"/>
                  </a:solidFill>
                  <a:latin typeface="Times New Roman" panose="02020603050405020304" pitchFamily="18" charset="0"/>
                </a:endParaRPr>
              </a:p>
              <a:p>
                <a:pPr algn="ctr">
                  <a:spcBef>
                    <a:spcPct val="0"/>
                  </a:spcBef>
                  <a:buClrTx/>
                  <a:buSzTx/>
                  <a:buFontTx/>
                  <a:buNone/>
                </a:pPr>
                <a:r>
                  <a:rPr lang="en-US" altLang="zh-CN" b="1" dirty="0">
                    <a:solidFill>
                      <a:srgbClr val="000000"/>
                    </a:solidFill>
                    <a:latin typeface="Courier New" panose="02070309020205020404" pitchFamily="49" charset="0"/>
                  </a:rPr>
                  <a:t>dns.poly.edu</a:t>
                </a:r>
                <a:endParaRPr lang="en-US" altLang="zh-CN" dirty="0">
                  <a:solidFill>
                    <a:srgbClr val="000000"/>
                  </a:solidFill>
                  <a:latin typeface="Times New Roman" panose="02020603050405020304" pitchFamily="18" charset="0"/>
                </a:endParaRPr>
              </a:p>
            </p:txBody>
          </p:sp>
        </p:grpSp>
        <p:sp>
          <p:nvSpPr>
            <p:cNvPr id="8209" name="Text Box 23"/>
            <p:cNvSpPr txBox="1">
              <a:spLocks noChangeArrowheads="1"/>
            </p:cNvSpPr>
            <p:nvPr>
              <p:custDataLst>
                <p:tags r:id="rId26"/>
              </p:custDataLst>
            </p:nvPr>
          </p:nvSpPr>
          <p:spPr bwMode="auto">
            <a:xfrm>
              <a:off x="2045" y="245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1</a:t>
              </a:r>
              <a:endParaRPr lang="en-US" altLang="zh-CN" sz="2400">
                <a:solidFill>
                  <a:srgbClr val="000000"/>
                </a:solidFill>
                <a:latin typeface="Times New Roman" panose="02020603050405020304" pitchFamily="18" charset="0"/>
              </a:endParaRPr>
            </a:p>
          </p:txBody>
        </p:sp>
        <p:sp>
          <p:nvSpPr>
            <p:cNvPr id="8210" name="Text Box 24"/>
            <p:cNvSpPr txBox="1">
              <a:spLocks noChangeArrowheads="1"/>
            </p:cNvSpPr>
            <p:nvPr>
              <p:custDataLst>
                <p:tags r:id="rId27"/>
              </p:custDataLst>
            </p:nvPr>
          </p:nvSpPr>
          <p:spPr bwMode="auto">
            <a:xfrm>
              <a:off x="2387" y="9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2</a:t>
              </a:r>
              <a:endParaRPr lang="en-US" altLang="zh-CN" sz="2400">
                <a:solidFill>
                  <a:srgbClr val="000000"/>
                </a:solidFill>
                <a:latin typeface="Times New Roman" panose="02020603050405020304" pitchFamily="18" charset="0"/>
              </a:endParaRPr>
            </a:p>
          </p:txBody>
        </p:sp>
        <p:sp>
          <p:nvSpPr>
            <p:cNvPr id="8211" name="Text Box 25"/>
            <p:cNvSpPr txBox="1">
              <a:spLocks noChangeArrowheads="1"/>
            </p:cNvSpPr>
            <p:nvPr>
              <p:custDataLst>
                <p:tags r:id="rId28"/>
              </p:custDataLst>
            </p:nvPr>
          </p:nvSpPr>
          <p:spPr bwMode="auto">
            <a:xfrm>
              <a:off x="3600" y="21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4</a:t>
              </a:r>
              <a:endParaRPr lang="en-US" altLang="zh-CN" sz="2400">
                <a:solidFill>
                  <a:srgbClr val="000000"/>
                </a:solidFill>
                <a:latin typeface="Times New Roman" panose="02020603050405020304" pitchFamily="18" charset="0"/>
              </a:endParaRPr>
            </a:p>
          </p:txBody>
        </p:sp>
        <p:sp>
          <p:nvSpPr>
            <p:cNvPr id="8212" name="Text Box 26"/>
            <p:cNvSpPr txBox="1">
              <a:spLocks noChangeArrowheads="1"/>
            </p:cNvSpPr>
            <p:nvPr>
              <p:custDataLst>
                <p:tags r:id="rId29"/>
              </p:custDataLst>
            </p:nvPr>
          </p:nvSpPr>
          <p:spPr bwMode="auto">
            <a:xfrm>
              <a:off x="3312" y="216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5</a:t>
              </a:r>
              <a:endParaRPr lang="en-US" altLang="zh-CN" sz="2400">
                <a:solidFill>
                  <a:srgbClr val="000000"/>
                </a:solidFill>
                <a:latin typeface="Times New Roman" panose="02020603050405020304" pitchFamily="18" charset="0"/>
              </a:endParaRPr>
            </a:p>
          </p:txBody>
        </p:sp>
        <p:sp>
          <p:nvSpPr>
            <p:cNvPr id="8213" name="Text Box 27"/>
            <p:cNvSpPr txBox="1">
              <a:spLocks noChangeArrowheads="1"/>
            </p:cNvSpPr>
            <p:nvPr>
              <p:custDataLst>
                <p:tags r:id="rId30"/>
              </p:custDataLst>
            </p:nvPr>
          </p:nvSpPr>
          <p:spPr bwMode="auto">
            <a:xfrm>
              <a:off x="3120" y="129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6</a:t>
              </a:r>
              <a:endParaRPr lang="en-US" altLang="zh-CN" sz="2400">
                <a:solidFill>
                  <a:srgbClr val="000000"/>
                </a:solidFill>
                <a:latin typeface="Times New Roman" panose="02020603050405020304" pitchFamily="18" charset="0"/>
              </a:endParaRPr>
            </a:p>
          </p:txBody>
        </p:sp>
        <p:grpSp>
          <p:nvGrpSpPr>
            <p:cNvPr id="7" name="Group 28"/>
            <p:cNvGrpSpPr/>
            <p:nvPr/>
          </p:nvGrpSpPr>
          <p:grpSpPr bwMode="auto">
            <a:xfrm>
              <a:off x="2898" y="591"/>
              <a:ext cx="233" cy="414"/>
              <a:chOff x="4180" y="783"/>
              <a:chExt cx="150" cy="307"/>
            </a:xfrm>
          </p:grpSpPr>
          <p:sp>
            <p:nvSpPr>
              <p:cNvPr id="8243" name="AutoShape 29"/>
              <p:cNvSpPr>
                <a:spLocks noChangeArrowheads="1"/>
              </p:cNvSpPr>
              <p:nvPr>
                <p:custDataLst>
                  <p:tags r:id="rId31"/>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8244" name="Rectangle 30"/>
              <p:cNvSpPr>
                <a:spLocks noChangeArrowheads="1"/>
              </p:cNvSpPr>
              <p:nvPr>
                <p:custDataLst>
                  <p:tags r:id="rId32"/>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8245" name="Rectangle 31"/>
              <p:cNvSpPr>
                <a:spLocks noChangeArrowheads="1"/>
              </p:cNvSpPr>
              <p:nvPr>
                <p:custDataLst>
                  <p:tags r:id="rId33"/>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46" name="AutoShape 32"/>
              <p:cNvSpPr>
                <a:spLocks noChangeArrowheads="1"/>
              </p:cNvSpPr>
              <p:nvPr>
                <p:custDataLst>
                  <p:tags r:id="rId34"/>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47" name="Line 33"/>
              <p:cNvSpPr>
                <a:spLocks noChangeShapeType="1"/>
              </p:cNvSpPr>
              <p:nvPr>
                <p:custDataLst>
                  <p:tags r:id="rId35"/>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48" name="Line 34"/>
              <p:cNvSpPr>
                <a:spLocks noChangeShapeType="1"/>
              </p:cNvSpPr>
              <p:nvPr>
                <p:custDataLst>
                  <p:tags r:id="rId36"/>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49" name="Rectangle 35"/>
              <p:cNvSpPr>
                <a:spLocks noChangeArrowheads="1"/>
              </p:cNvSpPr>
              <p:nvPr>
                <p:custDataLst>
                  <p:tags r:id="rId37"/>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50" name="Rectangle 36"/>
              <p:cNvSpPr>
                <a:spLocks noChangeArrowheads="1"/>
              </p:cNvSpPr>
              <p:nvPr>
                <p:custDataLst>
                  <p:tags r:id="rId38"/>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grpSp>
        <p:grpSp>
          <p:nvGrpSpPr>
            <p:cNvPr id="8" name="Group 37"/>
            <p:cNvGrpSpPr/>
            <p:nvPr/>
          </p:nvGrpSpPr>
          <p:grpSpPr bwMode="auto">
            <a:xfrm>
              <a:off x="3420" y="1491"/>
              <a:ext cx="233" cy="414"/>
              <a:chOff x="4180" y="783"/>
              <a:chExt cx="150" cy="307"/>
            </a:xfrm>
          </p:grpSpPr>
          <p:sp>
            <p:nvSpPr>
              <p:cNvPr id="8235" name="AutoShape 38"/>
              <p:cNvSpPr>
                <a:spLocks noChangeArrowheads="1"/>
              </p:cNvSpPr>
              <p:nvPr>
                <p:custDataLst>
                  <p:tags r:id="rId39"/>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8236" name="Rectangle 39"/>
              <p:cNvSpPr>
                <a:spLocks noChangeArrowheads="1"/>
              </p:cNvSpPr>
              <p:nvPr>
                <p:custDataLst>
                  <p:tags r:id="rId40"/>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8237" name="Rectangle 40"/>
              <p:cNvSpPr>
                <a:spLocks noChangeArrowheads="1"/>
              </p:cNvSpPr>
              <p:nvPr>
                <p:custDataLst>
                  <p:tags r:id="rId41"/>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38" name="AutoShape 41"/>
              <p:cNvSpPr>
                <a:spLocks noChangeArrowheads="1"/>
              </p:cNvSpPr>
              <p:nvPr>
                <p:custDataLst>
                  <p:tags r:id="rId42"/>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39" name="Line 42"/>
              <p:cNvSpPr>
                <a:spLocks noChangeShapeType="1"/>
              </p:cNvSpPr>
              <p:nvPr>
                <p:custDataLst>
                  <p:tags r:id="rId43"/>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40" name="Line 43"/>
              <p:cNvSpPr>
                <a:spLocks noChangeShapeType="1"/>
              </p:cNvSpPr>
              <p:nvPr>
                <p:custDataLst>
                  <p:tags r:id="rId44"/>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41" name="Rectangle 44"/>
              <p:cNvSpPr>
                <a:spLocks noChangeArrowheads="1"/>
              </p:cNvSpPr>
              <p:nvPr>
                <p:custDataLst>
                  <p:tags r:id="rId45"/>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42" name="Rectangle 45"/>
              <p:cNvSpPr>
                <a:spLocks noChangeArrowheads="1"/>
              </p:cNvSpPr>
              <p:nvPr>
                <p:custDataLst>
                  <p:tags r:id="rId46"/>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grpSp>
        <p:grpSp>
          <p:nvGrpSpPr>
            <p:cNvPr id="9" name="Group 46"/>
            <p:cNvGrpSpPr/>
            <p:nvPr/>
          </p:nvGrpSpPr>
          <p:grpSpPr bwMode="auto">
            <a:xfrm>
              <a:off x="3408" y="2511"/>
              <a:ext cx="233" cy="414"/>
              <a:chOff x="4180" y="783"/>
              <a:chExt cx="150" cy="307"/>
            </a:xfrm>
          </p:grpSpPr>
          <p:sp>
            <p:nvSpPr>
              <p:cNvPr id="8227" name="AutoShape 47"/>
              <p:cNvSpPr>
                <a:spLocks noChangeArrowheads="1"/>
              </p:cNvSpPr>
              <p:nvPr>
                <p:custDataLst>
                  <p:tags r:id="rId47"/>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8228" name="Rectangle 48"/>
              <p:cNvSpPr>
                <a:spLocks noChangeArrowheads="1"/>
              </p:cNvSpPr>
              <p:nvPr>
                <p:custDataLst>
                  <p:tags r:id="rId48"/>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sp>
            <p:nvSpPr>
              <p:cNvPr id="8229" name="Rectangle 49"/>
              <p:cNvSpPr>
                <a:spLocks noChangeArrowheads="1"/>
              </p:cNvSpPr>
              <p:nvPr>
                <p:custDataLst>
                  <p:tags r:id="rId49"/>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30" name="AutoShape 50"/>
              <p:cNvSpPr>
                <a:spLocks noChangeArrowheads="1"/>
              </p:cNvSpPr>
              <p:nvPr>
                <p:custDataLst>
                  <p:tags r:id="rId50"/>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31" name="Line 51"/>
              <p:cNvSpPr>
                <a:spLocks noChangeShapeType="1"/>
              </p:cNvSpPr>
              <p:nvPr>
                <p:custDataLst>
                  <p:tags r:id="rId51"/>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32" name="Line 52"/>
              <p:cNvSpPr>
                <a:spLocks noChangeShapeType="1"/>
              </p:cNvSpPr>
              <p:nvPr>
                <p:custDataLst>
                  <p:tags r:id="rId52"/>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33" name="Rectangle 53"/>
              <p:cNvSpPr>
                <a:spLocks noChangeArrowheads="1"/>
              </p:cNvSpPr>
              <p:nvPr>
                <p:custDataLst>
                  <p:tags r:id="rId53"/>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pPr>
                  <a:spcBef>
                    <a:spcPct val="0"/>
                  </a:spcBef>
                  <a:buClrTx/>
                  <a:buSzTx/>
                  <a:buFontTx/>
                  <a:buNone/>
                </a:pPr>
                <a:endParaRPr lang="zh-CN" altLang="en-US" sz="1600">
                  <a:solidFill>
                    <a:srgbClr val="000000"/>
                  </a:solidFill>
                </a:endParaRPr>
              </a:p>
            </p:txBody>
          </p:sp>
          <p:sp>
            <p:nvSpPr>
              <p:cNvPr id="8234" name="Rectangle 54"/>
              <p:cNvSpPr>
                <a:spLocks noChangeArrowheads="1"/>
              </p:cNvSpPr>
              <p:nvPr>
                <p:custDataLst>
                  <p:tags r:id="rId54"/>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0"/>
                  </a:spcBef>
                  <a:buClrTx/>
                  <a:buSzTx/>
                  <a:buFontTx/>
                  <a:buNone/>
                </a:pPr>
                <a:endParaRPr lang="zh-CN" altLang="en-US" sz="1600">
                  <a:solidFill>
                    <a:srgbClr val="000000"/>
                  </a:solidFill>
                </a:endParaRPr>
              </a:p>
            </p:txBody>
          </p:sp>
        </p:grpSp>
        <p:sp>
          <p:nvSpPr>
            <p:cNvPr id="8217" name="Text Box 55"/>
            <p:cNvSpPr txBox="1">
              <a:spLocks noChangeArrowheads="1"/>
            </p:cNvSpPr>
            <p:nvPr>
              <p:custDataLst>
                <p:tags r:id="rId55"/>
              </p:custDataLst>
            </p:nvPr>
          </p:nvSpPr>
          <p:spPr bwMode="auto">
            <a:xfrm>
              <a:off x="2974" y="2871"/>
              <a:ext cx="136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dirty="0">
                  <a:solidFill>
                    <a:srgbClr val="000000"/>
                  </a:solidFill>
                  <a:latin typeface="Comic Sans MS" panose="030F0702030302020204" pitchFamily="66" charset="0"/>
                </a:rPr>
                <a:t>权威</a:t>
              </a:r>
              <a:r>
                <a:rPr lang="en-US" altLang="zh-CN" dirty="0">
                  <a:solidFill>
                    <a:srgbClr val="000000"/>
                  </a:solidFill>
                  <a:latin typeface="Comic Sans MS" panose="030F0702030302020204" pitchFamily="66" charset="0"/>
                </a:rPr>
                <a:t>DNS</a:t>
              </a:r>
              <a:r>
                <a:rPr lang="zh-CN" altLang="en-US" dirty="0">
                  <a:solidFill>
                    <a:srgbClr val="000000"/>
                  </a:solidFill>
                  <a:latin typeface="Comic Sans MS" panose="030F0702030302020204" pitchFamily="66" charset="0"/>
                </a:rPr>
                <a:t>服务器</a:t>
              </a:r>
              <a:endParaRPr lang="en-US" altLang="zh-CN" sz="2400" dirty="0">
                <a:solidFill>
                  <a:srgbClr val="000000"/>
                </a:solidFill>
                <a:latin typeface="Times New Roman" panose="02020603050405020304" pitchFamily="18" charset="0"/>
              </a:endParaRPr>
            </a:p>
            <a:p>
              <a:pPr algn="ctr">
                <a:spcBef>
                  <a:spcPct val="0"/>
                </a:spcBef>
                <a:buClrTx/>
                <a:buSzTx/>
                <a:buFontTx/>
                <a:buNone/>
              </a:pPr>
              <a:r>
                <a:rPr lang="en-US" altLang="zh-CN" b="1" dirty="0">
                  <a:solidFill>
                    <a:srgbClr val="000000"/>
                  </a:solidFill>
                  <a:latin typeface="Courier New" panose="02070309020205020404" pitchFamily="49" charset="0"/>
                </a:rPr>
                <a:t>dns.cs.umass.edu</a:t>
              </a:r>
              <a:endParaRPr lang="en-US" altLang="zh-CN" dirty="0">
                <a:solidFill>
                  <a:srgbClr val="000000"/>
                </a:solidFill>
                <a:latin typeface="Times New Roman" panose="02020603050405020304" pitchFamily="18" charset="0"/>
              </a:endParaRPr>
            </a:p>
          </p:txBody>
        </p:sp>
        <p:sp>
          <p:nvSpPr>
            <p:cNvPr id="8218" name="Text Box 56"/>
            <p:cNvSpPr txBox="1">
              <a:spLocks noChangeArrowheads="1"/>
            </p:cNvSpPr>
            <p:nvPr>
              <p:custDataLst>
                <p:tags r:id="rId56"/>
              </p:custDataLst>
            </p:nvPr>
          </p:nvSpPr>
          <p:spPr bwMode="auto">
            <a:xfrm>
              <a:off x="2592" y="13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7</a:t>
              </a:r>
              <a:endParaRPr lang="en-US" altLang="zh-CN" sz="2400">
                <a:solidFill>
                  <a:srgbClr val="000000"/>
                </a:solidFill>
                <a:latin typeface="Times New Roman" panose="02020603050405020304" pitchFamily="18" charset="0"/>
              </a:endParaRPr>
            </a:p>
          </p:txBody>
        </p:sp>
        <p:sp>
          <p:nvSpPr>
            <p:cNvPr id="8219" name="Text Box 57"/>
            <p:cNvSpPr txBox="1">
              <a:spLocks noChangeArrowheads="1"/>
            </p:cNvSpPr>
            <p:nvPr>
              <p:custDataLst>
                <p:tags r:id="rId57"/>
              </p:custDataLst>
            </p:nvPr>
          </p:nvSpPr>
          <p:spPr bwMode="auto">
            <a:xfrm>
              <a:off x="2393" y="246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8</a:t>
              </a:r>
              <a:endParaRPr lang="en-US" altLang="zh-CN" sz="2400">
                <a:solidFill>
                  <a:srgbClr val="000000"/>
                </a:solidFill>
                <a:latin typeface="Times New Roman" panose="02020603050405020304" pitchFamily="18" charset="0"/>
              </a:endParaRPr>
            </a:p>
          </p:txBody>
        </p:sp>
        <p:sp>
          <p:nvSpPr>
            <p:cNvPr id="8220" name="Line 58"/>
            <p:cNvSpPr>
              <a:spLocks noChangeShapeType="1"/>
            </p:cNvSpPr>
            <p:nvPr>
              <p:custDataLst>
                <p:tags r:id="rId58"/>
              </p:custDataLst>
            </p:nvPr>
          </p:nvSpPr>
          <p:spPr bwMode="auto">
            <a:xfrm>
              <a:off x="3120" y="768"/>
              <a:ext cx="432" cy="720"/>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600">
                <a:solidFill>
                  <a:srgbClr val="000000"/>
                </a:solidFill>
              </a:endParaRPr>
            </a:p>
          </p:txBody>
        </p:sp>
        <p:sp>
          <p:nvSpPr>
            <p:cNvPr id="8221" name="Text Box 59"/>
            <p:cNvSpPr txBox="1">
              <a:spLocks noChangeArrowheads="1"/>
            </p:cNvSpPr>
            <p:nvPr>
              <p:custDataLst>
                <p:tags r:id="rId59"/>
              </p:custDataLst>
            </p:nvPr>
          </p:nvSpPr>
          <p:spPr bwMode="auto">
            <a:xfrm>
              <a:off x="3840" y="1536"/>
              <a:ext cx="12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800" dirty="0">
                  <a:solidFill>
                    <a:srgbClr val="000000"/>
                  </a:solidFill>
                  <a:latin typeface="Comic Sans MS" panose="030F0702030302020204" pitchFamily="66" charset="0"/>
                </a:rPr>
                <a:t>顶级域服务器</a:t>
              </a:r>
              <a:endParaRPr lang="en-US" altLang="zh-CN" dirty="0">
                <a:solidFill>
                  <a:srgbClr val="000000"/>
                </a:solidFill>
                <a:latin typeface="Times New Roman" panose="02020603050405020304" pitchFamily="18" charset="0"/>
              </a:endParaRPr>
            </a:p>
          </p:txBody>
        </p:sp>
        <p:sp>
          <p:nvSpPr>
            <p:cNvPr id="8222" name="Line 60"/>
            <p:cNvSpPr>
              <a:spLocks noChangeShapeType="1"/>
            </p:cNvSpPr>
            <p:nvPr>
              <p:custDataLst>
                <p:tags r:id="rId60"/>
              </p:custDataLst>
            </p:nvPr>
          </p:nvSpPr>
          <p:spPr bwMode="auto">
            <a:xfrm>
              <a:off x="3600" y="1872"/>
              <a:ext cx="0" cy="624"/>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23" name="Line 61"/>
            <p:cNvSpPr>
              <a:spLocks noChangeShapeType="1"/>
            </p:cNvSpPr>
            <p:nvPr>
              <p:custDataLst>
                <p:tags r:id="rId61"/>
              </p:custDataLst>
            </p:nvPr>
          </p:nvSpPr>
          <p:spPr bwMode="auto">
            <a:xfrm flipH="1" flipV="1">
              <a:off x="3504" y="1920"/>
              <a:ext cx="0" cy="576"/>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24" name="Line 62"/>
            <p:cNvSpPr>
              <a:spLocks noChangeShapeType="1"/>
            </p:cNvSpPr>
            <p:nvPr>
              <p:custDataLst>
                <p:tags r:id="rId62"/>
              </p:custDataLst>
            </p:nvPr>
          </p:nvSpPr>
          <p:spPr bwMode="auto">
            <a:xfrm flipH="1" flipV="1">
              <a:off x="3072" y="1008"/>
              <a:ext cx="336" cy="576"/>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sp>
          <p:nvSpPr>
            <p:cNvPr id="8225" name="Text Box 63"/>
            <p:cNvSpPr txBox="1">
              <a:spLocks noChangeArrowheads="1"/>
            </p:cNvSpPr>
            <p:nvPr>
              <p:custDataLst>
                <p:tags r:id="rId63"/>
              </p:custDataLst>
            </p:nvPr>
          </p:nvSpPr>
          <p:spPr bwMode="auto">
            <a:xfrm>
              <a:off x="3408" y="100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800">
                  <a:solidFill>
                    <a:srgbClr val="FF0000"/>
                  </a:solidFill>
                </a:rPr>
                <a:t>3</a:t>
              </a:r>
              <a:endParaRPr lang="en-US" altLang="zh-CN" sz="2400">
                <a:solidFill>
                  <a:srgbClr val="000000"/>
                </a:solidFill>
                <a:latin typeface="Times New Roman" panose="02020603050405020304" pitchFamily="18" charset="0"/>
              </a:endParaRPr>
            </a:p>
          </p:txBody>
        </p:sp>
        <p:sp>
          <p:nvSpPr>
            <p:cNvPr id="8226" name="Line 64"/>
            <p:cNvSpPr>
              <a:spLocks noChangeShapeType="1"/>
            </p:cNvSpPr>
            <p:nvPr>
              <p:custDataLst>
                <p:tags r:id="rId64"/>
              </p:custDataLst>
            </p:nvPr>
          </p:nvSpPr>
          <p:spPr bwMode="auto">
            <a:xfrm flipH="1">
              <a:off x="2448" y="1008"/>
              <a:ext cx="480" cy="528"/>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600">
                <a:solidFill>
                  <a:srgbClr val="000000"/>
                </a:solidFill>
              </a:endParaRPr>
            </a:p>
          </p:txBody>
        </p:sp>
      </p:grpSp>
      <p:sp>
        <p:nvSpPr>
          <p:cNvPr id="8200" name="Rectangle 66"/>
          <p:cNvSpPr>
            <a:spLocks noChangeArrowheads="1"/>
          </p:cNvSpPr>
          <p:nvPr>
            <p:custDataLst>
              <p:tags r:id="rId65"/>
            </p:custDataLst>
          </p:nvPr>
        </p:nvSpPr>
        <p:spPr bwMode="auto">
          <a:xfrm>
            <a:off x="619125" y="1438275"/>
            <a:ext cx="31623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Clr>
                <a:srgbClr val="808080"/>
              </a:buClr>
              <a:buSzPct val="75000"/>
              <a:buFontTx/>
              <a:buNone/>
            </a:pPr>
            <a:r>
              <a:rPr lang="zh-CN" altLang="en-US" sz="2800" u="sng" dirty="0">
                <a:solidFill>
                  <a:srgbClr val="FF0000"/>
                </a:solidFill>
              </a:rPr>
              <a:t>递归查询 </a:t>
            </a:r>
            <a:r>
              <a:rPr lang="en-US" altLang="zh-CN" sz="2800" u="sng" dirty="0">
                <a:solidFill>
                  <a:srgbClr val="FF0000"/>
                </a:solidFill>
              </a:rPr>
              <a:t>recursive query</a:t>
            </a:r>
            <a:endParaRPr lang="en-US" altLang="zh-CN" sz="2800" dirty="0">
              <a:solidFill>
                <a:srgbClr val="000000"/>
              </a:solidFill>
            </a:endParaRPr>
          </a:p>
          <a:p>
            <a:pPr marL="342900" indent="-342900">
              <a:buClr>
                <a:srgbClr val="808080"/>
              </a:buClr>
              <a:buSzPct val="75000"/>
              <a:buFont typeface="Wingdings" panose="05000000000000000000" pitchFamily="2" charset="2"/>
              <a:buChar char="n"/>
            </a:pPr>
            <a:r>
              <a:rPr lang="zh-CN" altLang="en-US" dirty="0">
                <a:solidFill>
                  <a:srgbClr val="000000"/>
                </a:solidFill>
              </a:rPr>
              <a:t>把名字解析的负担放到所联系的名字服务器上</a:t>
            </a:r>
            <a:endParaRPr lang="zh-CN" altLang="en-US" dirty="0">
              <a:solidFill>
                <a:srgbClr val="000000"/>
              </a:solidFill>
            </a:endParaRPr>
          </a:p>
          <a:p>
            <a:pPr marL="342900" indent="-342900">
              <a:buClr>
                <a:srgbClr val="808080"/>
              </a:buClr>
              <a:buSzPct val="75000"/>
              <a:buFont typeface="Wingdings" panose="05000000000000000000" pitchFamily="2" charset="2"/>
              <a:buChar char="n"/>
            </a:pPr>
            <a:r>
              <a:rPr lang="en-US" altLang="zh-CN" dirty="0">
                <a:solidFill>
                  <a:srgbClr val="000000"/>
                </a:solidFill>
              </a:rPr>
              <a:t>heavy load?</a:t>
            </a:r>
            <a:endParaRPr lang="en-US" altLang="zh-CN" dirty="0">
              <a:solidFill>
                <a:srgbClr val="000000"/>
              </a:solidFill>
            </a:endParaRPr>
          </a:p>
        </p:txBody>
      </p:sp>
      <p:sp>
        <p:nvSpPr>
          <p:cNvPr id="69" name="TextBox 68"/>
          <p:cNvSpPr txBox="1"/>
          <p:nvPr/>
        </p:nvSpPr>
        <p:spPr>
          <a:xfrm>
            <a:off x="827584" y="4653136"/>
            <a:ext cx="2736304"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Bef>
                <a:spcPct val="0"/>
              </a:spcBef>
              <a:buClrTx/>
              <a:buSzTx/>
              <a:buFontTx/>
              <a:buNone/>
            </a:pPr>
            <a:r>
              <a:rPr lang="zh-CN" altLang="en-US" dirty="0">
                <a:solidFill>
                  <a:srgbClr val="000000"/>
                </a:solidFill>
              </a:rPr>
              <a:t>实际中，通常从请求主机到本地</a:t>
            </a:r>
            <a:r>
              <a:rPr lang="en-US" altLang="zh-CN" dirty="0">
                <a:solidFill>
                  <a:srgbClr val="000000"/>
                </a:solidFill>
              </a:rPr>
              <a:t>DNS</a:t>
            </a:r>
            <a:r>
              <a:rPr lang="zh-CN" altLang="en-US" dirty="0">
                <a:solidFill>
                  <a:srgbClr val="000000"/>
                </a:solidFill>
              </a:rPr>
              <a:t>服务器用递归查询，其余用迭代查询。</a:t>
            </a:r>
            <a:endParaRPr lang="zh-CN" altLang="en-US" dirty="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custDataLst>
              <p:tags r:id="rId1"/>
            </p:custDataLst>
          </p:nvPr>
        </p:nvSpPr>
        <p:spPr>
          <a:xfrm>
            <a:off x="457200" y="332656"/>
            <a:ext cx="8229600" cy="935757"/>
          </a:xfrm>
        </p:spPr>
        <p:txBody>
          <a:bodyPr>
            <a:normAutofit/>
          </a:bodyPr>
          <a:lstStyle/>
          <a:p>
            <a:pPr eaLnBrk="1" hangingPunct="1"/>
            <a:r>
              <a:rPr lang="en-US" altLang="zh-CN" dirty="0">
                <a:latin typeface="+mn-lt"/>
              </a:rPr>
              <a:t>DNS </a:t>
            </a:r>
            <a:r>
              <a:rPr lang="zh-CN" altLang="en-US" dirty="0"/>
              <a:t>记录</a:t>
            </a:r>
            <a:endParaRPr lang="zh-CN" altLang="en-US" sz="4400" dirty="0"/>
          </a:p>
        </p:txBody>
      </p:sp>
      <p:sp>
        <p:nvSpPr>
          <p:cNvPr id="3" name="灯片编号占位符 2"/>
          <p:cNvSpPr>
            <a:spLocks noGrp="1"/>
          </p:cNvSpPr>
          <p:nvPr>
            <p:ph type="sldNum" sz="quarter" idx="12"/>
            <p:custDataLst>
              <p:tags r:id="rId2"/>
            </p:custDataLst>
          </p:nvPr>
        </p:nvSpPr>
        <p:spPr/>
        <p:txBody>
          <a:bodyPr/>
          <a:lstStyle/>
          <a:p>
            <a:pPr>
              <a:defRPr/>
            </a:pPr>
            <a:fld id="{20A14652-C703-45E8-B417-8B01A6A43390}" type="slidenum">
              <a:rPr lang="en-US" altLang="zh-CN" smtClean="0">
                <a:solidFill>
                  <a:srgbClr val="FFFFFF">
                    <a:lumMod val="50000"/>
                  </a:srgbClr>
                </a:solidFill>
              </a:rPr>
            </a:fld>
            <a:endParaRPr lang="en-US" altLang="zh-CN">
              <a:solidFill>
                <a:srgbClr val="FFFFFF">
                  <a:lumMod val="50000"/>
                </a:srgbClr>
              </a:solidFill>
            </a:endParaRPr>
          </a:p>
        </p:txBody>
      </p:sp>
      <p:sp>
        <p:nvSpPr>
          <p:cNvPr id="36869" name="Rectangle 3"/>
          <p:cNvSpPr>
            <a:spLocks noGrp="1" noChangeArrowheads="1"/>
          </p:cNvSpPr>
          <p:nvPr>
            <p:ph sz="quarter" idx="1"/>
            <p:custDataLst>
              <p:tags r:id="rId3"/>
            </p:custDataLst>
          </p:nvPr>
        </p:nvSpPr>
        <p:spPr>
          <a:xfrm>
            <a:off x="542925" y="1474490"/>
            <a:ext cx="7820025" cy="514350"/>
          </a:xfrm>
        </p:spPr>
        <p:txBody>
          <a:bodyPr>
            <a:normAutofit fontScale="92500" lnSpcReduction="10000"/>
          </a:bodyPr>
          <a:lstStyle/>
          <a:p>
            <a:pPr eaLnBrk="1" hangingPunct="1">
              <a:buFont typeface="Wingdings" panose="05000000000000000000" pitchFamily="2" charset="2"/>
              <a:buNone/>
            </a:pPr>
            <a:r>
              <a:rPr lang="en-US" altLang="zh-CN" u="sng" dirty="0">
                <a:solidFill>
                  <a:srgbClr val="FF0000"/>
                </a:solidFill>
              </a:rPr>
              <a:t>DNS</a:t>
            </a:r>
            <a:r>
              <a:rPr lang="en-US" altLang="zh-CN" u="sng" dirty="0">
                <a:solidFill>
                  <a:schemeClr val="accent2"/>
                </a:solidFill>
              </a:rPr>
              <a:t>:</a:t>
            </a:r>
            <a:r>
              <a:rPr lang="en-US" altLang="zh-CN" dirty="0"/>
              <a:t> </a:t>
            </a:r>
            <a:r>
              <a:rPr lang="zh-CN" altLang="en-US" dirty="0"/>
              <a:t>储存资源记录</a:t>
            </a:r>
            <a:r>
              <a:rPr lang="en-US" altLang="zh-CN" dirty="0">
                <a:solidFill>
                  <a:srgbClr val="FF0000"/>
                </a:solidFill>
              </a:rPr>
              <a:t>(RR)</a:t>
            </a:r>
            <a:r>
              <a:rPr lang="zh-CN" altLang="en-US" dirty="0"/>
              <a:t>的分布式数据库</a:t>
            </a:r>
            <a:endParaRPr lang="zh-CN" altLang="en-US" dirty="0"/>
          </a:p>
        </p:txBody>
      </p:sp>
      <p:sp>
        <p:nvSpPr>
          <p:cNvPr id="36870" name="Rectangle 4"/>
          <p:cNvSpPr>
            <a:spLocks noGrp="1" noChangeArrowheads="1"/>
          </p:cNvSpPr>
          <p:nvPr>
            <p:ph sz="quarter" idx="2"/>
            <p:custDataLst>
              <p:tags r:id="rId4"/>
            </p:custDataLst>
          </p:nvPr>
        </p:nvSpPr>
        <p:spPr>
          <a:xfrm>
            <a:off x="523875" y="4154388"/>
            <a:ext cx="4000500" cy="1866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buClr>
                <a:schemeClr val="bg2"/>
              </a:buClr>
              <a:buSzPct val="75000"/>
              <a:buChar char="n"/>
            </a:pPr>
            <a:r>
              <a:rPr lang="en-US" altLang="zh-CN" sz="2400" dirty="0">
                <a:latin typeface="Arial" panose="020B0604020202020204" pitchFamily="34" charset="0"/>
                <a:ea typeface="宋体" pitchFamily="2" charset="-122"/>
              </a:rPr>
              <a:t>Type=NS</a:t>
            </a:r>
            <a:endParaRPr lang="en-US" altLang="zh-CN" sz="2400" dirty="0">
              <a:latin typeface="Arial" panose="020B0604020202020204" pitchFamily="34" charset="0"/>
              <a:ea typeface="宋体" pitchFamily="2" charset="-122"/>
            </a:endParaRPr>
          </a:p>
          <a:p>
            <a:pPr lvl="1" fontAlgn="base">
              <a:spcAft>
                <a:spcPct val="0"/>
              </a:spcAft>
              <a:buClr>
                <a:schemeClr val="accent2"/>
              </a:buClr>
              <a:buSzPct val="80000"/>
              <a:buFont typeface="Wingdings" panose="05000000000000000000" pitchFamily="2" charset="2"/>
              <a:buChar char="¨"/>
            </a:pPr>
            <a:r>
              <a:rPr lang="en-US" altLang="zh-CN" sz="2000" b="1" dirty="0">
                <a:latin typeface="Courier New" panose="02070309020205020404" pitchFamily="49" charset="0"/>
                <a:ea typeface="宋体" pitchFamily="2" charset="-122"/>
              </a:rPr>
              <a:t>name </a:t>
            </a:r>
            <a:r>
              <a:rPr lang="zh-CN" altLang="en-US" sz="2000" b="1" dirty="0">
                <a:latin typeface="Courier New" panose="02070309020205020404" pitchFamily="49" charset="0"/>
                <a:ea typeface="宋体" pitchFamily="2" charset="-122"/>
              </a:rPr>
              <a:t>为域 </a:t>
            </a:r>
            <a:r>
              <a:rPr lang="en-US" altLang="zh-CN" sz="2000" b="1" dirty="0">
                <a:latin typeface="Courier New" panose="02070309020205020404" pitchFamily="49" charset="0"/>
                <a:ea typeface="宋体" pitchFamily="2" charset="-122"/>
              </a:rPr>
              <a:t>(e.g. foo.com)</a:t>
            </a:r>
            <a:endParaRPr lang="en-US" altLang="zh-CN" sz="2000" b="1" dirty="0">
              <a:latin typeface="Courier New" panose="02070309020205020404" pitchFamily="49" charset="0"/>
              <a:ea typeface="宋体" pitchFamily="2" charset="-122"/>
            </a:endParaRPr>
          </a:p>
          <a:p>
            <a:pPr lvl="1" fontAlgn="base">
              <a:spcAft>
                <a:spcPct val="0"/>
              </a:spcAft>
              <a:buClr>
                <a:schemeClr val="accent2"/>
              </a:buClr>
              <a:buSzPct val="80000"/>
              <a:buFont typeface="Wingdings" panose="05000000000000000000" pitchFamily="2" charset="2"/>
              <a:buChar char="¨"/>
            </a:pPr>
            <a:r>
              <a:rPr lang="en-US" altLang="zh-CN" sz="2000" b="1" dirty="0">
                <a:latin typeface="Courier New" panose="02070309020205020404" pitchFamily="49" charset="0"/>
                <a:ea typeface="宋体" pitchFamily="2" charset="-122"/>
              </a:rPr>
              <a:t>value </a:t>
            </a:r>
            <a:r>
              <a:rPr lang="zh-CN" altLang="en-US" sz="2000" b="1" dirty="0">
                <a:latin typeface="Courier New" panose="02070309020205020404" pitchFamily="49" charset="0"/>
                <a:ea typeface="宋体" pitchFamily="2" charset="-122"/>
              </a:rPr>
              <a:t>为该域的权威</a:t>
            </a:r>
            <a:r>
              <a:rPr lang="en-US" altLang="zh-CN" sz="2000" b="1" dirty="0">
                <a:latin typeface="Courier New" panose="02070309020205020404" pitchFamily="49" charset="0"/>
                <a:ea typeface="宋体" pitchFamily="2" charset="-122"/>
              </a:rPr>
              <a:t>DNS</a:t>
            </a:r>
            <a:r>
              <a:rPr lang="zh-CN" altLang="en-US" sz="2000" b="1" dirty="0">
                <a:latin typeface="Courier New" panose="02070309020205020404" pitchFamily="49" charset="0"/>
                <a:ea typeface="宋体" pitchFamily="2" charset="-122"/>
              </a:rPr>
              <a:t>服务器的主机名</a:t>
            </a:r>
            <a:endParaRPr lang="zh-CN" altLang="en-US" sz="2000" b="1" dirty="0">
              <a:latin typeface="Courier New" panose="02070309020205020404" pitchFamily="49" charset="0"/>
              <a:ea typeface="宋体" pitchFamily="2" charset="-122"/>
            </a:endParaRPr>
          </a:p>
        </p:txBody>
      </p:sp>
      <p:grpSp>
        <p:nvGrpSpPr>
          <p:cNvPr id="4" name="Group 5"/>
          <p:cNvGrpSpPr/>
          <p:nvPr>
            <p:custDataLst>
              <p:tags r:id="rId5"/>
            </p:custDataLst>
          </p:nvPr>
        </p:nvGrpSpPr>
        <p:grpSpPr bwMode="auto">
          <a:xfrm>
            <a:off x="1795463" y="2065412"/>
            <a:ext cx="5872162" cy="571500"/>
            <a:chOff x="1407" y="1206"/>
            <a:chExt cx="3699" cy="360"/>
          </a:xfrm>
        </p:grpSpPr>
        <p:sp>
          <p:nvSpPr>
            <p:cNvPr id="36875" name="Text Box 6"/>
            <p:cNvSpPr txBox="1">
              <a:spLocks noChangeArrowheads="1"/>
            </p:cNvSpPr>
            <p:nvPr>
              <p:custDataLst>
                <p:tags r:id="rId6"/>
              </p:custDataLst>
            </p:nvPr>
          </p:nvSpPr>
          <p:spPr bwMode="auto">
            <a:xfrm>
              <a:off x="1407" y="1213"/>
              <a:ext cx="369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1600">
                  <a:solidFill>
                    <a:schemeClr val="tx1"/>
                  </a:solidFill>
                  <a:latin typeface="Arial" panose="020B0604020202020204" pitchFamily="34" charset="0"/>
                  <a:ea typeface="宋体" pitchFamily="2" charset="-122"/>
                </a:defRPr>
              </a:lvl1pPr>
              <a:lvl2pPr marL="742950" indent="-285750" eaLnBrk="0" hangingPunct="0">
                <a:defRPr sz="1600">
                  <a:solidFill>
                    <a:schemeClr val="tx1"/>
                  </a:solidFill>
                  <a:latin typeface="Arial" panose="020B0604020202020204" pitchFamily="34" charset="0"/>
                  <a:ea typeface="宋体" pitchFamily="2" charset="-122"/>
                </a:defRPr>
              </a:lvl2pPr>
              <a:lvl3pPr marL="1143000" indent="-228600" eaLnBrk="0" hangingPunct="0">
                <a:defRPr sz="1600">
                  <a:solidFill>
                    <a:schemeClr val="tx1"/>
                  </a:solidFill>
                  <a:latin typeface="Arial" panose="020B0604020202020204" pitchFamily="34" charset="0"/>
                  <a:ea typeface="宋体" pitchFamily="2" charset="-122"/>
                </a:defRPr>
              </a:lvl3pPr>
              <a:lvl4pPr marL="1600200" indent="-228600" eaLnBrk="0" hangingPunct="0">
                <a:defRPr sz="1600">
                  <a:solidFill>
                    <a:schemeClr val="tx1"/>
                  </a:solidFill>
                  <a:latin typeface="Arial" panose="020B0604020202020204" pitchFamily="34" charset="0"/>
                  <a:ea typeface="宋体" pitchFamily="2" charset="-122"/>
                </a:defRPr>
              </a:lvl4pPr>
              <a:lvl5pPr marL="2057400" indent="-228600" eaLnBrk="0" hangingPunct="0">
                <a:defRPr sz="16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2400" dirty="0">
                  <a:solidFill>
                    <a:srgbClr val="000000"/>
                  </a:solidFill>
                  <a:latin typeface="Comic Sans MS" panose="030F0702030302020204" pitchFamily="66" charset="0"/>
                </a:rPr>
                <a:t>资源记录格式</a:t>
              </a:r>
              <a:r>
                <a:rPr lang="en-US" altLang="zh-CN" sz="2400" dirty="0">
                  <a:solidFill>
                    <a:srgbClr val="000000"/>
                  </a:solidFill>
                  <a:latin typeface="Comic Sans MS" panose="030F0702030302020204" pitchFamily="66" charset="0"/>
                </a:rPr>
                <a:t>: </a:t>
              </a:r>
              <a:r>
                <a:rPr lang="en-US" altLang="zh-CN" sz="1800" b="1" dirty="0">
                  <a:solidFill>
                    <a:srgbClr val="000000"/>
                  </a:solidFill>
                  <a:latin typeface="Courier New" panose="02070309020205020404" pitchFamily="49" charset="0"/>
                </a:rPr>
                <a:t>(name, value, type, </a:t>
              </a:r>
              <a:r>
                <a:rPr lang="en-US" altLang="zh-CN" sz="1800" b="1" dirty="0" err="1">
                  <a:solidFill>
                    <a:srgbClr val="000000"/>
                  </a:solidFill>
                  <a:latin typeface="Courier New" panose="02070309020205020404" pitchFamily="49" charset="0"/>
                </a:rPr>
                <a:t>ttl</a:t>
              </a:r>
              <a:r>
                <a:rPr lang="en-US" altLang="zh-CN" sz="1800" b="1" dirty="0">
                  <a:solidFill>
                    <a:srgbClr val="000000"/>
                  </a:solidFill>
                  <a:latin typeface="Courier New" panose="02070309020205020404" pitchFamily="49" charset="0"/>
                </a:rPr>
                <a:t>)</a:t>
              </a:r>
              <a:endParaRPr lang="en-US" altLang="zh-CN" sz="2400" dirty="0">
                <a:solidFill>
                  <a:srgbClr val="000000"/>
                </a:solidFill>
                <a:latin typeface="Times New Roman" panose="02020603050405020304" pitchFamily="18" charset="0"/>
              </a:endParaRPr>
            </a:p>
          </p:txBody>
        </p:sp>
        <p:sp>
          <p:nvSpPr>
            <p:cNvPr id="36876" name="Rectangle 7"/>
            <p:cNvSpPr>
              <a:spLocks noChangeArrowheads="1"/>
            </p:cNvSpPr>
            <p:nvPr>
              <p:custDataLst>
                <p:tags r:id="rId7"/>
              </p:custDataLst>
            </p:nvPr>
          </p:nvSpPr>
          <p:spPr bwMode="auto">
            <a:xfrm>
              <a:off x="1458" y="1206"/>
              <a:ext cx="3512" cy="360"/>
            </a:xfrm>
            <a:prstGeom prst="rect">
              <a:avLst/>
            </a:prstGeom>
            <a:noFill/>
            <a:ln w="19050">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buClrTx/>
                <a:buSzTx/>
                <a:buFontTx/>
                <a:buNone/>
              </a:pPr>
              <a:endParaRPr lang="zh-CN" altLang="zh-CN">
                <a:solidFill>
                  <a:srgbClr val="3333CC"/>
                </a:solidFill>
                <a:latin typeface="Times New Roman" panose="02020603050405020304" pitchFamily="18" charset="0"/>
              </a:endParaRPr>
            </a:p>
          </p:txBody>
        </p:sp>
      </p:grpSp>
      <p:sp>
        <p:nvSpPr>
          <p:cNvPr id="36872" name="Rectangle 8"/>
          <p:cNvSpPr>
            <a:spLocks noChangeArrowheads="1"/>
          </p:cNvSpPr>
          <p:nvPr>
            <p:custDataLst>
              <p:tags r:id="rId8"/>
            </p:custDataLst>
          </p:nvPr>
        </p:nvSpPr>
        <p:spPr bwMode="auto">
          <a:xfrm>
            <a:off x="523875" y="2801788"/>
            <a:ext cx="3810000" cy="127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Clr>
                <a:srgbClr val="808080"/>
              </a:buClr>
              <a:buSzPct val="75000"/>
              <a:buFont typeface="Wingdings" panose="05000000000000000000" pitchFamily="2" charset="2"/>
              <a:buChar char="n"/>
            </a:pPr>
            <a:r>
              <a:rPr lang="en-US" altLang="zh-CN" dirty="0">
                <a:solidFill>
                  <a:srgbClr val="000000"/>
                </a:solidFill>
              </a:rPr>
              <a:t>Type=A</a:t>
            </a:r>
            <a:endParaRPr lang="en-US" altLang="zh-CN" dirty="0">
              <a:solidFill>
                <a:srgbClr val="000000"/>
              </a:solidFill>
            </a:endParaRPr>
          </a:p>
          <a:p>
            <a:pPr marL="742950" lvl="1" indent="-285750">
              <a:buClr>
                <a:srgbClr val="3333CC"/>
              </a:buClr>
            </a:pPr>
            <a:r>
              <a:rPr lang="en-US" altLang="zh-CN" sz="2000" b="1" dirty="0">
                <a:solidFill>
                  <a:srgbClr val="000000"/>
                </a:solidFill>
                <a:latin typeface="Courier New" panose="02070309020205020404" pitchFamily="49" charset="0"/>
              </a:rPr>
              <a:t>name</a:t>
            </a:r>
            <a:r>
              <a:rPr lang="en-US" altLang="zh-CN" sz="2000" dirty="0">
                <a:solidFill>
                  <a:srgbClr val="000000"/>
                </a:solidFill>
              </a:rPr>
              <a:t> </a:t>
            </a:r>
            <a:r>
              <a:rPr lang="zh-CN" altLang="en-US" sz="2000" dirty="0">
                <a:solidFill>
                  <a:srgbClr val="000000"/>
                </a:solidFill>
              </a:rPr>
              <a:t>为主机名</a:t>
            </a:r>
            <a:endParaRPr lang="zh-CN" altLang="en-US" sz="2000" dirty="0">
              <a:solidFill>
                <a:srgbClr val="000000"/>
              </a:solidFill>
            </a:endParaRPr>
          </a:p>
          <a:p>
            <a:pPr marL="742950" lvl="1" indent="-285750">
              <a:buClr>
                <a:srgbClr val="3333CC"/>
              </a:buClr>
            </a:pPr>
            <a:r>
              <a:rPr lang="en-US" altLang="zh-CN" sz="2000" b="1" dirty="0">
                <a:solidFill>
                  <a:srgbClr val="000000"/>
                </a:solidFill>
                <a:latin typeface="Courier New" panose="02070309020205020404" pitchFamily="49" charset="0"/>
              </a:rPr>
              <a:t>value</a:t>
            </a:r>
            <a:r>
              <a:rPr lang="en-US" altLang="zh-CN" sz="2000" dirty="0">
                <a:solidFill>
                  <a:srgbClr val="000000"/>
                </a:solidFill>
              </a:rPr>
              <a:t> </a:t>
            </a:r>
            <a:r>
              <a:rPr lang="zh-CN" altLang="en-US" sz="2000" dirty="0">
                <a:solidFill>
                  <a:srgbClr val="000000"/>
                </a:solidFill>
              </a:rPr>
              <a:t>为</a:t>
            </a:r>
            <a:r>
              <a:rPr lang="en-US" altLang="zh-CN" sz="2000" dirty="0">
                <a:solidFill>
                  <a:srgbClr val="000000"/>
                </a:solidFill>
              </a:rPr>
              <a:t>IP </a:t>
            </a:r>
            <a:r>
              <a:rPr lang="zh-CN" altLang="en-US" sz="2000" dirty="0">
                <a:solidFill>
                  <a:srgbClr val="000000"/>
                </a:solidFill>
              </a:rPr>
              <a:t>地址</a:t>
            </a:r>
            <a:endParaRPr lang="zh-CN" altLang="en-US" sz="2000" dirty="0">
              <a:solidFill>
                <a:srgbClr val="000000"/>
              </a:solidFill>
            </a:endParaRPr>
          </a:p>
          <a:p>
            <a:pPr marL="342900" indent="-342900">
              <a:buClr>
                <a:srgbClr val="808080"/>
              </a:buClr>
              <a:buSzPct val="75000"/>
              <a:buFont typeface="Wingdings" panose="05000000000000000000" pitchFamily="2" charset="2"/>
              <a:buChar char="n"/>
            </a:pPr>
            <a:endParaRPr lang="en-US" altLang="zh-CN" dirty="0">
              <a:solidFill>
                <a:srgbClr val="000000"/>
              </a:solidFill>
            </a:endParaRPr>
          </a:p>
        </p:txBody>
      </p:sp>
      <p:sp>
        <p:nvSpPr>
          <p:cNvPr id="36873" name="Rectangle 9"/>
          <p:cNvSpPr>
            <a:spLocks noChangeArrowheads="1"/>
          </p:cNvSpPr>
          <p:nvPr>
            <p:custDataLst>
              <p:tags r:id="rId9"/>
            </p:custDataLst>
          </p:nvPr>
        </p:nvSpPr>
        <p:spPr bwMode="auto">
          <a:xfrm>
            <a:off x="4217988" y="2769468"/>
            <a:ext cx="45148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Clr>
                <a:srgbClr val="808080"/>
              </a:buClr>
              <a:buSzPct val="75000"/>
              <a:buFont typeface="Wingdings" panose="05000000000000000000" pitchFamily="2" charset="2"/>
              <a:buChar char="n"/>
            </a:pPr>
            <a:r>
              <a:rPr lang="en-US" altLang="zh-CN" dirty="0">
                <a:solidFill>
                  <a:srgbClr val="000000"/>
                </a:solidFill>
              </a:rPr>
              <a:t>Type=CNAME</a:t>
            </a:r>
            <a:endParaRPr lang="en-US" altLang="zh-CN" dirty="0">
              <a:solidFill>
                <a:srgbClr val="000000"/>
              </a:solidFill>
            </a:endParaRPr>
          </a:p>
          <a:p>
            <a:pPr marL="742950" lvl="1" indent="-285750">
              <a:buClr>
                <a:srgbClr val="3333CC"/>
              </a:buClr>
            </a:pPr>
            <a:r>
              <a:rPr lang="en-US" altLang="zh-CN" sz="2000" b="1" dirty="0">
                <a:solidFill>
                  <a:srgbClr val="000000"/>
                </a:solidFill>
                <a:latin typeface="Courier New" panose="02070309020205020404" pitchFamily="49" charset="0"/>
              </a:rPr>
              <a:t>name</a:t>
            </a:r>
            <a:r>
              <a:rPr lang="en-US" altLang="zh-CN" sz="2000" dirty="0">
                <a:solidFill>
                  <a:srgbClr val="000000"/>
                </a:solidFill>
              </a:rPr>
              <a:t> </a:t>
            </a:r>
            <a:r>
              <a:rPr lang="zh-CN" altLang="en-US" sz="2000" dirty="0">
                <a:solidFill>
                  <a:srgbClr val="000000"/>
                </a:solidFill>
              </a:rPr>
              <a:t>为某些</a:t>
            </a:r>
            <a:r>
              <a:rPr lang="zh-CN" altLang="en-US" sz="2000" dirty="0">
                <a:solidFill>
                  <a:srgbClr val="000000"/>
                </a:solidFill>
                <a:latin typeface="Comic Sans MS" panose="030F0702030302020204" pitchFamily="66" charset="0"/>
              </a:rPr>
              <a:t>“</a:t>
            </a:r>
            <a:r>
              <a:rPr lang="zh-CN" altLang="en-US" sz="2000" dirty="0">
                <a:solidFill>
                  <a:srgbClr val="000000"/>
                </a:solidFill>
              </a:rPr>
              <a:t>规范</a:t>
            </a:r>
            <a:r>
              <a:rPr lang="zh-CN" altLang="en-US" sz="2000" dirty="0">
                <a:solidFill>
                  <a:srgbClr val="000000"/>
                </a:solidFill>
                <a:latin typeface="Comic Sans MS" panose="030F0702030302020204" pitchFamily="66" charset="0"/>
              </a:rPr>
              <a:t>”</a:t>
            </a:r>
            <a:r>
              <a:rPr lang="zh-CN" altLang="en-US" sz="2000" dirty="0">
                <a:solidFill>
                  <a:srgbClr val="000000"/>
                </a:solidFill>
              </a:rPr>
              <a:t>名字的别名</a:t>
            </a:r>
            <a:r>
              <a:rPr lang="zh-CN" altLang="en-US" sz="1800" dirty="0">
                <a:solidFill>
                  <a:srgbClr val="000000"/>
                </a:solidFill>
                <a:latin typeface="Courier New" panose="02070309020205020404" pitchFamily="49" charset="0"/>
              </a:rPr>
              <a:t>  </a:t>
            </a:r>
            <a:r>
              <a:rPr lang="en-US" altLang="zh-CN" sz="1800" dirty="0">
                <a:solidFill>
                  <a:srgbClr val="000000"/>
                </a:solidFill>
                <a:latin typeface="Courier New" panose="02070309020205020404" pitchFamily="49" charset="0"/>
              </a:rPr>
              <a:t>www.sohu.com </a:t>
            </a:r>
            <a:r>
              <a:rPr lang="zh-CN" altLang="en-US" sz="2000" dirty="0">
                <a:solidFill>
                  <a:srgbClr val="000000"/>
                </a:solidFill>
              </a:rPr>
              <a:t>实际上是</a:t>
            </a:r>
            <a:endParaRPr lang="zh-CN" altLang="en-US" sz="1800" dirty="0">
              <a:solidFill>
                <a:srgbClr val="000000"/>
              </a:solidFill>
              <a:latin typeface="Courier New" panose="02070309020205020404" pitchFamily="49" charset="0"/>
            </a:endParaRPr>
          </a:p>
          <a:p>
            <a:pPr marL="742950" lvl="1" indent="-285750">
              <a:buClr>
                <a:srgbClr val="3333CC"/>
              </a:buClr>
              <a:buFont typeface="Wingdings" panose="05000000000000000000" pitchFamily="2" charset="2"/>
              <a:buNone/>
            </a:pPr>
            <a:r>
              <a:rPr lang="zh-CN" altLang="en-US" sz="1800" dirty="0">
                <a:solidFill>
                  <a:srgbClr val="000000"/>
                </a:solidFill>
                <a:latin typeface="Courier New" panose="02070309020205020404" pitchFamily="49" charset="0"/>
              </a:rPr>
              <a:t>  </a:t>
            </a:r>
            <a:r>
              <a:rPr lang="en-US" altLang="zh-CN" sz="1800" dirty="0">
                <a:solidFill>
                  <a:srgbClr val="000000"/>
                </a:solidFill>
                <a:latin typeface="Courier New" panose="02070309020205020404" pitchFamily="49" charset="0"/>
              </a:rPr>
              <a:t>fcer.a.sohu.com</a:t>
            </a:r>
            <a:endParaRPr lang="en-US" altLang="zh-CN" sz="1800" dirty="0">
              <a:solidFill>
                <a:srgbClr val="000000"/>
              </a:solidFill>
              <a:latin typeface="Courier New" panose="02070309020205020404" pitchFamily="49" charset="0"/>
            </a:endParaRPr>
          </a:p>
          <a:p>
            <a:pPr marL="742950" lvl="1" indent="-285750">
              <a:buClr>
                <a:srgbClr val="3333CC"/>
              </a:buClr>
            </a:pPr>
            <a:r>
              <a:rPr lang="en-US" altLang="zh-CN" sz="2000" b="1" dirty="0">
                <a:solidFill>
                  <a:srgbClr val="000000"/>
                </a:solidFill>
                <a:latin typeface="Courier New" panose="02070309020205020404" pitchFamily="49" charset="0"/>
              </a:rPr>
              <a:t>value</a:t>
            </a:r>
            <a:r>
              <a:rPr lang="en-US" altLang="zh-CN" sz="2000" dirty="0">
                <a:solidFill>
                  <a:srgbClr val="000000"/>
                </a:solidFill>
              </a:rPr>
              <a:t> </a:t>
            </a:r>
            <a:r>
              <a:rPr lang="zh-CN" altLang="en-US" sz="2000" dirty="0">
                <a:solidFill>
                  <a:srgbClr val="000000"/>
                </a:solidFill>
              </a:rPr>
              <a:t>为规范名字</a:t>
            </a:r>
            <a:endParaRPr lang="zh-CN" altLang="en-US" sz="2000" dirty="0">
              <a:solidFill>
                <a:srgbClr val="000000"/>
              </a:solidFill>
            </a:endParaRPr>
          </a:p>
          <a:p>
            <a:pPr marL="342900" indent="-342900">
              <a:buClr>
                <a:srgbClr val="808080"/>
              </a:buClr>
              <a:buSzPct val="75000"/>
              <a:buFont typeface="Wingdings" panose="05000000000000000000" pitchFamily="2" charset="2"/>
              <a:buChar char="n"/>
            </a:pPr>
            <a:endParaRPr lang="en-US" altLang="zh-CN" dirty="0">
              <a:solidFill>
                <a:srgbClr val="000000"/>
              </a:solidFill>
            </a:endParaRPr>
          </a:p>
        </p:txBody>
      </p:sp>
      <p:sp>
        <p:nvSpPr>
          <p:cNvPr id="36874" name="Rectangle 10"/>
          <p:cNvSpPr>
            <a:spLocks noChangeArrowheads="1"/>
          </p:cNvSpPr>
          <p:nvPr>
            <p:custDataLst>
              <p:tags r:id="rId10"/>
            </p:custDataLst>
          </p:nvPr>
        </p:nvSpPr>
        <p:spPr bwMode="auto">
          <a:xfrm>
            <a:off x="4427538" y="4652963"/>
            <a:ext cx="4408487"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Clr>
                <a:srgbClr val="808080"/>
              </a:buClr>
              <a:buSzPct val="75000"/>
              <a:buFont typeface="Wingdings" panose="05000000000000000000" pitchFamily="2" charset="2"/>
              <a:buChar char="n"/>
            </a:pPr>
            <a:r>
              <a:rPr lang="en-US" altLang="zh-CN" dirty="0">
                <a:solidFill>
                  <a:srgbClr val="000000"/>
                </a:solidFill>
              </a:rPr>
              <a:t>Type=MX</a:t>
            </a:r>
            <a:endParaRPr lang="en-US" altLang="zh-CN" dirty="0">
              <a:solidFill>
                <a:srgbClr val="000000"/>
              </a:solidFill>
            </a:endParaRPr>
          </a:p>
          <a:p>
            <a:pPr marL="742950" lvl="1" indent="-285750">
              <a:buClr>
                <a:srgbClr val="3333CC"/>
              </a:buClr>
            </a:pPr>
            <a:r>
              <a:rPr lang="en-US" altLang="zh-CN" sz="2000" b="1" dirty="0">
                <a:solidFill>
                  <a:srgbClr val="000000"/>
                </a:solidFill>
                <a:latin typeface="Courier New" panose="02070309020205020404" pitchFamily="49" charset="0"/>
              </a:rPr>
              <a:t>name</a:t>
            </a:r>
            <a:r>
              <a:rPr lang="en-US" altLang="zh-CN" sz="2000" dirty="0">
                <a:solidFill>
                  <a:srgbClr val="000000"/>
                </a:solidFill>
              </a:rPr>
              <a:t> </a:t>
            </a:r>
            <a:r>
              <a:rPr lang="zh-CN" altLang="en-US" sz="2000" dirty="0">
                <a:solidFill>
                  <a:srgbClr val="000000"/>
                </a:solidFill>
              </a:rPr>
              <a:t>为别名</a:t>
            </a:r>
            <a:endParaRPr lang="en-US" altLang="zh-CN" sz="2000" b="1" dirty="0">
              <a:solidFill>
                <a:srgbClr val="000000"/>
              </a:solidFill>
              <a:latin typeface="Courier New" panose="02070309020205020404" pitchFamily="49" charset="0"/>
            </a:endParaRPr>
          </a:p>
          <a:p>
            <a:pPr marL="742950" lvl="1" indent="-285750">
              <a:buClr>
                <a:srgbClr val="3333CC"/>
              </a:buClr>
            </a:pPr>
            <a:r>
              <a:rPr lang="en-US" altLang="zh-CN" sz="2000" b="1" dirty="0">
                <a:solidFill>
                  <a:srgbClr val="000000"/>
                </a:solidFill>
                <a:latin typeface="Courier New" panose="02070309020205020404" pitchFamily="49" charset="0"/>
              </a:rPr>
              <a:t>value</a:t>
            </a:r>
            <a:r>
              <a:rPr lang="en-US" altLang="zh-CN" sz="2000" dirty="0">
                <a:solidFill>
                  <a:srgbClr val="000000"/>
                </a:solidFill>
              </a:rPr>
              <a:t> </a:t>
            </a:r>
            <a:r>
              <a:rPr lang="zh-CN" altLang="en-US" sz="2000" dirty="0">
                <a:solidFill>
                  <a:srgbClr val="000000"/>
                </a:solidFill>
              </a:rPr>
              <a:t>是别名为</a:t>
            </a:r>
            <a:r>
              <a:rPr lang="en-US" altLang="zh-CN" sz="2000" b="1" dirty="0">
                <a:solidFill>
                  <a:srgbClr val="000000"/>
                </a:solidFill>
                <a:latin typeface="Courier New" panose="02070309020205020404" pitchFamily="49" charset="0"/>
              </a:rPr>
              <a:t>name</a:t>
            </a:r>
            <a:r>
              <a:rPr lang="en-US" altLang="zh-CN" sz="2000" dirty="0">
                <a:solidFill>
                  <a:srgbClr val="000000"/>
                </a:solidFill>
              </a:rPr>
              <a:t> </a:t>
            </a:r>
            <a:r>
              <a:rPr lang="zh-CN" altLang="en-US" sz="2000" dirty="0">
                <a:solidFill>
                  <a:srgbClr val="000000"/>
                </a:solidFill>
              </a:rPr>
              <a:t>的邮件服务器的规范主机名</a:t>
            </a:r>
            <a:endParaRPr lang="zh-CN" altLang="en-US" sz="2000" dirty="0">
              <a:solidFill>
                <a:srgbClr val="000000"/>
              </a:solidFill>
            </a:endParaRPr>
          </a:p>
        </p:txBody>
      </p:sp>
      <p:sp>
        <p:nvSpPr>
          <p:cNvPr id="2" name="日期占位符 1"/>
          <p:cNvSpPr>
            <a:spLocks noGrp="1"/>
          </p:cNvSpPr>
          <p:nvPr>
            <p:ph type="dt" sz="half" idx="10"/>
            <p:custDataLst>
              <p:tags r:id="rId11"/>
            </p:custDataLst>
          </p:nvPr>
        </p:nvSpPr>
        <p:spPr/>
        <p:txBody>
          <a:bodyPr/>
          <a:lstStyle/>
          <a:p>
            <a:pPr>
              <a:defRPr/>
            </a:pPr>
            <a:r>
              <a:rPr lang="zh-CN" altLang="en-US">
                <a:solidFill>
                  <a:srgbClr val="FFFFFF">
                    <a:lumMod val="50000"/>
                  </a:srgbClr>
                </a:solidFill>
              </a:rPr>
              <a:t>清华大学</a:t>
            </a:r>
            <a:r>
              <a:rPr lang="en-US" altLang="zh-CN">
                <a:solidFill>
                  <a:srgbClr val="FFFFFF">
                    <a:lumMod val="50000"/>
                  </a:srgbClr>
                </a:solidFill>
              </a:rPr>
              <a:t>2016</a:t>
            </a:r>
            <a:r>
              <a:rPr lang="zh-CN" altLang="en-US">
                <a:solidFill>
                  <a:srgbClr val="FFFFFF">
                    <a:lumMod val="50000"/>
                  </a:srgbClr>
                </a:solidFill>
              </a:rPr>
              <a:t>秋 </a:t>
            </a:r>
            <a:r>
              <a:rPr lang="en-US" altLang="zh-CN">
                <a:solidFill>
                  <a:srgbClr val="FFFFFF">
                    <a:lumMod val="50000"/>
                  </a:srgbClr>
                </a:solidFill>
              </a:rPr>
              <a:t>W6</a:t>
            </a:r>
            <a:endParaRPr lang="en-US" altLang="zh-CN" dirty="0">
              <a:solidFill>
                <a:srgbClr val="FFFFFF">
                  <a:lumMod val="50000"/>
                </a:srgbClr>
              </a:solidFill>
            </a:endParaRPr>
          </a:p>
        </p:txBody>
      </p:sp>
      <p:sp>
        <p:nvSpPr>
          <p:cNvPr id="13" name="TextBox 12"/>
          <p:cNvSpPr txBox="1"/>
          <p:nvPr/>
        </p:nvSpPr>
        <p:spPr>
          <a:xfrm>
            <a:off x="5076056" y="6093296"/>
            <a:ext cx="3744416" cy="369332"/>
          </a:xfrm>
          <a:prstGeom prst="rect">
            <a:avLst/>
          </a:prstGeom>
          <a:noFill/>
        </p:spPr>
        <p:txBody>
          <a:bodyPr wrap="square" rtlCol="0">
            <a:spAutoFit/>
          </a:bodyPr>
          <a:lstStyle/>
          <a:p>
            <a:pPr>
              <a:buNone/>
            </a:pPr>
            <a:r>
              <a:rPr lang="zh-CN" altLang="en-US" sz="1800" dirty="0"/>
              <a:t>可以与</a:t>
            </a:r>
            <a:r>
              <a:rPr lang="en-US" altLang="zh-CN" sz="1800" dirty="0"/>
              <a:t>Web</a:t>
            </a:r>
            <a:r>
              <a:rPr lang="zh-CN" altLang="en-US" sz="1800" dirty="0"/>
              <a:t>服务器具有相同别名</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7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7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build="p"/>
      <p:bldP spid="36872" grpId="0"/>
      <p:bldP spid="36873" grpId="0"/>
      <p:bldP spid="368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Date Placeholder 2"/>
          <p:cNvSpPr>
            <a:spLocks noGrp="1"/>
          </p:cNvSpPr>
          <p:nvPr>
            <p:ph type="dt" sz="half" idx="10"/>
            <p:custDataLst>
              <p:tags r:id="rId1"/>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2016</a:t>
            </a:r>
            <a:r>
              <a:rPr lang="zh-CN" altLang="en-US"/>
              <a:t>年秋</a:t>
            </a:r>
            <a:endParaRPr lang="zh-CN" altLang="en-US" dirty="0"/>
          </a:p>
        </p:txBody>
      </p:sp>
      <p:sp>
        <p:nvSpPr>
          <p:cNvPr id="32770" name="Slide Number Placeholder 1"/>
          <p:cNvSpPr>
            <a:spLocks noGrp="1"/>
          </p:cNvSpPr>
          <p:nvPr>
            <p:ph type="sldNum" sz="quarter" idx="12"/>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732E8C1F-C66A-491F-97E3-109F980DF759}" type="slidenum">
              <a:rPr lang="zh-CN" altLang="en-US" smtClean="0">
                <a:latin typeface="Arial Black" panose="020B0A04020102020204" pitchFamily="34" charset="0"/>
              </a:rPr>
            </a:fld>
            <a:endParaRPr lang="zh-CN" altLang="en-US">
              <a:latin typeface="Arial Black" panose="020B0A04020102020204" pitchFamily="34" charset="0"/>
            </a:endParaRPr>
          </a:p>
        </p:txBody>
      </p:sp>
      <p:sp>
        <p:nvSpPr>
          <p:cNvPr id="4" name="TextBox 3"/>
          <p:cNvSpPr txBox="1"/>
          <p:nvPr>
            <p:custDataLst>
              <p:tags r:id="rId3"/>
            </p:custDataLst>
          </p:nvPr>
        </p:nvSpPr>
        <p:spPr>
          <a:xfrm>
            <a:off x="428625" y="332656"/>
            <a:ext cx="8286750" cy="3416300"/>
          </a:xfrm>
          <a:prstGeom prst="rect">
            <a:avLst/>
          </a:prstGeom>
          <a:noFill/>
        </p:spPr>
        <p:txBody>
          <a:bodyPr>
            <a:spAutoFit/>
          </a:bodyPr>
          <a:lstStyle/>
          <a:p>
            <a:pPr>
              <a:defRPr/>
            </a:pPr>
            <a:r>
              <a:rPr lang="en-US" dirty="0">
                <a:latin typeface="Arial" panose="020B0604020202020204" pitchFamily="34" charset="0"/>
              </a:rPr>
              <a:t>37. </a:t>
            </a:r>
            <a:r>
              <a:rPr lang="zh-CN" altLang="en-US" dirty="0">
                <a:latin typeface="Arial" panose="020B0604020202020204" pitchFamily="34" charset="0"/>
              </a:rPr>
              <a:t>判断是非（并给出理由）</a:t>
            </a:r>
            <a:endParaRPr lang="zh-CN" altLang="en-US" dirty="0">
              <a:latin typeface="Arial" panose="020B0604020202020204" pitchFamily="34" charset="0"/>
            </a:endParaRPr>
          </a:p>
          <a:p>
            <a:pPr marL="342900" indent="-342900">
              <a:buFont typeface="+mj-lt"/>
              <a:buAutoNum type="alphaLcParenR"/>
              <a:defRPr/>
            </a:pPr>
            <a:r>
              <a:rPr lang="zh-CN" altLang="en-US" dirty="0"/>
              <a:t>如果某</a:t>
            </a:r>
            <a:r>
              <a:rPr lang="en-US" dirty="0"/>
              <a:t>Web</a:t>
            </a:r>
            <a:r>
              <a:rPr lang="zh-CN" altLang="en-US" dirty="0"/>
              <a:t>页仅由一个对象（基本</a:t>
            </a:r>
            <a:r>
              <a:rPr lang="en-US" dirty="0"/>
              <a:t>HTML</a:t>
            </a:r>
            <a:r>
              <a:rPr lang="zh-CN" altLang="en-US" dirty="0"/>
              <a:t>文件）组成，那么非持久和持久连接会有相同的相应时间性能。</a:t>
            </a:r>
            <a:endParaRPr lang="zh-CN" altLang="en-US" dirty="0"/>
          </a:p>
          <a:p>
            <a:pPr marL="342900" indent="-342900">
              <a:buFont typeface="+mj-lt"/>
              <a:buAutoNum type="alphaLcParenR"/>
              <a:defRPr/>
            </a:pPr>
            <a:r>
              <a:rPr lang="zh-CN" altLang="en-US" dirty="0"/>
              <a:t>如果某</a:t>
            </a:r>
            <a:r>
              <a:rPr lang="en-US" dirty="0"/>
              <a:t>Web</a:t>
            </a:r>
            <a:r>
              <a:rPr lang="zh-CN" altLang="en-US" dirty="0"/>
              <a:t>页由一个基本</a:t>
            </a:r>
            <a:r>
              <a:rPr lang="en-US" dirty="0"/>
              <a:t>HTML</a:t>
            </a:r>
            <a:r>
              <a:rPr lang="zh-CN" altLang="en-US" dirty="0"/>
              <a:t>文件和一个嵌入式对象（</a:t>
            </a:r>
            <a:r>
              <a:rPr lang="en-US" dirty="0"/>
              <a:t>JPEG</a:t>
            </a:r>
            <a:r>
              <a:rPr lang="zh-CN" altLang="en-US" dirty="0"/>
              <a:t>图片文件）组成，那么非持久和持久连接会有相同的响应时间性能。</a:t>
            </a:r>
            <a:endParaRPr lang="zh-CN" altLang="en-US" dirty="0"/>
          </a:p>
          <a:p>
            <a:pPr marL="342900" indent="-342900">
              <a:buFont typeface="+mj-lt"/>
              <a:buAutoNum type="alphaLcParenR"/>
              <a:defRPr/>
            </a:pPr>
            <a:r>
              <a:rPr lang="zh-CN" altLang="en-US" dirty="0"/>
              <a:t>设想通过</a:t>
            </a:r>
            <a:r>
              <a:rPr lang="en-US" dirty="0"/>
              <a:t>TCP</a:t>
            </a:r>
            <a:r>
              <a:rPr lang="zh-CN" altLang="en-US" dirty="0"/>
              <a:t>从服务器到浏览器发送一个大小为</a:t>
            </a:r>
            <a:r>
              <a:rPr lang="en-US" dirty="0"/>
              <a:t>O</a:t>
            </a:r>
            <a:r>
              <a:rPr lang="zh-CN" altLang="en-US" dirty="0"/>
              <a:t>的对象。如果</a:t>
            </a:r>
            <a:r>
              <a:rPr lang="en-US" dirty="0"/>
              <a:t>O&gt;S</a:t>
            </a:r>
            <a:r>
              <a:rPr lang="zh-CN" altLang="en-US" dirty="0"/>
              <a:t>，这里</a:t>
            </a:r>
            <a:r>
              <a:rPr lang="en-US" dirty="0"/>
              <a:t>S</a:t>
            </a:r>
            <a:r>
              <a:rPr lang="zh-CN" altLang="en-US" dirty="0"/>
              <a:t>是最大数据段尺寸（</a:t>
            </a:r>
            <a:r>
              <a:rPr lang="en-US" dirty="0"/>
              <a:t>MSS</a:t>
            </a:r>
            <a:r>
              <a:rPr lang="zh-CN" altLang="en-US" dirty="0"/>
              <a:t>），那么服务器端的发送将至少停顿一次。</a:t>
            </a:r>
            <a:endParaRPr lang="zh-CN" altLang="en-US" dirty="0"/>
          </a:p>
          <a:p>
            <a:pPr marL="342900" indent="-342900">
              <a:buFont typeface="+mj-lt"/>
              <a:buAutoNum type="alphaLcParenR"/>
              <a:defRPr/>
            </a:pPr>
            <a:r>
              <a:rPr lang="zh-CN" altLang="en-US" dirty="0"/>
              <a:t>假设某</a:t>
            </a:r>
            <a:r>
              <a:rPr lang="en-US" dirty="0"/>
              <a:t>Web</a:t>
            </a:r>
            <a:r>
              <a:rPr lang="zh-CN" altLang="en-US" dirty="0"/>
              <a:t>页由</a:t>
            </a:r>
            <a:r>
              <a:rPr lang="en-US" dirty="0"/>
              <a:t>10</a:t>
            </a:r>
            <a:r>
              <a:rPr lang="zh-CN" altLang="en-US" dirty="0"/>
              <a:t>个对象（</a:t>
            </a:r>
            <a:r>
              <a:rPr lang="en-US" dirty="0"/>
              <a:t>1 base HTML file + 9 JPEG files</a:t>
            </a:r>
            <a:r>
              <a:rPr lang="zh-CN" altLang="en-US" dirty="0"/>
              <a:t>）组成，每一个都是</a:t>
            </a:r>
            <a:r>
              <a:rPr lang="en-US" dirty="0"/>
              <a:t>O</a:t>
            </a:r>
            <a:r>
              <a:rPr lang="zh-CN" altLang="en-US" dirty="0"/>
              <a:t>比特大小。对于不带流水线的持久的</a:t>
            </a:r>
            <a:r>
              <a:rPr lang="en-US" dirty="0"/>
              <a:t>HTTP</a:t>
            </a:r>
            <a:r>
              <a:rPr lang="zh-CN" altLang="en-US" dirty="0"/>
              <a:t>来说，响应时间的</a:t>
            </a:r>
            <a:r>
              <a:rPr lang="en-US" dirty="0"/>
              <a:t>RTT</a:t>
            </a:r>
            <a:r>
              <a:rPr lang="zh-CN" altLang="en-US" dirty="0"/>
              <a:t>部分为</a:t>
            </a:r>
            <a:r>
              <a:rPr lang="en-US" dirty="0"/>
              <a:t>20RTT</a:t>
            </a:r>
            <a:r>
              <a:rPr lang="zh-CN" altLang="en-US" dirty="0"/>
              <a:t>。</a:t>
            </a:r>
            <a:endParaRPr lang="zh-CN" altLang="en-US" dirty="0"/>
          </a:p>
          <a:p>
            <a:pPr marL="342900" indent="-342900">
              <a:buFont typeface="+mj-lt"/>
              <a:buAutoNum type="alphaLcParenR"/>
              <a:defRPr/>
            </a:pPr>
            <a:r>
              <a:rPr lang="zh-CN" altLang="en-US" dirty="0"/>
              <a:t>假设考虑与上一小题同样的</a:t>
            </a:r>
            <a:r>
              <a:rPr lang="en-US" dirty="0"/>
              <a:t>web</a:t>
            </a:r>
            <a:r>
              <a:rPr lang="zh-CN" altLang="en-US" dirty="0"/>
              <a:t>页。对于有</a:t>
            </a:r>
            <a:r>
              <a:rPr lang="en-US" dirty="0"/>
              <a:t>5</a:t>
            </a:r>
            <a:r>
              <a:rPr lang="zh-CN" altLang="en-US" dirty="0"/>
              <a:t>个并行连接的非持续</a:t>
            </a:r>
            <a:r>
              <a:rPr lang="en-US" dirty="0"/>
              <a:t>HTTP</a:t>
            </a:r>
            <a:r>
              <a:rPr lang="zh-CN" altLang="en-US" dirty="0"/>
              <a:t>来说，响应时间的</a:t>
            </a:r>
            <a:r>
              <a:rPr lang="en-US" dirty="0"/>
              <a:t>RTT</a:t>
            </a:r>
            <a:r>
              <a:rPr lang="zh-CN" altLang="en-US" dirty="0"/>
              <a:t>部分为</a:t>
            </a:r>
            <a:r>
              <a:rPr lang="en-US" dirty="0"/>
              <a:t>12RTT</a:t>
            </a:r>
            <a:r>
              <a:rPr lang="zh-CN" altLang="en-US" dirty="0"/>
              <a:t>。</a:t>
            </a:r>
            <a:endParaRPr lang="zh-CN" altLang="en-US" dirty="0">
              <a:latin typeface="Arial" panose="020B0604020202020204" pitchFamily="34" charset="0"/>
            </a:endParaRPr>
          </a:p>
        </p:txBody>
      </p:sp>
      <p:sp>
        <p:nvSpPr>
          <p:cNvPr id="5" name="TextBox 4"/>
          <p:cNvSpPr txBox="1"/>
          <p:nvPr>
            <p:custDataLst>
              <p:tags r:id="rId4"/>
            </p:custDataLst>
          </p:nvPr>
        </p:nvSpPr>
        <p:spPr>
          <a:xfrm>
            <a:off x="428625" y="3573016"/>
            <a:ext cx="8072438" cy="2862263"/>
          </a:xfrm>
          <a:prstGeom prst="rect">
            <a:avLst/>
          </a:prstGeom>
          <a:noFill/>
        </p:spPr>
        <p:txBody>
          <a:bodyPr>
            <a:spAutoFit/>
          </a:bodyPr>
          <a:lstStyle/>
          <a:p>
            <a:pPr>
              <a:defRPr/>
            </a:pPr>
            <a:r>
              <a:rPr lang="zh-CN" altLang="en-US" dirty="0">
                <a:solidFill>
                  <a:srgbClr val="0070C0"/>
                </a:solidFill>
                <a:latin typeface="Arial" panose="020B0604020202020204" pitchFamily="34" charset="0"/>
              </a:rPr>
              <a:t>答：</a:t>
            </a:r>
            <a:endParaRPr lang="zh-CN" altLang="en-US" dirty="0">
              <a:solidFill>
                <a:srgbClr val="0070C0"/>
              </a:solidFill>
              <a:latin typeface="Arial" panose="020B0604020202020204" pitchFamily="34" charset="0"/>
            </a:endParaRPr>
          </a:p>
          <a:p>
            <a:pPr marL="342900" indent="-342900">
              <a:buFont typeface="+mj-lt"/>
              <a:buAutoNum type="alphaLcParenR"/>
              <a:defRPr/>
            </a:pPr>
            <a:r>
              <a:rPr lang="zh-CN" altLang="en-US" dirty="0">
                <a:solidFill>
                  <a:srgbClr val="0070C0"/>
                </a:solidFill>
              </a:rPr>
              <a:t>对。都是</a:t>
            </a:r>
            <a:r>
              <a:rPr lang="en-US" dirty="0">
                <a:solidFill>
                  <a:srgbClr val="0070C0"/>
                </a:solidFill>
              </a:rPr>
              <a:t>2RTT(</a:t>
            </a:r>
            <a:r>
              <a:rPr lang="zh-CN" altLang="en-US" dirty="0">
                <a:solidFill>
                  <a:srgbClr val="0070C0"/>
                </a:solidFill>
              </a:rPr>
              <a:t>这里指该</a:t>
            </a:r>
            <a:r>
              <a:rPr lang="en-US" dirty="0">
                <a:solidFill>
                  <a:srgbClr val="0070C0"/>
                </a:solidFill>
              </a:rPr>
              <a:t>web</a:t>
            </a:r>
            <a:r>
              <a:rPr lang="zh-CN" altLang="en-US" dirty="0">
                <a:solidFill>
                  <a:srgbClr val="0070C0"/>
                </a:solidFill>
              </a:rPr>
              <a:t>仅由一个对象构成</a:t>
            </a:r>
            <a:r>
              <a:rPr lang="en-US" dirty="0">
                <a:solidFill>
                  <a:srgbClr val="0070C0"/>
                </a:solidFill>
              </a:rPr>
              <a:t>)</a:t>
            </a:r>
            <a:endParaRPr lang="zh-CN" altLang="en-US" dirty="0">
              <a:solidFill>
                <a:srgbClr val="0070C0"/>
              </a:solidFill>
            </a:endParaRPr>
          </a:p>
          <a:p>
            <a:pPr marL="342900" indent="-342900">
              <a:buFont typeface="+mj-lt"/>
              <a:buAutoNum type="alphaLcParenR"/>
              <a:defRPr/>
            </a:pPr>
            <a:r>
              <a:rPr lang="zh-CN" altLang="en-US" dirty="0">
                <a:solidFill>
                  <a:srgbClr val="0070C0"/>
                </a:solidFill>
              </a:rPr>
              <a:t>错。非持久连接需要</a:t>
            </a:r>
            <a:r>
              <a:rPr lang="en-US" dirty="0">
                <a:solidFill>
                  <a:srgbClr val="0070C0"/>
                </a:solidFill>
              </a:rPr>
              <a:t>4RTT</a:t>
            </a:r>
            <a:r>
              <a:rPr lang="zh-CN" altLang="en-US" dirty="0">
                <a:solidFill>
                  <a:srgbClr val="0070C0"/>
                </a:solidFill>
              </a:rPr>
              <a:t>；而持久连接需要</a:t>
            </a:r>
            <a:r>
              <a:rPr lang="en-US" dirty="0">
                <a:solidFill>
                  <a:srgbClr val="0070C0"/>
                </a:solidFill>
              </a:rPr>
              <a:t>3RTT</a:t>
            </a:r>
            <a:r>
              <a:rPr lang="zh-CN" altLang="en-US" dirty="0">
                <a:solidFill>
                  <a:srgbClr val="0070C0"/>
                </a:solidFill>
              </a:rPr>
              <a:t>。</a:t>
            </a:r>
            <a:endParaRPr lang="zh-CN" altLang="en-US" dirty="0">
              <a:solidFill>
                <a:srgbClr val="0070C0"/>
              </a:solidFill>
            </a:endParaRPr>
          </a:p>
          <a:p>
            <a:pPr marL="342900" indent="-342900">
              <a:buFont typeface="+mj-lt"/>
              <a:buAutoNum type="alphaLcParenR"/>
              <a:defRPr/>
            </a:pPr>
            <a:r>
              <a:rPr lang="zh-CN" altLang="en-US" dirty="0">
                <a:solidFill>
                  <a:srgbClr val="0070C0"/>
                </a:solidFill>
              </a:rPr>
              <a:t>对。服务器是否停顿取决于</a:t>
            </a:r>
            <a:r>
              <a:rPr lang="en-US" dirty="0">
                <a:solidFill>
                  <a:srgbClr val="0070C0"/>
                </a:solidFill>
              </a:rPr>
              <a:t>O</a:t>
            </a:r>
            <a:r>
              <a:rPr lang="zh-CN" altLang="en-US" dirty="0">
                <a:solidFill>
                  <a:srgbClr val="0070C0"/>
                </a:solidFill>
              </a:rPr>
              <a:t>和</a:t>
            </a:r>
            <a:r>
              <a:rPr lang="en-US" dirty="0">
                <a:solidFill>
                  <a:srgbClr val="0070C0"/>
                </a:solidFill>
              </a:rPr>
              <a:t>W*MSS</a:t>
            </a:r>
            <a:r>
              <a:rPr lang="zh-CN" altLang="en-US" dirty="0">
                <a:solidFill>
                  <a:srgbClr val="0070C0"/>
                </a:solidFill>
              </a:rPr>
              <a:t>的相对大小（假设</a:t>
            </a:r>
            <a:r>
              <a:rPr lang="en-US" dirty="0">
                <a:solidFill>
                  <a:srgbClr val="0070C0"/>
                </a:solidFill>
              </a:rPr>
              <a:t>W</a:t>
            </a:r>
            <a:r>
              <a:rPr lang="zh-CN" altLang="en-US" dirty="0">
                <a:solidFill>
                  <a:srgbClr val="0070C0"/>
                </a:solidFill>
              </a:rPr>
              <a:t>为窗口尺寸）。仅当</a:t>
            </a:r>
            <a:r>
              <a:rPr lang="en-US" dirty="0">
                <a:solidFill>
                  <a:srgbClr val="0070C0"/>
                </a:solidFill>
              </a:rPr>
              <a:t>O&gt;W*MSS</a:t>
            </a:r>
            <a:r>
              <a:rPr lang="zh-CN" altLang="en-US" dirty="0">
                <a:solidFill>
                  <a:srgbClr val="0070C0"/>
                </a:solidFill>
              </a:rPr>
              <a:t>时，服务器至少停顿一次。由于</a:t>
            </a:r>
            <a:r>
              <a:rPr lang="en-US" dirty="0">
                <a:solidFill>
                  <a:srgbClr val="0070C0"/>
                </a:solidFill>
              </a:rPr>
              <a:t>TCP</a:t>
            </a:r>
            <a:r>
              <a:rPr lang="zh-CN" altLang="en-US" dirty="0">
                <a:solidFill>
                  <a:srgbClr val="0070C0"/>
                </a:solidFill>
              </a:rPr>
              <a:t>拥塞控制采用的是慢启动机制，初始的拥塞窗口总为</a:t>
            </a:r>
            <a:r>
              <a:rPr lang="en-US" dirty="0">
                <a:solidFill>
                  <a:srgbClr val="0070C0"/>
                </a:solidFill>
              </a:rPr>
              <a:t>1</a:t>
            </a:r>
            <a:r>
              <a:rPr lang="zh-CN" altLang="en-US" dirty="0">
                <a:solidFill>
                  <a:srgbClr val="0070C0"/>
                </a:solidFill>
              </a:rPr>
              <a:t>，因此服务器端的发送将至少停顿一次。</a:t>
            </a:r>
            <a:endParaRPr lang="zh-CN" altLang="en-US" dirty="0">
              <a:solidFill>
                <a:srgbClr val="0070C0"/>
              </a:solidFill>
            </a:endParaRPr>
          </a:p>
          <a:p>
            <a:pPr marL="342900" indent="-342900">
              <a:buFont typeface="+mj-lt"/>
              <a:buAutoNum type="alphaLcParenR"/>
              <a:defRPr/>
            </a:pPr>
            <a:r>
              <a:rPr lang="zh-CN" altLang="en-US" dirty="0">
                <a:solidFill>
                  <a:srgbClr val="0070C0"/>
                </a:solidFill>
              </a:rPr>
              <a:t>错。建立连接和第一个对象发送完成需要</a:t>
            </a:r>
            <a:r>
              <a:rPr lang="en-US" dirty="0">
                <a:solidFill>
                  <a:srgbClr val="0070C0"/>
                </a:solidFill>
              </a:rPr>
              <a:t>2RTT</a:t>
            </a:r>
            <a:r>
              <a:rPr lang="zh-CN" altLang="en-US" dirty="0">
                <a:solidFill>
                  <a:srgbClr val="0070C0"/>
                </a:solidFill>
              </a:rPr>
              <a:t>，其余</a:t>
            </a:r>
            <a:r>
              <a:rPr lang="en-US" dirty="0">
                <a:solidFill>
                  <a:srgbClr val="0070C0"/>
                </a:solidFill>
              </a:rPr>
              <a:t>9</a:t>
            </a:r>
            <a:r>
              <a:rPr lang="zh-CN" altLang="en-US" dirty="0">
                <a:solidFill>
                  <a:srgbClr val="0070C0"/>
                </a:solidFill>
              </a:rPr>
              <a:t>个对象各需要</a:t>
            </a:r>
            <a:r>
              <a:rPr lang="en-US" dirty="0">
                <a:solidFill>
                  <a:srgbClr val="0070C0"/>
                </a:solidFill>
              </a:rPr>
              <a:t>1RTT</a:t>
            </a:r>
            <a:r>
              <a:rPr lang="zh-CN" altLang="en-US" dirty="0">
                <a:solidFill>
                  <a:srgbClr val="0070C0"/>
                </a:solidFill>
              </a:rPr>
              <a:t>，因此总共需要</a:t>
            </a:r>
            <a:r>
              <a:rPr lang="en-US" dirty="0">
                <a:solidFill>
                  <a:srgbClr val="0070C0"/>
                </a:solidFill>
              </a:rPr>
              <a:t>11RTT</a:t>
            </a:r>
            <a:r>
              <a:rPr lang="zh-CN" altLang="en-US" dirty="0">
                <a:solidFill>
                  <a:srgbClr val="0070C0"/>
                </a:solidFill>
              </a:rPr>
              <a:t>。</a:t>
            </a:r>
            <a:endParaRPr lang="zh-CN" altLang="en-US" dirty="0">
              <a:solidFill>
                <a:srgbClr val="0070C0"/>
              </a:solidFill>
            </a:endParaRPr>
          </a:p>
          <a:p>
            <a:pPr marL="342900" indent="-342900">
              <a:buFont typeface="+mj-lt"/>
              <a:buAutoNum type="alphaLcParenR"/>
              <a:defRPr/>
            </a:pPr>
            <a:r>
              <a:rPr lang="zh-CN" altLang="en-US" dirty="0">
                <a:solidFill>
                  <a:srgbClr val="0070C0"/>
                </a:solidFill>
              </a:rPr>
              <a:t>错。建立连接和</a:t>
            </a:r>
            <a:r>
              <a:rPr lang="en-US" dirty="0">
                <a:solidFill>
                  <a:srgbClr val="0070C0"/>
                </a:solidFill>
              </a:rPr>
              <a:t>base HTML file</a:t>
            </a:r>
            <a:r>
              <a:rPr lang="zh-CN" altLang="en-US" dirty="0">
                <a:solidFill>
                  <a:srgbClr val="0070C0"/>
                </a:solidFill>
              </a:rPr>
              <a:t>发送完成需要</a:t>
            </a:r>
            <a:r>
              <a:rPr lang="en-US" dirty="0">
                <a:solidFill>
                  <a:srgbClr val="0070C0"/>
                </a:solidFill>
              </a:rPr>
              <a:t>2RTT</a:t>
            </a:r>
            <a:r>
              <a:rPr lang="zh-CN" altLang="en-US" dirty="0">
                <a:solidFill>
                  <a:srgbClr val="0070C0"/>
                </a:solidFill>
              </a:rPr>
              <a:t>；由于有</a:t>
            </a:r>
            <a:r>
              <a:rPr lang="en-US" dirty="0">
                <a:solidFill>
                  <a:srgbClr val="0070C0"/>
                </a:solidFill>
              </a:rPr>
              <a:t>5</a:t>
            </a:r>
            <a:r>
              <a:rPr lang="zh-CN" altLang="en-US" dirty="0">
                <a:solidFill>
                  <a:srgbClr val="0070C0"/>
                </a:solidFill>
              </a:rPr>
              <a:t>个并行连接，其余</a:t>
            </a:r>
            <a:r>
              <a:rPr lang="en-US" dirty="0">
                <a:solidFill>
                  <a:srgbClr val="0070C0"/>
                </a:solidFill>
              </a:rPr>
              <a:t>9</a:t>
            </a:r>
            <a:r>
              <a:rPr lang="zh-CN" altLang="en-US" dirty="0">
                <a:solidFill>
                  <a:srgbClr val="0070C0"/>
                </a:solidFill>
              </a:rPr>
              <a:t>个对象可以分两批发送完，每批各需要</a:t>
            </a:r>
            <a:r>
              <a:rPr lang="en-US" dirty="0">
                <a:solidFill>
                  <a:srgbClr val="0070C0"/>
                </a:solidFill>
              </a:rPr>
              <a:t>2RTT</a:t>
            </a:r>
            <a:r>
              <a:rPr lang="zh-CN" altLang="en-US" dirty="0">
                <a:solidFill>
                  <a:srgbClr val="0070C0"/>
                </a:solidFill>
              </a:rPr>
              <a:t>；因此总共需要</a:t>
            </a:r>
            <a:r>
              <a:rPr lang="en-US" dirty="0">
                <a:solidFill>
                  <a:srgbClr val="0070C0"/>
                </a:solidFill>
              </a:rPr>
              <a:t>6RTT</a:t>
            </a:r>
            <a:r>
              <a:rPr lang="zh-CN" altLang="en-US" dirty="0">
                <a:solidFill>
                  <a:srgbClr val="0070C0"/>
                </a:solidFill>
              </a:rPr>
              <a:t>。</a:t>
            </a:r>
            <a:endParaRPr lang="zh-CN" altLang="en-US" dirty="0">
              <a:solidFill>
                <a:srgbClr val="0070C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0" y="0"/>
            <a:ext cx="9144000" cy="685799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文本框 3"/>
          <p:cNvSpPr txBox="1"/>
          <p:nvPr/>
        </p:nvSpPr>
        <p:spPr>
          <a:xfrm>
            <a:off x="457200" y="387927"/>
            <a:ext cx="4475019" cy="3139321"/>
          </a:xfrm>
          <a:prstGeom prst="rect">
            <a:avLst/>
          </a:prstGeom>
          <a:noFill/>
        </p:spPr>
        <p:txBody>
          <a:bodyPr wrap="square" rtlCol="0">
            <a:spAutoFit/>
          </a:bodyPr>
          <a:lstStyle/>
          <a:p>
            <a:pPr>
              <a:buNone/>
            </a:pPr>
            <a:r>
              <a:rPr lang="en-US" altLang="zh-CN" sz="1800" dirty="0"/>
              <a:t>TCP</a:t>
            </a:r>
            <a:r>
              <a:rPr lang="zh-CN" altLang="en-US" sz="1800" dirty="0"/>
              <a:t>服务</a:t>
            </a:r>
            <a:endParaRPr lang="en-US" altLang="zh-CN" sz="1800" dirty="0"/>
          </a:p>
          <a:p>
            <a:pPr>
              <a:buNone/>
            </a:pPr>
            <a:r>
              <a:rPr lang="zh-CN" altLang="en-US" dirty="0"/>
              <a:t>可靠保序字节流</a:t>
            </a:r>
            <a:endParaRPr lang="en-US" altLang="zh-CN" dirty="0"/>
          </a:p>
          <a:p>
            <a:pPr>
              <a:buNone/>
            </a:pPr>
            <a:r>
              <a:rPr lang="zh-CN" altLang="en-US" sz="1800" dirty="0"/>
              <a:t>面向连接</a:t>
            </a:r>
            <a:endParaRPr lang="en-US" altLang="zh-CN" sz="1800" dirty="0"/>
          </a:p>
          <a:p>
            <a:pPr>
              <a:buNone/>
            </a:pPr>
            <a:r>
              <a:rPr lang="zh-CN" altLang="en-US" dirty="0"/>
              <a:t>流量控制</a:t>
            </a:r>
            <a:endParaRPr lang="en-US" altLang="zh-CN" dirty="0"/>
          </a:p>
          <a:p>
            <a:pPr>
              <a:buNone/>
            </a:pPr>
            <a:r>
              <a:rPr lang="zh-CN" altLang="en-US" sz="1800" dirty="0"/>
              <a:t>拥塞控制</a:t>
            </a:r>
            <a:endParaRPr lang="en-US" altLang="zh-CN" sz="1800" dirty="0"/>
          </a:p>
          <a:p>
            <a:pPr>
              <a:buNone/>
            </a:pPr>
            <a:endParaRPr lang="en-US" altLang="zh-CN" dirty="0"/>
          </a:p>
          <a:p>
            <a:pPr>
              <a:buNone/>
            </a:pPr>
            <a:r>
              <a:rPr lang="zh-CN" altLang="en-US" sz="1800" dirty="0"/>
              <a:t>流量控制与拥塞控制的区别：</a:t>
            </a:r>
            <a:endParaRPr lang="en-US" altLang="zh-CN" sz="1800" dirty="0"/>
          </a:p>
          <a:p>
            <a:pPr>
              <a:buNone/>
            </a:pPr>
            <a:r>
              <a:rPr lang="zh-CN" altLang="en-US" dirty="0"/>
              <a:t>流量控制是保证连接的任何一方不会因为过快的发送淹没另一方，如有丢包，在网络边缘；拥塞控制是管理应用发送进网络的数据总量，避免拥塞，丢包在网络核心</a:t>
            </a:r>
            <a:endParaRPr lang="zh-CN" altLang="en-US" sz="1800" dirty="0"/>
          </a:p>
        </p:txBody>
      </p:sp>
      <p:sp>
        <p:nvSpPr>
          <p:cNvPr id="5" name="矩形 4"/>
          <p:cNvSpPr/>
          <p:nvPr/>
        </p:nvSpPr>
        <p:spPr>
          <a:xfrm>
            <a:off x="457200" y="3784845"/>
            <a:ext cx="6470073" cy="2585323"/>
          </a:xfrm>
          <a:prstGeom prst="rect">
            <a:avLst/>
          </a:prstGeom>
        </p:spPr>
        <p:txBody>
          <a:bodyPr wrap="square">
            <a:spAutoFit/>
          </a:bodyPr>
          <a:lstStyle/>
          <a:p>
            <a:r>
              <a:rPr lang="zh-CN" altLang="en-US" b="1" dirty="0"/>
              <a:t>多路分解</a:t>
            </a:r>
            <a:r>
              <a:rPr lang="zh-CN" altLang="en-US" dirty="0"/>
              <a:t>： 将运输层报文段中的数据交付到正确的套接字的工作称为多路分解。</a:t>
            </a:r>
            <a:endParaRPr lang="en-US" altLang="zh-CN" dirty="0"/>
          </a:p>
          <a:p>
            <a:endParaRPr lang="en-US" altLang="zh-CN" dirty="0"/>
          </a:p>
          <a:p>
            <a:r>
              <a:rPr lang="zh-CN" altLang="en-US" b="1" dirty="0"/>
              <a:t>多路复用</a:t>
            </a:r>
            <a:r>
              <a:rPr lang="zh-CN" altLang="en-US" dirty="0"/>
              <a:t>： 从源主机的不同套接字中收集数据块，并为每个数据块封装上首部信息称为多路复用。</a:t>
            </a:r>
            <a:endParaRPr lang="en-US" altLang="zh-CN" dirty="0"/>
          </a:p>
          <a:p>
            <a:endParaRPr lang="en-US" altLang="zh-CN" dirty="0"/>
          </a:p>
          <a:p>
            <a:r>
              <a:rPr lang="zh-CN" altLang="en-US" dirty="0"/>
              <a:t>多路分解：</a:t>
            </a:r>
            <a:endParaRPr lang="en-US" altLang="zh-CN" dirty="0"/>
          </a:p>
          <a:p>
            <a:r>
              <a:rPr lang="en-US" altLang="zh-CN" dirty="0"/>
              <a:t>UDP</a:t>
            </a:r>
            <a:r>
              <a:rPr lang="zh-CN" altLang="en-US" dirty="0"/>
              <a:t>套接字识别：二元组</a:t>
            </a:r>
            <a:r>
              <a:rPr lang="en-US" altLang="zh-CN" dirty="0"/>
              <a:t>(</a:t>
            </a:r>
            <a:r>
              <a:rPr lang="en-US" altLang="zh-CN" dirty="0" err="1"/>
              <a:t>destIP</a:t>
            </a:r>
            <a:r>
              <a:rPr lang="en-US" altLang="zh-CN" dirty="0"/>
              <a:t>, </a:t>
            </a:r>
            <a:r>
              <a:rPr lang="en-US" altLang="zh-CN" dirty="0" err="1"/>
              <a:t>destPORT</a:t>
            </a:r>
            <a:r>
              <a:rPr lang="en-US" altLang="zh-CN" dirty="0"/>
              <a:t>)</a:t>
            </a:r>
            <a:endParaRPr lang="en-US" altLang="zh-CN" dirty="0"/>
          </a:p>
          <a:p>
            <a:r>
              <a:rPr lang="en-US" altLang="zh-CN" dirty="0"/>
              <a:t>TCP</a:t>
            </a:r>
            <a:r>
              <a:rPr lang="zh-CN" altLang="en-US" dirty="0"/>
              <a:t>套接字识别：四元组</a:t>
            </a:r>
            <a:r>
              <a:rPr lang="en-US" altLang="zh-CN" dirty="0"/>
              <a:t>(</a:t>
            </a:r>
            <a:r>
              <a:rPr lang="en-US" altLang="zh-CN" dirty="0" err="1"/>
              <a:t>destIP</a:t>
            </a:r>
            <a:r>
              <a:rPr lang="en-US" altLang="zh-CN" dirty="0"/>
              <a:t>, </a:t>
            </a:r>
            <a:r>
              <a:rPr lang="en-US" altLang="zh-CN" dirty="0" err="1"/>
              <a:t>destPORT,sourceIP,sourcePORT</a:t>
            </a:r>
            <a:r>
              <a:rPr lang="en-US" altLang="zh-CN" dirty="0"/>
              <a:t>)</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457200" y="986273"/>
            <a:ext cx="7370618" cy="3416320"/>
          </a:xfrm>
          <a:prstGeom prst="rect">
            <a:avLst/>
          </a:prstGeom>
        </p:spPr>
        <p:txBody>
          <a:bodyPr wrap="square">
            <a:spAutoFit/>
          </a:bodyPr>
          <a:lstStyle/>
          <a:p>
            <a:r>
              <a:rPr lang="zh-CN" altLang="en-US" dirty="0"/>
              <a:t>可靠数据传输原理</a:t>
            </a:r>
            <a:endParaRPr lang="en-US" altLang="zh-CN" dirty="0"/>
          </a:p>
          <a:p>
            <a:pPr lvl="1"/>
            <a:r>
              <a:rPr lang="en-US" altLang="zh-CN" dirty="0"/>
              <a:t>sender/receiver</a:t>
            </a:r>
            <a:r>
              <a:rPr lang="zh-CN" altLang="en-US" dirty="0"/>
              <a:t>的有限状态自动机</a:t>
            </a:r>
            <a:r>
              <a:rPr lang="en-US" altLang="zh-CN" dirty="0"/>
              <a:t>FSM</a:t>
            </a:r>
            <a:r>
              <a:rPr lang="zh-CN" altLang="en-US" dirty="0"/>
              <a:t>的描述方法</a:t>
            </a:r>
            <a:endParaRPr lang="en-US" altLang="zh-CN" dirty="0"/>
          </a:p>
          <a:p>
            <a:pPr lvl="1"/>
            <a:r>
              <a:rPr lang="en-US" altLang="zh-CN" dirty="0"/>
              <a:t>rdt1.0 : </a:t>
            </a:r>
            <a:r>
              <a:rPr lang="zh-CN" altLang="en-US" dirty="0"/>
              <a:t>理想信道；</a:t>
            </a:r>
            <a:endParaRPr lang="en-US" altLang="zh-CN" dirty="0"/>
          </a:p>
          <a:p>
            <a:pPr lvl="1"/>
            <a:r>
              <a:rPr lang="en-US" altLang="zh-CN" dirty="0"/>
              <a:t>rdt2.0: </a:t>
            </a:r>
            <a:r>
              <a:rPr lang="zh-CN" altLang="en-US" dirty="0"/>
              <a:t>有误码信道，错误检测</a:t>
            </a:r>
            <a:r>
              <a:rPr lang="en-US" altLang="zh-CN" dirty="0"/>
              <a:t>+ACK/NAK+</a:t>
            </a:r>
            <a:r>
              <a:rPr lang="zh-CN" altLang="en-US" dirty="0"/>
              <a:t>重传</a:t>
            </a:r>
            <a:endParaRPr lang="en-US" altLang="zh-CN" dirty="0"/>
          </a:p>
          <a:p>
            <a:pPr lvl="1"/>
            <a:r>
              <a:rPr lang="en-US" altLang="zh-CN" dirty="0"/>
              <a:t>rdt2.1: ACK/NAK</a:t>
            </a:r>
            <a:r>
              <a:rPr lang="zh-CN" altLang="en-US" dirty="0"/>
              <a:t>有损时，重传</a:t>
            </a:r>
            <a:r>
              <a:rPr lang="en-US" altLang="zh-CN" dirty="0"/>
              <a:t>+</a:t>
            </a:r>
            <a:r>
              <a:rPr lang="zh-CN" altLang="en-US" dirty="0"/>
              <a:t>序号</a:t>
            </a:r>
            <a:r>
              <a:rPr lang="en-US" altLang="zh-CN" dirty="0"/>
              <a:t>(</a:t>
            </a:r>
            <a:r>
              <a:rPr lang="zh-CN" altLang="en-US" dirty="0"/>
              <a:t>处理冗余分组</a:t>
            </a:r>
            <a:r>
              <a:rPr lang="en-US" altLang="zh-CN" dirty="0"/>
              <a:t>)</a:t>
            </a:r>
            <a:endParaRPr lang="en-US" altLang="zh-CN" dirty="0"/>
          </a:p>
          <a:p>
            <a:pPr lvl="1"/>
            <a:r>
              <a:rPr lang="en-US" altLang="zh-CN" dirty="0"/>
              <a:t>rdt2.2: </a:t>
            </a:r>
            <a:r>
              <a:rPr lang="zh-CN" altLang="en-US" dirty="0"/>
              <a:t>只用</a:t>
            </a:r>
            <a:r>
              <a:rPr lang="en-US" altLang="zh-CN" dirty="0"/>
              <a:t>ACK</a:t>
            </a:r>
            <a:r>
              <a:rPr lang="zh-CN" altLang="en-US" dirty="0"/>
              <a:t>，</a:t>
            </a:r>
            <a:r>
              <a:rPr lang="en-US" altLang="zh-CN" dirty="0"/>
              <a:t>ACK</a:t>
            </a:r>
            <a:r>
              <a:rPr lang="zh-CN" altLang="en-US" dirty="0"/>
              <a:t>分组也使用序号</a:t>
            </a:r>
            <a:endParaRPr lang="en-US" altLang="zh-CN" dirty="0"/>
          </a:p>
          <a:p>
            <a:pPr lvl="1"/>
            <a:r>
              <a:rPr lang="en-US" altLang="zh-CN" dirty="0"/>
              <a:t>rdt3.0: </a:t>
            </a:r>
            <a:r>
              <a:rPr lang="zh-CN" altLang="en-US" dirty="0"/>
              <a:t>有误码和丢包时，定时器</a:t>
            </a:r>
            <a:r>
              <a:rPr lang="en-US" altLang="zh-CN" dirty="0"/>
              <a:t>+</a:t>
            </a:r>
            <a:r>
              <a:rPr lang="zh-CN" altLang="en-US" dirty="0"/>
              <a:t>超时重传</a:t>
            </a:r>
            <a:endParaRPr lang="en-US" altLang="zh-CN" dirty="0"/>
          </a:p>
          <a:p>
            <a:pPr lvl="1"/>
            <a:r>
              <a:rPr lang="en-US" altLang="zh-CN" dirty="0"/>
              <a:t>GBN</a:t>
            </a:r>
            <a:r>
              <a:rPr lang="zh-CN" altLang="en-US" dirty="0"/>
              <a:t> </a:t>
            </a:r>
            <a:r>
              <a:rPr lang="en-US" altLang="zh-CN" dirty="0"/>
              <a:t>(</a:t>
            </a:r>
            <a:r>
              <a:rPr lang="zh-CN" altLang="en-US" dirty="0"/>
              <a:t>滑动窗口</a:t>
            </a:r>
            <a:r>
              <a:rPr lang="en-US" altLang="zh-CN" dirty="0"/>
              <a:t>)</a:t>
            </a:r>
            <a:r>
              <a:rPr lang="zh-CN" altLang="en-US" dirty="0"/>
              <a:t>协议：滑动窗口</a:t>
            </a:r>
            <a:r>
              <a:rPr lang="en-US" altLang="zh-CN" dirty="0"/>
              <a:t>N+</a:t>
            </a:r>
            <a:r>
              <a:rPr lang="zh-CN" altLang="en-US" dirty="0"/>
              <a:t>累积确认，基序号，丢弃失序分组（简化流程但浪费资源）</a:t>
            </a:r>
            <a:endParaRPr lang="en-US" altLang="zh-CN" dirty="0"/>
          </a:p>
          <a:p>
            <a:pPr lvl="1"/>
            <a:r>
              <a:rPr lang="en-US" altLang="zh-CN" dirty="0"/>
              <a:t>SR</a:t>
            </a:r>
            <a:r>
              <a:rPr lang="zh-CN" altLang="en-US" dirty="0"/>
              <a:t>协议</a:t>
            </a:r>
            <a:r>
              <a:rPr lang="en-US" altLang="zh-CN" dirty="0"/>
              <a:t>(</a:t>
            </a:r>
            <a:r>
              <a:rPr lang="zh-CN" altLang="en-US" dirty="0"/>
              <a:t>选择性重传</a:t>
            </a:r>
            <a:r>
              <a:rPr lang="en-US" altLang="zh-CN" dirty="0"/>
              <a:t>)</a:t>
            </a:r>
            <a:r>
              <a:rPr lang="zh-CN" altLang="en-US" dirty="0"/>
              <a:t>：无累积确认，每个分组分别确认、分别设立一个定时器，仅重传未收到</a:t>
            </a:r>
            <a:r>
              <a:rPr lang="en-US" altLang="zh-CN" dirty="0"/>
              <a:t>ACK</a:t>
            </a:r>
            <a:r>
              <a:rPr lang="zh-CN" altLang="en-US" dirty="0"/>
              <a:t>的包，乱序</a:t>
            </a:r>
            <a:r>
              <a:rPr lang="en-US" altLang="zh-CN" dirty="0"/>
              <a:t>+</a:t>
            </a:r>
            <a:r>
              <a:rPr lang="zh-CN" altLang="en-US" dirty="0"/>
              <a:t>缓存，充分利用带宽</a:t>
            </a:r>
            <a:endParaRPr lang="en-US" altLang="zh-CN" dirty="0"/>
          </a:p>
          <a:p>
            <a:pPr lvl="1"/>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5" name="图片 4"/>
          <p:cNvPicPr>
            <a:picLocks noChangeAspect="1"/>
          </p:cNvPicPr>
          <p:nvPr/>
        </p:nvPicPr>
        <p:blipFill>
          <a:blip r:embed="rId1"/>
          <a:stretch>
            <a:fillRect/>
          </a:stretch>
        </p:blipFill>
        <p:spPr>
          <a:xfrm>
            <a:off x="614794" y="2460914"/>
            <a:ext cx="2779569" cy="1061290"/>
          </a:xfrm>
          <a:prstGeom prst="rect">
            <a:avLst/>
          </a:prstGeom>
        </p:spPr>
      </p:pic>
      <p:sp>
        <p:nvSpPr>
          <p:cNvPr id="6" name="矩形 5"/>
          <p:cNvSpPr/>
          <p:nvPr/>
        </p:nvSpPr>
        <p:spPr>
          <a:xfrm>
            <a:off x="614793" y="3563866"/>
            <a:ext cx="7841674" cy="1261884"/>
          </a:xfrm>
          <a:prstGeom prst="rect">
            <a:avLst/>
          </a:prstGeom>
        </p:spPr>
        <p:txBody>
          <a:bodyPr wrap="square">
            <a:spAutoFit/>
          </a:bodyPr>
          <a:lstStyle/>
          <a:p>
            <a:pPr>
              <a:buFont typeface="Wingdings" panose="05000000000000000000" pitchFamily="2" charset="2"/>
              <a:buChar char="l"/>
            </a:pPr>
            <a:r>
              <a:rPr lang="zh-CN" altLang="zh-CN" dirty="0"/>
              <a:t>假定某</a:t>
            </a:r>
            <a:r>
              <a:rPr lang="en-US" altLang="zh-CN" dirty="0"/>
              <a:t>UDP</a:t>
            </a:r>
            <a:r>
              <a:rPr lang="zh-CN" altLang="zh-CN" dirty="0"/>
              <a:t>接收方对接收到的</a:t>
            </a:r>
            <a:r>
              <a:rPr lang="en-US" altLang="zh-CN" dirty="0"/>
              <a:t>UDP</a:t>
            </a:r>
            <a:r>
              <a:rPr lang="zh-CN" altLang="zh-CN" dirty="0"/>
              <a:t>报文段计算互联网检验和，并发现它与检验和字段中的值相匹配。该接收方能够确信没有发现比特差错吗？为什么？</a:t>
            </a:r>
            <a:endParaRPr lang="zh-CN" altLang="zh-CN" dirty="0"/>
          </a:p>
          <a:p>
            <a:r>
              <a:rPr lang="en-US" altLang="zh-CN" dirty="0"/>
              <a:t>    </a:t>
            </a:r>
            <a:r>
              <a:rPr lang="zh-CN" altLang="zh-CN" sz="2000" dirty="0">
                <a:solidFill>
                  <a:srgbClr val="0070C0"/>
                </a:solidFill>
              </a:rPr>
              <a:t>答：不能确信。因为计算反码时，如果相加的两个</a:t>
            </a:r>
            <a:r>
              <a:rPr lang="en-US" altLang="zh-CN" sz="2000" dirty="0">
                <a:solidFill>
                  <a:srgbClr val="0070C0"/>
                </a:solidFill>
              </a:rPr>
              <a:t>16</a:t>
            </a:r>
            <a:r>
              <a:rPr lang="zh-CN" altLang="zh-CN" sz="2000" dirty="0">
                <a:solidFill>
                  <a:srgbClr val="0070C0"/>
                </a:solidFill>
              </a:rPr>
              <a:t>字节中的某一位</a:t>
            </a:r>
            <a:r>
              <a:rPr lang="en-US" altLang="zh-CN" sz="2000" dirty="0">
                <a:solidFill>
                  <a:srgbClr val="0070C0"/>
                </a:solidFill>
              </a:rPr>
              <a:t>0-1</a:t>
            </a:r>
            <a:r>
              <a:rPr lang="zh-CN" altLang="zh-CN" sz="2000" dirty="0">
                <a:solidFill>
                  <a:srgbClr val="0070C0"/>
                </a:solidFill>
              </a:rPr>
              <a:t>互换，则检验码仍是不变的，但数据出现了差错。</a:t>
            </a:r>
            <a:endParaRPr lang="zh-CN" altLang="zh-CN" sz="2000" dirty="0">
              <a:solidFill>
                <a:srgbClr val="0070C0"/>
              </a:solidFill>
            </a:endParaRPr>
          </a:p>
        </p:txBody>
      </p:sp>
      <p:sp>
        <p:nvSpPr>
          <p:cNvPr id="7" name="文本框 6"/>
          <p:cNvSpPr txBox="1"/>
          <p:nvPr/>
        </p:nvSpPr>
        <p:spPr>
          <a:xfrm>
            <a:off x="614793" y="387927"/>
            <a:ext cx="7448551" cy="2031325"/>
          </a:xfrm>
          <a:prstGeom prst="rect">
            <a:avLst/>
          </a:prstGeom>
          <a:noFill/>
        </p:spPr>
        <p:txBody>
          <a:bodyPr wrap="square" rtlCol="0">
            <a:spAutoFit/>
          </a:bodyPr>
          <a:lstStyle/>
          <a:p>
            <a:pPr>
              <a:buNone/>
            </a:pPr>
            <a:r>
              <a:rPr lang="en-US" altLang="zh-CN" sz="1800" dirty="0"/>
              <a:t>UDP</a:t>
            </a:r>
            <a:r>
              <a:rPr lang="zh-CN" altLang="en-US" sz="1800" dirty="0"/>
              <a:t>校验和</a:t>
            </a:r>
            <a:r>
              <a:rPr lang="en-US" altLang="zh-CN" sz="1800" dirty="0"/>
              <a:t>(</a:t>
            </a:r>
            <a:r>
              <a:rPr lang="zh-CN" altLang="en-US" sz="1800" dirty="0"/>
              <a:t>对于</a:t>
            </a:r>
            <a:r>
              <a:rPr lang="en-US" altLang="zh-CN" sz="1800" dirty="0"/>
              <a:t>IP</a:t>
            </a:r>
            <a:r>
              <a:rPr lang="zh-CN" altLang="en-US" sz="1800" dirty="0"/>
              <a:t>数据报只检验头部</a:t>
            </a:r>
            <a:r>
              <a:rPr lang="en-US" altLang="zh-CN" sz="1800" dirty="0"/>
              <a:t>)</a:t>
            </a:r>
            <a:endParaRPr lang="en-US" altLang="zh-CN" sz="1800" dirty="0"/>
          </a:p>
          <a:p>
            <a:pPr>
              <a:buNone/>
            </a:pPr>
            <a:r>
              <a:rPr lang="zh-CN" altLang="en-US" dirty="0"/>
              <a:t>将报文段的所有内容</a:t>
            </a:r>
            <a:r>
              <a:rPr lang="en-US" altLang="zh-CN" dirty="0"/>
              <a:t>(</a:t>
            </a:r>
            <a:r>
              <a:rPr lang="zh-CN" altLang="en-US" dirty="0"/>
              <a:t>按</a:t>
            </a:r>
            <a:r>
              <a:rPr lang="en-US" altLang="zh-CN" dirty="0"/>
              <a:t>16</a:t>
            </a:r>
            <a:r>
              <a:rPr lang="zh-CN" altLang="en-US" dirty="0"/>
              <a:t>比特分割</a:t>
            </a:r>
            <a:r>
              <a:rPr lang="en-US" altLang="zh-CN" dirty="0"/>
              <a:t>)</a:t>
            </a:r>
            <a:r>
              <a:rPr lang="zh-CN" altLang="en-US" dirty="0"/>
              <a:t>，回卷相加，最后取反，得到</a:t>
            </a:r>
            <a:r>
              <a:rPr lang="en-US" altLang="zh-CN" dirty="0"/>
              <a:t>checksum</a:t>
            </a:r>
            <a:endParaRPr lang="en-US" altLang="zh-CN" dirty="0"/>
          </a:p>
          <a:p>
            <a:pPr>
              <a:buNone/>
            </a:pPr>
            <a:r>
              <a:rPr lang="zh-CN" altLang="en-US" dirty="0"/>
              <a:t>接收方：将报文段的所有内容</a:t>
            </a:r>
            <a:r>
              <a:rPr lang="en-US" altLang="zh-CN" dirty="0"/>
              <a:t>(</a:t>
            </a:r>
            <a:r>
              <a:rPr lang="zh-CN" altLang="en-US" dirty="0"/>
              <a:t>包括</a:t>
            </a:r>
            <a:r>
              <a:rPr lang="en-US" altLang="zh-CN" dirty="0"/>
              <a:t>checksum)</a:t>
            </a:r>
            <a:r>
              <a:rPr lang="zh-CN" altLang="en-US" dirty="0"/>
              <a:t>回卷相加，看是否全</a:t>
            </a:r>
            <a:r>
              <a:rPr lang="en-US" altLang="zh-CN" dirty="0"/>
              <a:t>1</a:t>
            </a:r>
            <a:endParaRPr lang="en-US" altLang="zh-CN" sz="1800" dirty="0"/>
          </a:p>
          <a:p>
            <a:pPr>
              <a:buNone/>
            </a:pPr>
            <a:r>
              <a:rPr lang="zh-CN" altLang="en-US" dirty="0"/>
              <a:t>识别</a:t>
            </a:r>
            <a:r>
              <a:rPr lang="en-US" altLang="zh-CN" dirty="0"/>
              <a:t>1bie</a:t>
            </a:r>
            <a:r>
              <a:rPr lang="zh-CN" altLang="en-US" dirty="0"/>
              <a:t>错误，不能识别交换位的</a:t>
            </a:r>
            <a:r>
              <a:rPr lang="en-US" altLang="zh-CN" dirty="0"/>
              <a:t>2</a:t>
            </a:r>
            <a:r>
              <a:rPr lang="zh-CN" altLang="en-US" dirty="0"/>
              <a:t>比特错误。</a:t>
            </a:r>
            <a:endParaRPr lang="en-US" altLang="zh-CN" dirty="0"/>
          </a:p>
          <a:p>
            <a:pPr>
              <a:buNone/>
            </a:pPr>
            <a:endParaRPr lang="en-US" altLang="zh-CN" sz="1800" dirty="0"/>
          </a:p>
          <a:p>
            <a:pPr>
              <a:buNone/>
            </a:pPr>
            <a:r>
              <a:rPr lang="zh-CN" altLang="en-US" sz="1800" dirty="0"/>
              <a:t>报头长度</a:t>
            </a:r>
            <a:r>
              <a:rPr lang="en-US" altLang="zh-CN" sz="1800" dirty="0"/>
              <a:t>TCP 20</a:t>
            </a:r>
            <a:r>
              <a:rPr lang="zh-CN" altLang="en-US" sz="1800" dirty="0"/>
              <a:t>比特，</a:t>
            </a:r>
            <a:r>
              <a:rPr lang="en-US" altLang="zh-CN" sz="1800" dirty="0"/>
              <a:t>UDP 8</a:t>
            </a:r>
            <a:r>
              <a:rPr lang="zh-CN" altLang="en-US" sz="1800" dirty="0"/>
              <a:t>比特</a:t>
            </a:r>
            <a:endParaRPr lang="zh-CN" altLang="en-US" sz="1800" dirty="0"/>
          </a:p>
        </p:txBody>
      </p:sp>
      <p:sp>
        <p:nvSpPr>
          <p:cNvPr id="9" name="文本框 8"/>
          <p:cNvSpPr txBox="1"/>
          <p:nvPr/>
        </p:nvSpPr>
        <p:spPr>
          <a:xfrm>
            <a:off x="-76200" y="4825750"/>
            <a:ext cx="2133600" cy="1200329"/>
          </a:xfrm>
          <a:prstGeom prst="rect">
            <a:avLst/>
          </a:prstGeom>
          <a:noFill/>
        </p:spPr>
        <p:txBody>
          <a:bodyPr wrap="square" rtlCol="0">
            <a:spAutoFit/>
          </a:bodyPr>
          <a:lstStyle/>
          <a:p>
            <a:pPr>
              <a:buNone/>
            </a:pPr>
            <a:r>
              <a:rPr lang="en-US" altLang="zh-CN" sz="1800" dirty="0"/>
              <a:t>GBN</a:t>
            </a:r>
            <a:r>
              <a:rPr lang="zh-CN" altLang="en-US" sz="1800" dirty="0"/>
              <a:t>协议：</a:t>
            </a:r>
            <a:endParaRPr lang="en-US" altLang="zh-CN" sz="1800" dirty="0"/>
          </a:p>
          <a:p>
            <a:pPr>
              <a:buNone/>
            </a:pPr>
            <a:r>
              <a:rPr lang="en-US" altLang="zh-CN" dirty="0"/>
              <a:t>1. </a:t>
            </a:r>
            <a:r>
              <a:rPr lang="zh-CN" altLang="en-US" dirty="0"/>
              <a:t>累积确认</a:t>
            </a:r>
            <a:endParaRPr lang="en-US" altLang="zh-CN" dirty="0"/>
          </a:p>
          <a:p>
            <a:pPr>
              <a:buNone/>
            </a:pPr>
            <a:r>
              <a:rPr lang="en-US" altLang="zh-CN" sz="1800" dirty="0"/>
              <a:t>2</a:t>
            </a:r>
            <a:r>
              <a:rPr lang="en-US" altLang="zh-CN" dirty="0"/>
              <a:t>.</a:t>
            </a:r>
            <a:r>
              <a:rPr lang="zh-CN" altLang="en-US" dirty="0"/>
              <a:t> 丢弃失序分组</a:t>
            </a:r>
            <a:endParaRPr lang="en-US" altLang="zh-CN" dirty="0"/>
          </a:p>
          <a:p>
            <a:pPr>
              <a:buNone/>
            </a:pPr>
            <a:r>
              <a:rPr lang="en-US" altLang="zh-CN" dirty="0"/>
              <a:t>3</a:t>
            </a:r>
            <a:r>
              <a:rPr lang="en-US" altLang="zh-CN" sz="1800" dirty="0"/>
              <a:t>. </a:t>
            </a:r>
            <a:r>
              <a:rPr lang="zh-CN" altLang="en-US" dirty="0"/>
              <a:t>序号、超时</a:t>
            </a:r>
            <a:r>
              <a:rPr lang="en-US" altLang="zh-CN" dirty="0"/>
              <a:t>/</a:t>
            </a:r>
            <a:r>
              <a:rPr lang="zh-CN" altLang="en-US" dirty="0"/>
              <a:t>重传</a:t>
            </a:r>
            <a:endParaRPr lang="zh-CN" altLang="en-US" sz="1800" dirty="0"/>
          </a:p>
        </p:txBody>
      </p:sp>
      <p:sp>
        <p:nvSpPr>
          <p:cNvPr id="10" name="文本框 9"/>
          <p:cNvSpPr txBox="1"/>
          <p:nvPr/>
        </p:nvSpPr>
        <p:spPr>
          <a:xfrm>
            <a:off x="2057400" y="4864062"/>
            <a:ext cx="4447310" cy="1200329"/>
          </a:xfrm>
          <a:prstGeom prst="rect">
            <a:avLst/>
          </a:prstGeom>
          <a:noFill/>
        </p:spPr>
        <p:txBody>
          <a:bodyPr wrap="square" rtlCol="0">
            <a:spAutoFit/>
          </a:bodyPr>
          <a:lstStyle/>
          <a:p>
            <a:pPr>
              <a:buNone/>
            </a:pPr>
            <a:r>
              <a:rPr lang="zh-CN" altLang="en-US" sz="1800" dirty="0"/>
              <a:t>选择性重传</a:t>
            </a:r>
            <a:endParaRPr lang="en-US" altLang="zh-CN" sz="1800" dirty="0"/>
          </a:p>
          <a:p>
            <a:pPr marL="342900" indent="-342900">
              <a:buAutoNum type="arabicPeriod"/>
            </a:pPr>
            <a:r>
              <a:rPr lang="zh-CN" altLang="en-US" dirty="0"/>
              <a:t>缓存时序分组</a:t>
            </a:r>
            <a:endParaRPr lang="en-US" altLang="zh-CN" dirty="0"/>
          </a:p>
          <a:p>
            <a:pPr marL="342900" indent="-342900">
              <a:buAutoNum type="arabicPeriod"/>
            </a:pPr>
            <a:r>
              <a:rPr lang="zh-CN" altLang="en-US" sz="1800" dirty="0"/>
              <a:t>为每个分组设置一个定时器</a:t>
            </a:r>
            <a:endParaRPr lang="en-US" altLang="zh-CN" sz="1800" dirty="0"/>
          </a:p>
          <a:p>
            <a:pPr marL="342900" indent="-342900">
              <a:buAutoNum type="arabicPeriod"/>
            </a:pPr>
            <a:r>
              <a:rPr lang="en-US" altLang="zh-CN" dirty="0" err="1"/>
              <a:t>Windowsize</a:t>
            </a:r>
            <a:r>
              <a:rPr lang="en-US" altLang="zh-CN" dirty="0"/>
              <a:t>&lt;=1/2seq#</a:t>
            </a:r>
            <a:endParaRPr lang="zh-CN" altLang="en-US" sz="1800" dirty="0"/>
          </a:p>
        </p:txBody>
      </p:sp>
      <p:sp>
        <p:nvSpPr>
          <p:cNvPr id="11" name="文本框 10"/>
          <p:cNvSpPr txBox="1"/>
          <p:nvPr/>
        </p:nvSpPr>
        <p:spPr>
          <a:xfrm>
            <a:off x="5394612" y="4784588"/>
            <a:ext cx="3638552" cy="1477328"/>
          </a:xfrm>
          <a:prstGeom prst="rect">
            <a:avLst/>
          </a:prstGeom>
          <a:noFill/>
        </p:spPr>
        <p:txBody>
          <a:bodyPr wrap="square" rtlCol="0">
            <a:spAutoFit/>
          </a:bodyPr>
          <a:lstStyle/>
          <a:p>
            <a:pPr>
              <a:buNone/>
            </a:pPr>
            <a:r>
              <a:rPr lang="en-US" altLang="zh-CN" sz="1800" dirty="0"/>
              <a:t>TCP</a:t>
            </a:r>
            <a:r>
              <a:rPr lang="zh-CN" altLang="en-US" sz="1800" dirty="0"/>
              <a:t>可靠数据传输</a:t>
            </a:r>
            <a:r>
              <a:rPr lang="en-US" altLang="zh-CN" sz="1800" dirty="0"/>
              <a:t>(</a:t>
            </a:r>
            <a:r>
              <a:rPr lang="zh-CN" altLang="en-US" sz="1800" dirty="0"/>
              <a:t>在不可靠</a:t>
            </a:r>
            <a:r>
              <a:rPr lang="en-US" altLang="zh-CN" sz="1800" dirty="0"/>
              <a:t>IP</a:t>
            </a:r>
            <a:r>
              <a:rPr lang="zh-CN" altLang="en-US" sz="1800" dirty="0"/>
              <a:t>之上</a:t>
            </a:r>
            <a:r>
              <a:rPr lang="en-US" altLang="zh-CN" sz="1800" dirty="0"/>
              <a:t>)</a:t>
            </a:r>
            <a:r>
              <a:rPr lang="zh-CN" altLang="en-US" sz="1800" dirty="0"/>
              <a:t>：</a:t>
            </a:r>
            <a:endParaRPr lang="en-US" altLang="zh-CN" sz="1800" dirty="0"/>
          </a:p>
          <a:p>
            <a:pPr marL="342900" indent="-342900">
              <a:buAutoNum type="arabicPeriod"/>
            </a:pPr>
            <a:r>
              <a:rPr lang="zh-CN" altLang="en-US" dirty="0"/>
              <a:t>流水线，累计确认，单计时器</a:t>
            </a:r>
            <a:endParaRPr lang="en-US" altLang="zh-CN" dirty="0"/>
          </a:p>
          <a:p>
            <a:pPr marL="342900" indent="-342900">
              <a:buAutoNum type="arabicPeriod"/>
            </a:pPr>
            <a:r>
              <a:rPr lang="zh-CN" altLang="en-US" sz="1800" dirty="0"/>
              <a:t>超时加倍定时器时间，三次冗余触发重传</a:t>
            </a:r>
            <a:endParaRPr lang="en-US" altLang="zh-CN" sz="1800" dirty="0"/>
          </a:p>
          <a:p>
            <a:pPr marL="342900" indent="-342900">
              <a:buAutoNum type="arabicPeriod"/>
            </a:pPr>
            <a:r>
              <a:rPr lang="zh-CN" altLang="en-US" dirty="0"/>
              <a:t>流量控制、拥塞控制</a:t>
            </a:r>
            <a:endParaRPr lang="zh-CN" altLang="en-US"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148163" y="0"/>
            <a:ext cx="9292163" cy="407410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4858072" y="908720"/>
            <a:ext cx="3962400" cy="5653087"/>
            <a:chOff x="4858072" y="1052736"/>
            <a:chExt cx="3962400" cy="5653087"/>
          </a:xfrm>
        </p:grpSpPr>
        <p:pic>
          <p:nvPicPr>
            <p:cNvPr id="20486" name="Picture 4" descr="sr_dilemma"/>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4858072" y="1052736"/>
              <a:ext cx="3962400" cy="56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953054" y="3697709"/>
              <a:ext cx="3867418" cy="369332"/>
            </a:xfrm>
            <a:prstGeom prst="rect">
              <a:avLst/>
            </a:prstGeom>
            <a:noFill/>
          </p:spPr>
          <p:txBody>
            <a:bodyPr wrap="square" rtlCol="0">
              <a:spAutoFit/>
            </a:bodyPr>
            <a:lstStyle/>
            <a:p>
              <a:pPr>
                <a:buNone/>
              </a:pPr>
              <a:r>
                <a:rPr lang="zh-CN" altLang="en-US" sz="1800" dirty="0">
                  <a:solidFill>
                    <a:srgbClr val="FF0000"/>
                  </a:solidFill>
                </a:rPr>
                <a:t>这两种场景对接收方来说无法区分！</a:t>
              </a:r>
              <a:endParaRPr lang="zh-CN" altLang="en-US" sz="1800" dirty="0">
                <a:solidFill>
                  <a:srgbClr val="FF0000"/>
                </a:solidFill>
              </a:endParaRPr>
            </a:p>
          </p:txBody>
        </p:sp>
      </p:grpSp>
      <p:sp>
        <p:nvSpPr>
          <p:cNvPr id="20484" name="Rectangle 2"/>
          <p:cNvSpPr>
            <a:spLocks noGrp="1" noChangeArrowheads="1"/>
          </p:cNvSpPr>
          <p:nvPr>
            <p:ph type="title"/>
            <p:custDataLst>
              <p:tags r:id="rId3"/>
            </p:custDataLst>
          </p:nvPr>
        </p:nvSpPr>
        <p:spPr>
          <a:xfrm>
            <a:off x="457200" y="332656"/>
            <a:ext cx="4330824" cy="948457"/>
          </a:xfrm>
        </p:spPr>
        <p:txBody>
          <a:bodyPr>
            <a:normAutofit/>
          </a:bodyPr>
          <a:lstStyle/>
          <a:p>
            <a:pPr eaLnBrk="1" hangingPunct="1"/>
            <a:r>
              <a:rPr lang="zh-CN" altLang="en-US" dirty="0"/>
              <a:t>选择性重传的困境</a:t>
            </a:r>
            <a:endParaRPr lang="zh-CN" altLang="en-US" sz="4800" dirty="0"/>
          </a:p>
        </p:txBody>
      </p:sp>
      <p:sp>
        <p:nvSpPr>
          <p:cNvPr id="2" name="日期占位符 1"/>
          <p:cNvSpPr>
            <a:spLocks noGrp="1"/>
          </p:cNvSpPr>
          <p:nvPr>
            <p:ph type="dt" sz="half" idx="10"/>
            <p:custDataLst>
              <p:tags r:id="rId4"/>
            </p:custDataLst>
          </p:nvPr>
        </p:nvSpPr>
        <p:spPr/>
        <p:txBody>
          <a:bodyPr/>
          <a:lstStyle/>
          <a:p>
            <a:pPr>
              <a:defRPr/>
            </a:pPr>
            <a:r>
              <a:rPr lang="en-US" altLang="zh-CN"/>
              <a:t>2016</a:t>
            </a:r>
            <a:r>
              <a:rPr lang="zh-CN" altLang="en-US"/>
              <a:t>秋 </a:t>
            </a:r>
            <a:r>
              <a:rPr lang="en-US" altLang="zh-CN"/>
              <a:t>W8</a:t>
            </a:r>
            <a:endParaRPr lang="en-US" altLang="zh-CN" dirty="0"/>
          </a:p>
        </p:txBody>
      </p:sp>
      <p:sp>
        <p:nvSpPr>
          <p:cNvPr id="20482" name="灯片编号占位符 5"/>
          <p:cNvSpPr>
            <a:spLocks noGrp="1"/>
          </p:cNvSpPr>
          <p:nvPr>
            <p:ph type="sldNum" sz="quarter" idx="12"/>
            <p:custDataLst>
              <p:tags r:id="rId5"/>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AD6EF831-0D2E-415F-AFDD-4366E57F14E3}"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57349" name="Rectangle 3"/>
          <p:cNvSpPr>
            <a:spLocks noGrp="1" noChangeArrowheads="1"/>
          </p:cNvSpPr>
          <p:nvPr>
            <p:ph sz="quarter" idx="1"/>
            <p:custDataLst>
              <p:tags r:id="rId6"/>
            </p:custDataLst>
          </p:nvPr>
        </p:nvSpPr>
        <p:spPr>
          <a:xfrm>
            <a:off x="542925" y="1524000"/>
            <a:ext cx="3524250" cy="4784725"/>
          </a:xfrm>
        </p:spPr>
        <p:txBody>
          <a:bodyPr>
            <a:normAutofit fontScale="92500"/>
          </a:bodyPr>
          <a:lstStyle/>
          <a:p>
            <a:pPr eaLnBrk="1" hangingPunct="1">
              <a:buFont typeface="Wingdings" panose="05000000000000000000" pitchFamily="2" charset="2"/>
              <a:buNone/>
            </a:pPr>
            <a:r>
              <a:rPr lang="zh-CN" altLang="en-US" sz="2400" dirty="0"/>
              <a:t>例子</a:t>
            </a:r>
            <a:r>
              <a:rPr lang="en-US" altLang="zh-CN" sz="2400" dirty="0"/>
              <a:t>: </a:t>
            </a:r>
            <a:endParaRPr lang="en-US" altLang="zh-CN" sz="2400" dirty="0"/>
          </a:p>
          <a:p>
            <a:pPr eaLnBrk="1" hangingPunct="1"/>
            <a:r>
              <a:rPr lang="en-US" altLang="zh-CN" sz="2000" dirty="0" err="1"/>
              <a:t>seq</a:t>
            </a:r>
            <a:r>
              <a:rPr lang="en-US" altLang="zh-CN" sz="2000" dirty="0"/>
              <a:t> #’s: 0, 1, 2, 3</a:t>
            </a:r>
            <a:endParaRPr lang="en-US" altLang="zh-CN" sz="2000" dirty="0"/>
          </a:p>
          <a:p>
            <a:pPr eaLnBrk="1" hangingPunct="1"/>
            <a:r>
              <a:rPr lang="en-US" altLang="zh-CN" sz="2000" dirty="0"/>
              <a:t>window size=3</a:t>
            </a:r>
            <a:endParaRPr lang="en-US" altLang="zh-CN" sz="2400" dirty="0"/>
          </a:p>
          <a:p>
            <a:pPr eaLnBrk="1" hangingPunct="1"/>
            <a:endParaRPr lang="en-US" altLang="zh-CN" sz="2400" dirty="0"/>
          </a:p>
          <a:p>
            <a:pPr eaLnBrk="1" hangingPunct="1"/>
            <a:r>
              <a:rPr lang="zh-CN" altLang="en-US" sz="2000" dirty="0"/>
              <a:t>两种情况下发送方看不出区别 </a:t>
            </a:r>
            <a:r>
              <a:rPr lang="en-US" altLang="zh-CN" sz="2000" dirty="0"/>
              <a:t>!</a:t>
            </a:r>
            <a:r>
              <a:rPr lang="zh-CN" altLang="en-US" sz="2000" dirty="0"/>
              <a:t>（都是收到序号</a:t>
            </a:r>
            <a:r>
              <a:rPr lang="en-US" altLang="zh-CN" sz="2000" dirty="0"/>
              <a:t>0</a:t>
            </a:r>
            <a:r>
              <a:rPr lang="zh-CN" altLang="en-US" sz="2000" dirty="0"/>
              <a:t>的分组）</a:t>
            </a:r>
            <a:endParaRPr lang="en-US" altLang="zh-CN" sz="2000" dirty="0"/>
          </a:p>
          <a:p>
            <a:pPr eaLnBrk="1" hangingPunct="1"/>
            <a:r>
              <a:rPr lang="en-US" altLang="zh-CN" sz="2000" dirty="0"/>
              <a:t>a</a:t>
            </a:r>
            <a:r>
              <a:rPr lang="zh-CN" altLang="en-US" sz="2000" dirty="0"/>
              <a:t>图中实际收到的是重复分组，</a:t>
            </a:r>
            <a:r>
              <a:rPr lang="en-US" altLang="zh-CN" sz="2000" dirty="0"/>
              <a:t>b</a:t>
            </a:r>
            <a:r>
              <a:rPr lang="zh-CN" altLang="en-US" sz="2000" dirty="0"/>
              <a:t>图中是收到新分组</a:t>
            </a:r>
            <a:r>
              <a:rPr lang="en-US" altLang="zh-CN" sz="2000" dirty="0"/>
              <a:t>0</a:t>
            </a:r>
            <a:endParaRPr lang="en-US" altLang="zh-CN" sz="2000" dirty="0"/>
          </a:p>
          <a:p>
            <a:pPr eaLnBrk="1" hangingPunct="1"/>
            <a:endParaRPr lang="en-US" altLang="zh-CN" sz="2000" dirty="0"/>
          </a:p>
          <a:p>
            <a:pPr eaLnBrk="1" hangingPunct="1"/>
            <a:r>
              <a:rPr lang="zh-CN" altLang="en-US" sz="2000" dirty="0"/>
              <a:t>窗口长度比序号空间大小小</a:t>
            </a:r>
            <a:r>
              <a:rPr lang="en-US" altLang="zh-CN" sz="2000" dirty="0"/>
              <a:t>1</a:t>
            </a:r>
            <a:r>
              <a:rPr lang="zh-CN" altLang="en-US" sz="2000" dirty="0"/>
              <a:t>时协议无法工作</a:t>
            </a:r>
            <a:endParaRPr lang="en-US" altLang="zh-CN" sz="2000" dirty="0"/>
          </a:p>
          <a:p>
            <a:pPr eaLnBrk="1" hangingPunct="1">
              <a:buFont typeface="Wingdings" panose="05000000000000000000" pitchFamily="2" charset="2"/>
              <a:buNone/>
            </a:pPr>
            <a:r>
              <a:rPr lang="en-US" altLang="zh-CN" sz="2400" dirty="0">
                <a:solidFill>
                  <a:srgbClr val="FF0000"/>
                </a:solidFill>
              </a:rPr>
              <a:t>Q:</a:t>
            </a:r>
            <a:r>
              <a:rPr lang="en-US" altLang="zh-CN" sz="2400" dirty="0"/>
              <a:t> </a:t>
            </a:r>
            <a:r>
              <a:rPr lang="zh-CN" altLang="en-US" sz="2400" dirty="0"/>
              <a:t>窗口大小如何取？</a:t>
            </a:r>
            <a:endParaRPr lang="en-US" altLang="zh-CN" sz="2400" dirty="0">
              <a:solidFill>
                <a:srgbClr val="F30701"/>
              </a:solidFill>
            </a:endParaRPr>
          </a:p>
          <a:p>
            <a:pPr eaLnBrk="1" hangingPunct="1">
              <a:buFont typeface="Wingdings" panose="05000000000000000000" pitchFamily="2" charset="2"/>
              <a:buNone/>
            </a:pPr>
            <a:r>
              <a:rPr lang="zh-CN" altLang="en-US" sz="2400" dirty="0">
                <a:solidFill>
                  <a:srgbClr val="F30701"/>
                </a:solidFill>
              </a:rPr>
              <a:t>通常 </a:t>
            </a:r>
            <a:r>
              <a:rPr lang="en-US" altLang="zh-CN" sz="2400" dirty="0" err="1">
                <a:solidFill>
                  <a:srgbClr val="F30701"/>
                </a:solidFill>
              </a:rPr>
              <a:t>windowsize</a:t>
            </a:r>
            <a:r>
              <a:rPr lang="en-US" altLang="zh-CN" sz="2400" dirty="0">
                <a:solidFill>
                  <a:srgbClr val="F30701"/>
                </a:solidFill>
              </a:rPr>
              <a:t> &lt;=</a:t>
            </a:r>
            <a:r>
              <a:rPr lang="en-US" altLang="zh-CN" sz="2400" b="1" dirty="0">
                <a:solidFill>
                  <a:srgbClr val="F30701"/>
                </a:solidFill>
              </a:rPr>
              <a:t>½</a:t>
            </a:r>
            <a:r>
              <a:rPr lang="en-US" altLang="zh-CN" sz="2400" dirty="0">
                <a:solidFill>
                  <a:srgbClr val="F30701"/>
                </a:solidFill>
              </a:rPr>
              <a:t> </a:t>
            </a:r>
            <a:r>
              <a:rPr lang="en-US" altLang="zh-CN" sz="2400" dirty="0" err="1">
                <a:solidFill>
                  <a:srgbClr val="F30701"/>
                </a:solidFill>
              </a:rPr>
              <a:t>seq</a:t>
            </a:r>
            <a:r>
              <a:rPr lang="en-US" altLang="zh-CN" sz="2400" dirty="0">
                <a:solidFill>
                  <a:srgbClr val="F30701"/>
                </a:solidFill>
              </a:rPr>
              <a:t> #’s</a:t>
            </a:r>
            <a:endParaRPr lang="en-US" altLang="zh-CN" sz="2400" dirty="0">
              <a:solidFill>
                <a:srgbClr val="F30701"/>
              </a:solidFill>
            </a:endParaRPr>
          </a:p>
        </p:txBody>
      </p:sp>
      <p:sp>
        <p:nvSpPr>
          <p:cNvPr id="7" name="TextBox 6"/>
          <p:cNvSpPr txBox="1"/>
          <p:nvPr/>
        </p:nvSpPr>
        <p:spPr>
          <a:xfrm>
            <a:off x="1835696" y="6165304"/>
            <a:ext cx="1584176"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buNone/>
            </a:pPr>
            <a:r>
              <a:rPr lang="zh-CN" altLang="en-US" sz="2000" b="1" dirty="0"/>
              <a:t>两倍关系！</a:t>
            </a:r>
            <a:endParaRPr lang="zh-CN" altLang="en-US" sz="2000" b="1" dirty="0"/>
          </a:p>
        </p:txBody>
      </p:sp>
      <p:sp>
        <p:nvSpPr>
          <p:cNvPr id="11" name="TextBox 10"/>
          <p:cNvSpPr txBox="1"/>
          <p:nvPr/>
        </p:nvSpPr>
        <p:spPr>
          <a:xfrm>
            <a:off x="5580112" y="332656"/>
            <a:ext cx="1944216" cy="369332"/>
          </a:xfrm>
          <a:prstGeom prst="rect">
            <a:avLst/>
          </a:prstGeom>
          <a:noFill/>
        </p:spPr>
        <p:txBody>
          <a:bodyPr wrap="square" rtlCol="0">
            <a:spAutoFit/>
          </a:bodyPr>
          <a:lstStyle/>
          <a:p>
            <a:pPr algn="ctr">
              <a:buNone/>
            </a:pPr>
            <a:r>
              <a:rPr lang="zh-CN" altLang="en-US" sz="1800" dirty="0"/>
              <a:t>分组</a:t>
            </a:r>
            <a:r>
              <a:rPr lang="en-US" altLang="zh-CN" sz="1800" dirty="0"/>
              <a:t>0</a:t>
            </a:r>
            <a:r>
              <a:rPr lang="zh-CN" altLang="en-US" sz="1800" dirty="0"/>
              <a:t>重传</a:t>
            </a:r>
            <a:endParaRPr lang="zh-CN" altLang="en-US" sz="1800" dirty="0"/>
          </a:p>
        </p:txBody>
      </p:sp>
      <p:sp>
        <p:nvSpPr>
          <p:cNvPr id="12" name="TextBox 11"/>
          <p:cNvSpPr txBox="1"/>
          <p:nvPr/>
        </p:nvSpPr>
        <p:spPr>
          <a:xfrm>
            <a:off x="5076056" y="5939988"/>
            <a:ext cx="1944216" cy="369332"/>
          </a:xfrm>
          <a:prstGeom prst="rect">
            <a:avLst/>
          </a:prstGeom>
          <a:noFill/>
        </p:spPr>
        <p:txBody>
          <a:bodyPr wrap="square" rtlCol="0">
            <a:spAutoFit/>
          </a:bodyPr>
          <a:lstStyle/>
          <a:p>
            <a:pPr algn="ctr">
              <a:buNone/>
            </a:pPr>
            <a:r>
              <a:rPr lang="zh-CN" altLang="en-US" sz="1800" dirty="0"/>
              <a:t>新分组</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9">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9">
                                            <p:txEl>
                                              <p:pRg st="9" end="9"/>
                                            </p:txEl>
                                          </p:spTgt>
                                        </p:tgtEl>
                                        <p:attrNameLst>
                                          <p:attrName>style.visibility</p:attrName>
                                        </p:attrNameLst>
                                      </p:cBhvr>
                                      <p:to>
                                        <p:strVal val="visible"/>
                                      </p:to>
                                    </p:se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descr="C:\Users\lenovo\AppData\Local\Temp\WeChat Files\174102409624851196.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90800" y="625477"/>
            <a:ext cx="4724400" cy="6096000"/>
          </a:xfrm>
          <a:prstGeom prst="rect">
            <a:avLst/>
          </a:prstGeom>
          <a:noFill/>
          <a:ln>
            <a:noFill/>
          </a:ln>
        </p:spPr>
      </p:pic>
      <p:sp>
        <p:nvSpPr>
          <p:cNvPr id="5" name="矩形 4"/>
          <p:cNvSpPr/>
          <p:nvPr/>
        </p:nvSpPr>
        <p:spPr>
          <a:xfrm>
            <a:off x="-110837" y="0"/>
            <a:ext cx="6899564" cy="646331"/>
          </a:xfrm>
          <a:prstGeom prst="rect">
            <a:avLst/>
          </a:prstGeom>
        </p:spPr>
        <p:txBody>
          <a:bodyPr wrap="square">
            <a:spAutoFit/>
          </a:bodyPr>
          <a:lstStyle/>
          <a:p>
            <a:r>
              <a:rPr lang="zh-CN" altLang="zh-CN" dirty="0">
                <a:latin typeface="Calibri" panose="020F0502020204030204" pitchFamily="34" charset="0"/>
                <a:cs typeface="Times New Roman" panose="02020603050405020304" pitchFamily="18" charset="0"/>
              </a:rPr>
              <a:t>设置窗口</a:t>
            </a:r>
            <a:r>
              <a:rPr lang="en-US" altLang="zh-CN" dirty="0">
                <a:latin typeface="Calibri" panose="020F0502020204030204" pitchFamily="34" charset="0"/>
                <a:cs typeface="Times New Roman" panose="02020603050405020304" pitchFamily="18" charset="0"/>
              </a:rPr>
              <a:t>N</a:t>
            </a:r>
            <a:r>
              <a:rPr lang="zh-CN" altLang="zh-CN" dirty="0">
                <a:latin typeface="Calibri" panose="020F0502020204030204" pitchFamily="34" charset="0"/>
                <a:cs typeface="Times New Roman" panose="02020603050405020304" pitchFamily="18" charset="0"/>
              </a:rPr>
              <a:t>和序号容量相同会造成接收方接收出现问题。下面请以</a:t>
            </a:r>
            <a:r>
              <a:rPr lang="en-US" altLang="zh-CN" dirty="0">
                <a:latin typeface="Calibri" panose="020F0502020204030204" pitchFamily="34" charset="0"/>
                <a:cs typeface="Times New Roman" panose="02020603050405020304" pitchFamily="18" charset="0"/>
              </a:rPr>
              <a:t>N=2</a:t>
            </a:r>
            <a:r>
              <a:rPr lang="zh-CN" altLang="zh-CN" dirty="0">
                <a:latin typeface="Calibri" panose="020F0502020204030204" pitchFamily="34" charset="0"/>
                <a:cs typeface="Times New Roman" panose="02020603050405020304" pitchFamily="18" charset="0"/>
              </a:rPr>
              <a:t>为例说明出现问题的情况</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Rectangle 6"/>
          <p:cNvSpPr>
            <a:spLocks noGrp="1" noChangeArrowheads="1"/>
          </p:cNvSpPr>
          <p:nvPr>
            <p:ph idx="1"/>
            <p:custDataLst>
              <p:tags r:id="rId1"/>
            </p:custDataLst>
          </p:nvPr>
        </p:nvSpPr>
        <p:spPr>
          <a:xfrm>
            <a:off x="457200" y="1412776"/>
            <a:ext cx="8229600" cy="5445224"/>
          </a:xfrm>
        </p:spPr>
        <p:txBody>
          <a:bodyPr>
            <a:normAutofit/>
          </a:bodyPr>
          <a:lstStyle/>
          <a:p>
            <a:pPr marL="0" indent="0">
              <a:buNone/>
              <a:defRPr/>
            </a:pPr>
            <a:r>
              <a:rPr lang="en-US" altLang="zh-CN" sz="3000" dirty="0"/>
              <a:t>Assignment 6</a:t>
            </a:r>
            <a:r>
              <a:rPr lang="zh-CN" altLang="en-US" sz="3000" dirty="0"/>
              <a:t>：</a:t>
            </a:r>
            <a:endParaRPr lang="en-US" altLang="zh-CN" sz="3000" dirty="0"/>
          </a:p>
          <a:p>
            <a:pPr>
              <a:buFont typeface="Wingdings" panose="05000000000000000000" pitchFamily="2" charset="2"/>
              <a:buChar char="l"/>
            </a:pPr>
            <a:r>
              <a:rPr lang="en-US" altLang="zh-CN" sz="2400" dirty="0"/>
              <a:t>4. </a:t>
            </a:r>
            <a:r>
              <a:rPr lang="zh-CN" altLang="zh-CN" sz="2400" dirty="0"/>
              <a:t>考虑一个</a:t>
            </a:r>
            <a:r>
              <a:rPr lang="en-US" altLang="zh-CN" sz="2400" dirty="0"/>
              <a:t>GBN</a:t>
            </a:r>
            <a:r>
              <a:rPr lang="zh-CN" altLang="zh-CN" sz="2400" dirty="0"/>
              <a:t>协议，其发送方窗口长度为</a:t>
            </a:r>
            <a:r>
              <a:rPr lang="en-US" altLang="zh-CN" sz="2400" dirty="0"/>
              <a:t>N=5</a:t>
            </a:r>
            <a:r>
              <a:rPr lang="zh-CN" altLang="zh-CN" sz="2400" dirty="0"/>
              <a:t>，每个数据报文中用</a:t>
            </a:r>
            <a:r>
              <a:rPr lang="en-US" altLang="zh-CN" sz="2400" dirty="0"/>
              <a:t>8bit</a:t>
            </a:r>
            <a:r>
              <a:rPr lang="zh-CN" altLang="zh-CN" sz="2400" dirty="0"/>
              <a:t>表示序号。假设在某一时刻，接收方期待的下一个有序分组的</a:t>
            </a:r>
            <a:r>
              <a:rPr lang="en-US" altLang="zh-CN" sz="2400" dirty="0"/>
              <a:t>8</a:t>
            </a:r>
            <a:r>
              <a:rPr lang="zh-CN" altLang="zh-CN" sz="2400" dirty="0"/>
              <a:t>位二进制序号是</a:t>
            </a:r>
            <a:r>
              <a:rPr lang="en-US" altLang="zh-CN" sz="2400" dirty="0"/>
              <a:t>00100000</a:t>
            </a:r>
            <a:r>
              <a:rPr lang="zh-CN" altLang="zh-CN" sz="2400" dirty="0"/>
              <a:t>，假设其中的介质不会对报文重新排序。问：</a:t>
            </a:r>
            <a:endParaRPr lang="zh-CN" altLang="zh-CN" sz="2400" dirty="0"/>
          </a:p>
          <a:p>
            <a:pPr>
              <a:buFont typeface="Wingdings" panose="05000000000000000000" pitchFamily="2" charset="2"/>
              <a:buChar char="Ø"/>
            </a:pPr>
            <a:r>
              <a:rPr lang="en-US" altLang="zh-CN" sz="2400" dirty="0"/>
              <a:t>a. </a:t>
            </a:r>
            <a:r>
              <a:rPr lang="zh-CN" altLang="zh-CN" sz="2400" dirty="0"/>
              <a:t>此时刻发送方窗口内的报文序号可能是多少？并解释。</a:t>
            </a:r>
            <a:endParaRPr lang="zh-CN" altLang="zh-CN" sz="2400" dirty="0"/>
          </a:p>
          <a:p>
            <a:pPr marL="0" indent="0">
              <a:buNone/>
            </a:pPr>
            <a:r>
              <a:rPr lang="en-US" altLang="zh-CN" sz="2400" dirty="0"/>
              <a:t>    </a:t>
            </a:r>
            <a:r>
              <a:rPr lang="zh-CN" altLang="zh-CN" sz="2800" dirty="0">
                <a:solidFill>
                  <a:srgbClr val="0070C0"/>
                </a:solidFill>
              </a:rPr>
              <a:t>答：考虑两种情况，第一种情况是发送方已经接收了序号为</a:t>
            </a:r>
            <a:r>
              <a:rPr lang="en-US" altLang="zh-CN" sz="2800" dirty="0">
                <a:solidFill>
                  <a:srgbClr val="0070C0"/>
                </a:solidFill>
              </a:rPr>
              <a:t>31</a:t>
            </a:r>
            <a:r>
              <a:rPr lang="zh-CN" altLang="zh-CN" sz="2800" dirty="0">
                <a:solidFill>
                  <a:srgbClr val="0070C0"/>
                </a:solidFill>
              </a:rPr>
              <a:t>的数据报文的</a:t>
            </a:r>
            <a:r>
              <a:rPr lang="en-US" altLang="zh-CN" sz="2800" dirty="0">
                <a:solidFill>
                  <a:srgbClr val="0070C0"/>
                </a:solidFill>
              </a:rPr>
              <a:t>ACK</a:t>
            </a:r>
            <a:r>
              <a:rPr lang="zh-CN" altLang="zh-CN" sz="2800" dirty="0">
                <a:solidFill>
                  <a:srgbClr val="0070C0"/>
                </a:solidFill>
              </a:rPr>
              <a:t>包，则发送方窗口内报文序号是</a:t>
            </a:r>
            <a:r>
              <a:rPr lang="en-US" altLang="zh-CN" sz="2800" dirty="0">
                <a:solidFill>
                  <a:srgbClr val="0070C0"/>
                </a:solidFill>
              </a:rPr>
              <a:t>32~36</a:t>
            </a:r>
            <a:r>
              <a:rPr lang="zh-CN" altLang="zh-CN" sz="2800" dirty="0">
                <a:solidFill>
                  <a:srgbClr val="0070C0"/>
                </a:solidFill>
              </a:rPr>
              <a:t>。另外一种极端情况是发送方一个</a:t>
            </a:r>
            <a:r>
              <a:rPr lang="en-US" altLang="zh-CN" sz="2800" dirty="0">
                <a:solidFill>
                  <a:srgbClr val="0070C0"/>
                </a:solidFill>
              </a:rPr>
              <a:t>ACK</a:t>
            </a:r>
            <a:r>
              <a:rPr lang="zh-CN" altLang="zh-CN" sz="2800" dirty="0">
                <a:solidFill>
                  <a:srgbClr val="0070C0"/>
                </a:solidFill>
              </a:rPr>
              <a:t>包都没接收到，则发送方窗口内报文序号是</a:t>
            </a:r>
            <a:r>
              <a:rPr lang="en-US" altLang="zh-CN" sz="2800" dirty="0">
                <a:solidFill>
                  <a:srgbClr val="0070C0"/>
                </a:solidFill>
              </a:rPr>
              <a:t>27~31</a:t>
            </a:r>
            <a:r>
              <a:rPr lang="zh-CN" altLang="zh-CN" sz="2800" dirty="0">
                <a:solidFill>
                  <a:srgbClr val="0070C0"/>
                </a:solidFill>
              </a:rPr>
              <a:t>。因而发送方窗口内的报文序号可能是</a:t>
            </a:r>
            <a:r>
              <a:rPr lang="en-US" altLang="zh-CN" sz="2800" dirty="0">
                <a:solidFill>
                  <a:srgbClr val="0070C0"/>
                </a:solidFill>
              </a:rPr>
              <a:t>27~36</a:t>
            </a:r>
            <a:r>
              <a:rPr lang="zh-CN" altLang="zh-CN" sz="2800" dirty="0">
                <a:solidFill>
                  <a:srgbClr val="0070C0"/>
                </a:solidFill>
              </a:rPr>
              <a:t>。</a:t>
            </a:r>
            <a:endParaRPr lang="en-US" altLang="zh-CN" sz="2800" dirty="0">
              <a:solidFill>
                <a:srgbClr val="0070C0"/>
              </a:solidFill>
            </a:endParaRPr>
          </a:p>
        </p:txBody>
      </p:sp>
      <p:sp>
        <p:nvSpPr>
          <p:cNvPr id="19459" name="日期占位符 5"/>
          <p:cNvSpPr>
            <a:spLocks noGrp="1"/>
          </p:cNvSpPr>
          <p:nvPr>
            <p:ph type="dt" sz="half" idx="10"/>
            <p:custDataLst>
              <p:tags r:id="rId2"/>
            </p:custDataLst>
          </p:nvPr>
        </p:nvSpPr>
        <p:spPr>
          <a:noFill/>
        </p:spPr>
        <p:txBody>
          <a:bodyPr/>
          <a:lstStyle/>
          <a:p>
            <a:r>
              <a:rPr lang="zh-CN" altLang="en-US"/>
              <a:t>清华大学 </a:t>
            </a:r>
            <a:r>
              <a:rPr lang="en-US" altLang="zh-CN"/>
              <a:t>2016</a:t>
            </a:r>
            <a:r>
              <a:rPr lang="zh-CN" altLang="en-US"/>
              <a:t>秋</a:t>
            </a:r>
            <a:r>
              <a:rPr lang="en-US" altLang="zh-CN"/>
              <a:t>H1</a:t>
            </a:r>
            <a:endParaRPr lang="en-US" altLang="zh-CN" dirty="0"/>
          </a:p>
        </p:txBody>
      </p:sp>
      <p:sp>
        <p:nvSpPr>
          <p:cNvPr id="19458" name="灯片编号占位符 4"/>
          <p:cNvSpPr>
            <a:spLocks noGrp="1"/>
          </p:cNvSpPr>
          <p:nvPr>
            <p:ph type="sldNum" sz="quarter" idx="12"/>
            <p:custDataLst>
              <p:tags r:id="rId3"/>
            </p:custDataLst>
          </p:nvPr>
        </p:nvSpPr>
        <p:spPr>
          <a:noFill/>
        </p:spPr>
        <p:txBody>
          <a:bodyPr/>
          <a:lstStyle/>
          <a:p>
            <a:fld id="{134E45E0-8D06-41B5-BA89-0F6A198E94B5}" type="slidenum">
              <a:rPr lang="en-US" altLang="zh-CN" smtClean="0"/>
            </a:fld>
            <a:endParaRPr lang="en-US" altLang="zh-CN"/>
          </a:p>
        </p:txBody>
      </p:sp>
      <p:sp>
        <p:nvSpPr>
          <p:cNvPr id="6" name="矩形 5"/>
          <p:cNvSpPr/>
          <p:nvPr/>
        </p:nvSpPr>
        <p:spPr>
          <a:xfrm>
            <a:off x="439391" y="476672"/>
            <a:ext cx="1882247" cy="769441"/>
          </a:xfrm>
          <a:prstGeom prst="rect">
            <a:avLst/>
          </a:prstGeom>
          <a:noFill/>
        </p:spPr>
        <p:txBody>
          <a:bodyPr wrap="none" lIns="91440" tIns="45720" rIns="91440" bIns="45720">
            <a:spAutoFit/>
          </a:bodyPr>
          <a:lstStyle/>
          <a:p>
            <a:pPr algn="ctr"/>
            <a:r>
              <a:rPr lang="zh-CN" altLang="en-US" sz="4400" b="1" dirty="0">
                <a:ln w="22225">
                  <a:solidFill>
                    <a:schemeClr val="accent2"/>
                  </a:solidFill>
                  <a:prstDash val="solid"/>
                </a:ln>
                <a:solidFill>
                  <a:schemeClr val="accent2">
                    <a:lumMod val="40000"/>
                    <a:lumOff val="60000"/>
                  </a:schemeClr>
                </a:solidFill>
              </a:rPr>
              <a:t>传输层</a:t>
            </a:r>
            <a:endParaRPr lang="zh-CN" altLang="en-US" sz="4400" b="1" dirty="0">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Rectangle 6"/>
          <p:cNvSpPr>
            <a:spLocks noGrp="1" noChangeArrowheads="1"/>
          </p:cNvSpPr>
          <p:nvPr>
            <p:ph idx="1"/>
            <p:custDataLst>
              <p:tags r:id="rId1"/>
            </p:custDataLst>
          </p:nvPr>
        </p:nvSpPr>
        <p:spPr>
          <a:xfrm>
            <a:off x="457200" y="1412776"/>
            <a:ext cx="8229600" cy="1440160"/>
          </a:xfrm>
        </p:spPr>
        <p:txBody>
          <a:bodyPr>
            <a:normAutofit/>
          </a:bodyPr>
          <a:lstStyle/>
          <a:p>
            <a:pPr marL="0" indent="0">
              <a:buNone/>
              <a:defRPr/>
            </a:pPr>
            <a:r>
              <a:rPr lang="en-US" altLang="zh-CN" sz="3000" dirty="0"/>
              <a:t>Assignment 6</a:t>
            </a:r>
            <a:r>
              <a:rPr lang="zh-CN" altLang="en-US" sz="3000" dirty="0"/>
              <a:t>：</a:t>
            </a:r>
            <a:endParaRPr lang="en-US" altLang="zh-CN" sz="3000" dirty="0"/>
          </a:p>
          <a:p>
            <a:pPr>
              <a:buFont typeface="Wingdings" panose="05000000000000000000" pitchFamily="2" charset="2"/>
              <a:buChar char="Ø"/>
            </a:pPr>
            <a:r>
              <a:rPr lang="en-US" altLang="zh-CN" sz="2400" dirty="0"/>
              <a:t>b. </a:t>
            </a:r>
            <a:r>
              <a:rPr lang="zh-CN" altLang="zh-CN" sz="2400" dirty="0"/>
              <a:t>此时刻在当前发送方收到的所有报文中，</a:t>
            </a:r>
            <a:r>
              <a:rPr lang="en-US" altLang="zh-CN" sz="2400" dirty="0"/>
              <a:t>ACK</a:t>
            </a:r>
            <a:r>
              <a:rPr lang="zh-CN" altLang="zh-CN" sz="2400" dirty="0"/>
              <a:t>字段的可能值是多少？并解释</a:t>
            </a:r>
            <a:endParaRPr lang="zh-CN" altLang="zh-CN" sz="2400" dirty="0"/>
          </a:p>
          <a:p>
            <a:pPr marL="0" indent="0">
              <a:buNone/>
            </a:pPr>
            <a:endParaRPr lang="zh-CN" altLang="zh-CN" sz="2800" dirty="0">
              <a:solidFill>
                <a:srgbClr val="0070C0"/>
              </a:solidFill>
            </a:endParaRPr>
          </a:p>
        </p:txBody>
      </p:sp>
      <p:sp>
        <p:nvSpPr>
          <p:cNvPr id="19459" name="日期占位符 5"/>
          <p:cNvSpPr>
            <a:spLocks noGrp="1"/>
          </p:cNvSpPr>
          <p:nvPr>
            <p:ph type="dt" sz="half" idx="10"/>
            <p:custDataLst>
              <p:tags r:id="rId2"/>
            </p:custDataLst>
          </p:nvPr>
        </p:nvSpPr>
        <p:spPr>
          <a:noFill/>
        </p:spPr>
        <p:txBody>
          <a:bodyPr/>
          <a:lstStyle/>
          <a:p>
            <a:r>
              <a:rPr lang="zh-CN" altLang="en-US"/>
              <a:t>清华大学 </a:t>
            </a:r>
            <a:r>
              <a:rPr lang="en-US" altLang="zh-CN"/>
              <a:t>2016</a:t>
            </a:r>
            <a:r>
              <a:rPr lang="zh-CN" altLang="en-US"/>
              <a:t>秋</a:t>
            </a:r>
            <a:r>
              <a:rPr lang="en-US" altLang="zh-CN"/>
              <a:t>H1</a:t>
            </a:r>
            <a:endParaRPr lang="en-US" altLang="zh-CN" dirty="0"/>
          </a:p>
        </p:txBody>
      </p:sp>
      <p:sp>
        <p:nvSpPr>
          <p:cNvPr id="19458" name="灯片编号占位符 4"/>
          <p:cNvSpPr>
            <a:spLocks noGrp="1"/>
          </p:cNvSpPr>
          <p:nvPr>
            <p:ph type="sldNum" sz="quarter" idx="12"/>
            <p:custDataLst>
              <p:tags r:id="rId3"/>
            </p:custDataLst>
          </p:nvPr>
        </p:nvSpPr>
        <p:spPr>
          <a:noFill/>
        </p:spPr>
        <p:txBody>
          <a:bodyPr/>
          <a:lstStyle/>
          <a:p>
            <a:fld id="{134E45E0-8D06-41B5-BA89-0F6A198E94B5}" type="slidenum">
              <a:rPr lang="en-US" altLang="zh-CN" smtClean="0"/>
            </a:fld>
            <a:endParaRPr lang="en-US" altLang="zh-CN"/>
          </a:p>
        </p:txBody>
      </p:sp>
      <p:sp>
        <p:nvSpPr>
          <p:cNvPr id="6" name="矩形 5"/>
          <p:cNvSpPr/>
          <p:nvPr/>
        </p:nvSpPr>
        <p:spPr>
          <a:xfrm>
            <a:off x="439391" y="476672"/>
            <a:ext cx="1882247" cy="769441"/>
          </a:xfrm>
          <a:prstGeom prst="rect">
            <a:avLst/>
          </a:prstGeom>
          <a:noFill/>
        </p:spPr>
        <p:txBody>
          <a:bodyPr wrap="none" lIns="91440" tIns="45720" rIns="91440" bIns="45720">
            <a:spAutoFit/>
          </a:bodyPr>
          <a:lstStyle/>
          <a:p>
            <a:pPr algn="ctr"/>
            <a:r>
              <a:rPr lang="zh-CN" altLang="en-US" sz="4400" b="1" dirty="0">
                <a:ln w="22225">
                  <a:solidFill>
                    <a:schemeClr val="accent2"/>
                  </a:solidFill>
                  <a:prstDash val="solid"/>
                </a:ln>
                <a:solidFill>
                  <a:schemeClr val="accent2">
                    <a:lumMod val="40000"/>
                    <a:lumOff val="60000"/>
                  </a:schemeClr>
                </a:solidFill>
              </a:rPr>
              <a:t>传输层</a:t>
            </a:r>
            <a:endParaRPr lang="zh-CN" altLang="en-US" sz="4400" b="1" dirty="0">
              <a:ln w="22225">
                <a:solidFill>
                  <a:schemeClr val="accent2"/>
                </a:solidFill>
                <a:prstDash val="solid"/>
              </a:ln>
              <a:solidFill>
                <a:schemeClr val="accent2">
                  <a:lumMod val="40000"/>
                  <a:lumOff val="60000"/>
                </a:schemeClr>
              </a:solidFill>
            </a:endParaRPr>
          </a:p>
        </p:txBody>
      </p:sp>
      <p:sp>
        <p:nvSpPr>
          <p:cNvPr id="3" name="矩形 2"/>
          <p:cNvSpPr/>
          <p:nvPr/>
        </p:nvSpPr>
        <p:spPr>
          <a:xfrm>
            <a:off x="894420" y="2852936"/>
            <a:ext cx="7355160" cy="2246769"/>
          </a:xfrm>
          <a:prstGeom prst="rect">
            <a:avLst/>
          </a:prstGeom>
        </p:spPr>
        <p:txBody>
          <a:bodyPr wrap="square">
            <a:spAutoFit/>
          </a:bodyPr>
          <a:lstStyle/>
          <a:p>
            <a:pPr marL="0" indent="0">
              <a:buNone/>
            </a:pPr>
            <a:r>
              <a:rPr lang="zh-CN" altLang="en-US" sz="2800" dirty="0">
                <a:solidFill>
                  <a:srgbClr val="0070C0"/>
                </a:solidFill>
              </a:rPr>
              <a:t>答：</a:t>
            </a:r>
            <a:r>
              <a:rPr lang="zh-CN" altLang="zh-CN" sz="2800" dirty="0">
                <a:solidFill>
                  <a:srgbClr val="0070C0"/>
                </a:solidFill>
              </a:rPr>
              <a:t>最理想的情况下，发送方收到了序号</a:t>
            </a:r>
            <a:r>
              <a:rPr lang="en-US" altLang="zh-CN" sz="2800" dirty="0">
                <a:solidFill>
                  <a:srgbClr val="0070C0"/>
                </a:solidFill>
              </a:rPr>
              <a:t>31</a:t>
            </a:r>
            <a:r>
              <a:rPr lang="zh-CN" altLang="zh-CN" sz="2800" dirty="0">
                <a:solidFill>
                  <a:srgbClr val="0070C0"/>
                </a:solidFill>
              </a:rPr>
              <a:t>的</a:t>
            </a:r>
            <a:r>
              <a:rPr lang="en-US" altLang="zh-CN" sz="2800" dirty="0">
                <a:solidFill>
                  <a:srgbClr val="0070C0"/>
                </a:solidFill>
              </a:rPr>
              <a:t>ACK</a:t>
            </a:r>
            <a:r>
              <a:rPr lang="zh-CN" altLang="zh-CN" sz="2800" dirty="0">
                <a:solidFill>
                  <a:srgbClr val="0070C0"/>
                </a:solidFill>
              </a:rPr>
              <a:t>，那么</a:t>
            </a:r>
            <a:r>
              <a:rPr lang="en-US" altLang="zh-CN" sz="2800" dirty="0">
                <a:solidFill>
                  <a:srgbClr val="0070C0"/>
                </a:solidFill>
              </a:rPr>
              <a:t>0-31</a:t>
            </a:r>
            <a:r>
              <a:rPr lang="zh-CN" altLang="zh-CN" sz="2800" dirty="0">
                <a:solidFill>
                  <a:srgbClr val="0070C0"/>
                </a:solidFill>
              </a:rPr>
              <a:t>的</a:t>
            </a:r>
            <a:r>
              <a:rPr lang="en-US" altLang="zh-CN" sz="2800" dirty="0">
                <a:solidFill>
                  <a:srgbClr val="0070C0"/>
                </a:solidFill>
              </a:rPr>
              <a:t>ACK</a:t>
            </a:r>
            <a:r>
              <a:rPr lang="zh-CN" altLang="zh-CN" sz="2800" dirty="0">
                <a:solidFill>
                  <a:srgbClr val="0070C0"/>
                </a:solidFill>
              </a:rPr>
              <a:t>全部已收到；最坏的；综上，发送方收到的所情况下，发送方丢失了全部</a:t>
            </a:r>
            <a:r>
              <a:rPr lang="en-US" altLang="zh-CN" sz="2800" dirty="0">
                <a:solidFill>
                  <a:srgbClr val="0070C0"/>
                </a:solidFill>
              </a:rPr>
              <a:t>N</a:t>
            </a:r>
            <a:r>
              <a:rPr lang="zh-CN" altLang="zh-CN" sz="2800" dirty="0">
                <a:solidFill>
                  <a:srgbClr val="0070C0"/>
                </a:solidFill>
              </a:rPr>
              <a:t>个</a:t>
            </a:r>
            <a:r>
              <a:rPr lang="en-US" altLang="zh-CN" sz="2800" dirty="0">
                <a:solidFill>
                  <a:srgbClr val="0070C0"/>
                </a:solidFill>
              </a:rPr>
              <a:t>ACK</a:t>
            </a:r>
            <a:r>
              <a:rPr lang="zh-CN" altLang="zh-CN" sz="2800" dirty="0">
                <a:solidFill>
                  <a:srgbClr val="0070C0"/>
                </a:solidFill>
              </a:rPr>
              <a:t>数据包，那么</a:t>
            </a:r>
            <a:r>
              <a:rPr lang="en-US" altLang="zh-CN" sz="2800" dirty="0">
                <a:solidFill>
                  <a:srgbClr val="0070C0"/>
                </a:solidFill>
              </a:rPr>
              <a:t>0-26</a:t>
            </a:r>
            <a:r>
              <a:rPr lang="zh-CN" altLang="zh-CN" sz="2800" dirty="0">
                <a:solidFill>
                  <a:srgbClr val="0070C0"/>
                </a:solidFill>
              </a:rPr>
              <a:t>的</a:t>
            </a:r>
            <a:r>
              <a:rPr lang="en-US" altLang="zh-CN" sz="2800" dirty="0">
                <a:solidFill>
                  <a:srgbClr val="0070C0"/>
                </a:solidFill>
              </a:rPr>
              <a:t>ACK</a:t>
            </a:r>
            <a:r>
              <a:rPr lang="zh-CN" altLang="zh-CN" sz="2800" dirty="0">
                <a:solidFill>
                  <a:srgbClr val="0070C0"/>
                </a:solidFill>
              </a:rPr>
              <a:t>应该已收到有报文中，</a:t>
            </a:r>
            <a:r>
              <a:rPr lang="en-US" altLang="zh-CN" sz="2800" dirty="0">
                <a:solidFill>
                  <a:srgbClr val="0070C0"/>
                </a:solidFill>
              </a:rPr>
              <a:t>ACK</a:t>
            </a:r>
            <a:r>
              <a:rPr lang="zh-CN" altLang="zh-CN" sz="2800" dirty="0">
                <a:solidFill>
                  <a:srgbClr val="0070C0"/>
                </a:solidFill>
              </a:rPr>
              <a:t>字段的可能值是</a:t>
            </a:r>
            <a:r>
              <a:rPr lang="en-US" altLang="zh-CN" sz="2800" dirty="0">
                <a:solidFill>
                  <a:srgbClr val="FF0000"/>
                </a:solidFill>
              </a:rPr>
              <a:t>26-31</a:t>
            </a:r>
            <a:r>
              <a:rPr lang="zh-CN" altLang="en-US" sz="2800" dirty="0">
                <a:solidFill>
                  <a:srgbClr val="FF0000"/>
                </a:solidFill>
              </a:rPr>
              <a:t>。</a:t>
            </a:r>
            <a:endParaRPr lang="zh-CN" altLang="zh-CN" sz="2800"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15362" name="灯片编号占位符 3"/>
          <p:cNvSpPr>
            <a:spLocks noGrp="1"/>
          </p:cNvSpPr>
          <p:nvPr>
            <p:ph type="sldNum" sz="quarter" idx="12"/>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9D36DAA3-5293-4D7E-817D-95903D791975}"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15364" name="Rectangle 2"/>
          <p:cNvSpPr>
            <a:spLocks noGrp="1" noChangeArrowheads="1"/>
          </p:cNvSpPr>
          <p:nvPr>
            <p:ph type="title" idx="4294967295"/>
            <p:custDataLst>
              <p:tags r:id="rId3"/>
            </p:custDataLst>
          </p:nvPr>
        </p:nvSpPr>
        <p:spPr>
          <a:xfrm>
            <a:off x="395536" y="188640"/>
            <a:ext cx="7772400" cy="903288"/>
          </a:xfrm>
        </p:spPr>
        <p:txBody>
          <a:bodyPr>
            <a:normAutofit/>
          </a:bodyPr>
          <a:lstStyle/>
          <a:p>
            <a:pPr eaLnBrk="1" hangingPunct="1"/>
            <a:r>
              <a:rPr lang="en-US" altLang="zh-CN" dirty="0">
                <a:latin typeface="+mj-lt"/>
              </a:rPr>
              <a:t>GBN </a:t>
            </a:r>
            <a:r>
              <a:rPr lang="zh-CN" altLang="en-US" dirty="0"/>
              <a:t>实例</a:t>
            </a:r>
            <a:endParaRPr lang="zh-CN" altLang="en-US" sz="4400" dirty="0"/>
          </a:p>
        </p:txBody>
      </p:sp>
      <p:sp>
        <p:nvSpPr>
          <p:cNvPr id="6" name="Text Box 4"/>
          <p:cNvSpPr txBox="1">
            <a:spLocks noChangeArrowheads="1"/>
          </p:cNvSpPr>
          <p:nvPr/>
        </p:nvSpPr>
        <p:spPr bwMode="auto">
          <a:xfrm>
            <a:off x="2671887" y="1449089"/>
            <a:ext cx="1246188" cy="146526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lgn="r">
              <a:spcBef>
                <a:spcPct val="0"/>
              </a:spcBef>
              <a:buClrTx/>
              <a:buSzTx/>
              <a:buFontTx/>
              <a:buNone/>
              <a:defRPr/>
            </a:pPr>
            <a:r>
              <a:rPr lang="en-US" sz="1800">
                <a:solidFill>
                  <a:srgbClr val="000000"/>
                </a:solidFill>
              </a:rPr>
              <a:t>send  pkt0</a:t>
            </a:r>
            <a:endParaRPr lang="en-US" sz="1800">
              <a:solidFill>
                <a:srgbClr val="000000"/>
              </a:solidFill>
            </a:endParaRPr>
          </a:p>
          <a:p>
            <a:pPr algn="r">
              <a:spcBef>
                <a:spcPct val="0"/>
              </a:spcBef>
              <a:buClrTx/>
              <a:buSzTx/>
              <a:buFontTx/>
              <a:buNone/>
              <a:defRPr/>
            </a:pPr>
            <a:r>
              <a:rPr lang="en-US" sz="1800">
                <a:solidFill>
                  <a:srgbClr val="000000"/>
                </a:solidFill>
              </a:rPr>
              <a:t>send  pkt1</a:t>
            </a:r>
            <a:endParaRPr lang="en-US" sz="1800">
              <a:solidFill>
                <a:srgbClr val="000000"/>
              </a:solidFill>
            </a:endParaRPr>
          </a:p>
          <a:p>
            <a:pPr algn="r">
              <a:spcBef>
                <a:spcPct val="0"/>
              </a:spcBef>
              <a:buClrTx/>
              <a:buSzTx/>
              <a:buFontTx/>
              <a:buNone/>
              <a:defRPr/>
            </a:pPr>
            <a:r>
              <a:rPr lang="en-US" sz="1800">
                <a:solidFill>
                  <a:srgbClr val="000000"/>
                </a:solidFill>
              </a:rPr>
              <a:t>send  pkt2</a:t>
            </a:r>
            <a:endParaRPr lang="en-US" sz="1800">
              <a:solidFill>
                <a:srgbClr val="000000"/>
              </a:solidFill>
            </a:endParaRPr>
          </a:p>
          <a:p>
            <a:pPr algn="r">
              <a:spcBef>
                <a:spcPct val="0"/>
              </a:spcBef>
              <a:buClrTx/>
              <a:buSzTx/>
              <a:buFontTx/>
              <a:buNone/>
              <a:defRPr/>
            </a:pPr>
            <a:r>
              <a:rPr lang="en-US" sz="1800">
                <a:solidFill>
                  <a:srgbClr val="000000"/>
                </a:solidFill>
              </a:rPr>
              <a:t>send  pkt3</a:t>
            </a:r>
            <a:endParaRPr lang="en-US" sz="1800">
              <a:solidFill>
                <a:srgbClr val="000000"/>
              </a:solidFill>
            </a:endParaRPr>
          </a:p>
          <a:p>
            <a:pPr algn="r">
              <a:spcBef>
                <a:spcPct val="0"/>
              </a:spcBef>
              <a:buClrTx/>
              <a:buSzTx/>
              <a:buFontTx/>
              <a:buNone/>
              <a:defRPr/>
            </a:pPr>
            <a:r>
              <a:rPr lang="en-US" sz="1800">
                <a:solidFill>
                  <a:srgbClr val="000000"/>
                </a:solidFill>
              </a:rPr>
              <a:t>(wait)</a:t>
            </a:r>
            <a:endParaRPr lang="en-US" sz="1800">
              <a:solidFill>
                <a:srgbClr val="000000"/>
              </a:solidFill>
            </a:endParaRPr>
          </a:p>
        </p:txBody>
      </p:sp>
      <p:sp>
        <p:nvSpPr>
          <p:cNvPr id="7" name="Text Box 5"/>
          <p:cNvSpPr txBox="1">
            <a:spLocks noChangeArrowheads="1"/>
          </p:cNvSpPr>
          <p:nvPr/>
        </p:nvSpPr>
        <p:spPr bwMode="auto">
          <a:xfrm>
            <a:off x="2992562" y="1077614"/>
            <a:ext cx="936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2000" i="1" u="sng">
                <a:solidFill>
                  <a:srgbClr val="000099"/>
                </a:solidFill>
              </a:rPr>
              <a:t>sender</a:t>
            </a:r>
            <a:endParaRPr lang="en-US" sz="2000" i="1" u="sng">
              <a:solidFill>
                <a:srgbClr val="000099"/>
              </a:solidFill>
            </a:endParaRPr>
          </a:p>
        </p:txBody>
      </p:sp>
      <p:sp>
        <p:nvSpPr>
          <p:cNvPr id="8" name="Text Box 6"/>
          <p:cNvSpPr txBox="1">
            <a:spLocks noChangeArrowheads="1"/>
          </p:cNvSpPr>
          <p:nvPr/>
        </p:nvSpPr>
        <p:spPr bwMode="auto">
          <a:xfrm>
            <a:off x="6023100" y="1096664"/>
            <a:ext cx="1071562"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2000" i="1" u="sng">
                <a:solidFill>
                  <a:srgbClr val="008000"/>
                </a:solidFill>
              </a:rPr>
              <a:t>receiver</a:t>
            </a:r>
            <a:endParaRPr lang="en-US" sz="2000" i="1" u="sng">
              <a:solidFill>
                <a:srgbClr val="008000"/>
              </a:solidFill>
            </a:endParaRPr>
          </a:p>
        </p:txBody>
      </p:sp>
      <p:sp>
        <p:nvSpPr>
          <p:cNvPr id="9" name="Line 14"/>
          <p:cNvSpPr>
            <a:spLocks noChangeShapeType="1"/>
          </p:cNvSpPr>
          <p:nvPr/>
        </p:nvSpPr>
        <p:spPr bwMode="auto">
          <a:xfrm>
            <a:off x="6097712" y="1695152"/>
            <a:ext cx="11113" cy="4538662"/>
          </a:xfrm>
          <a:prstGeom prst="line">
            <a:avLst/>
          </a:prstGeom>
          <a:noFill/>
          <a:ln w="9525">
            <a:solidFill>
              <a:schemeClr val="tx1"/>
            </a:solidFill>
            <a:roun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10" name="Text Box 15"/>
          <p:cNvSpPr txBox="1">
            <a:spLocks noChangeArrowheads="1"/>
          </p:cNvSpPr>
          <p:nvPr/>
        </p:nvSpPr>
        <p:spPr bwMode="auto">
          <a:xfrm>
            <a:off x="6040562" y="1890414"/>
            <a:ext cx="2568575" cy="146526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800">
                <a:solidFill>
                  <a:srgbClr val="000000"/>
                </a:solidFill>
              </a:rPr>
              <a:t>receive pkt0, send ack0</a:t>
            </a:r>
            <a:endParaRPr lang="en-US" sz="1800">
              <a:solidFill>
                <a:srgbClr val="000000"/>
              </a:solidFill>
            </a:endParaRPr>
          </a:p>
          <a:p>
            <a:pPr>
              <a:spcBef>
                <a:spcPct val="0"/>
              </a:spcBef>
              <a:buClrTx/>
              <a:buSzTx/>
              <a:buFontTx/>
              <a:buNone/>
              <a:defRPr/>
            </a:pPr>
            <a:r>
              <a:rPr lang="en-US" sz="1800">
                <a:solidFill>
                  <a:srgbClr val="000000"/>
                </a:solidFill>
              </a:rPr>
              <a:t>receive pkt1, send ack1</a:t>
            </a:r>
            <a:endParaRPr lang="en-US" sz="1800">
              <a:solidFill>
                <a:srgbClr val="000000"/>
              </a:solidFill>
            </a:endParaRPr>
          </a:p>
          <a:p>
            <a:pPr>
              <a:spcBef>
                <a:spcPct val="0"/>
              </a:spcBef>
              <a:buClrTx/>
              <a:buSzTx/>
              <a:buFontTx/>
              <a:buNone/>
              <a:defRPr/>
            </a:pPr>
            <a:r>
              <a:rPr lang="en-US" sz="1800">
                <a:solidFill>
                  <a:srgbClr val="000000"/>
                </a:solidFill>
              </a:rPr>
              <a:t> </a:t>
            </a:r>
            <a:endParaRPr lang="en-US" sz="1800">
              <a:solidFill>
                <a:srgbClr val="000000"/>
              </a:solidFill>
            </a:endParaRPr>
          </a:p>
          <a:p>
            <a:pPr>
              <a:spcBef>
                <a:spcPct val="0"/>
              </a:spcBef>
              <a:buClrTx/>
              <a:buSzTx/>
              <a:buFontTx/>
              <a:buNone/>
              <a:defRPr/>
            </a:pPr>
            <a:r>
              <a:rPr lang="en-US" sz="1800">
                <a:solidFill>
                  <a:srgbClr val="000000"/>
                </a:solidFill>
              </a:rPr>
              <a:t>receive pkt3, discard, </a:t>
            </a:r>
            <a:endParaRPr lang="en-US" sz="1800">
              <a:solidFill>
                <a:srgbClr val="000000"/>
              </a:solidFill>
            </a:endParaRPr>
          </a:p>
          <a:p>
            <a:pPr>
              <a:spcBef>
                <a:spcPct val="0"/>
              </a:spcBef>
              <a:buClrTx/>
              <a:buSzTx/>
              <a:buFontTx/>
              <a:buNone/>
              <a:defRPr/>
            </a:pPr>
            <a:r>
              <a:rPr lang="en-US" sz="1800">
                <a:solidFill>
                  <a:srgbClr val="000000"/>
                </a:solidFill>
              </a:rPr>
              <a:t>           (re)send ack1</a:t>
            </a:r>
            <a:endParaRPr lang="en-US" sz="1800">
              <a:solidFill>
                <a:srgbClr val="000000"/>
              </a:solidFill>
            </a:endParaRPr>
          </a:p>
        </p:txBody>
      </p:sp>
      <p:sp>
        <p:nvSpPr>
          <p:cNvPr id="11" name="Text Box 22"/>
          <p:cNvSpPr txBox="1">
            <a:spLocks noChangeArrowheads="1"/>
          </p:cNvSpPr>
          <p:nvPr/>
        </p:nvSpPr>
        <p:spPr bwMode="auto">
          <a:xfrm>
            <a:off x="1816225" y="3052464"/>
            <a:ext cx="2154237" cy="915988"/>
          </a:xfrm>
          <a:prstGeom prst="rect">
            <a:avLst/>
          </a:prstGeom>
          <a:noFill/>
          <a:ln>
            <a:noFill/>
          </a:ln>
          <a:effectLst/>
        </p:spPr>
        <p:txBody>
          <a:bodyPr wrap="none">
            <a:spAutoFit/>
          </a:bodyPr>
          <a:lstStyle/>
          <a:p>
            <a:pPr algn="r">
              <a:spcBef>
                <a:spcPct val="0"/>
              </a:spcBef>
              <a:buClrTx/>
              <a:buSzTx/>
              <a:buFontTx/>
              <a:buNone/>
            </a:pPr>
            <a:r>
              <a:rPr lang="en-US" altLang="zh-CN" sz="1800">
                <a:solidFill>
                  <a:srgbClr val="000000"/>
                </a:solidFill>
                <a:ea typeface="宋体" pitchFamily="2" charset="-122"/>
              </a:rPr>
              <a:t>rcv ack0, send pkt4</a:t>
            </a:r>
            <a:endParaRPr lang="en-US" altLang="zh-CN" sz="1800">
              <a:solidFill>
                <a:srgbClr val="000000"/>
              </a:solidFill>
              <a:ea typeface="宋体" pitchFamily="2" charset="-122"/>
            </a:endParaRPr>
          </a:p>
          <a:p>
            <a:pPr algn="r">
              <a:spcBef>
                <a:spcPct val="0"/>
              </a:spcBef>
              <a:buClrTx/>
              <a:buSzTx/>
              <a:buFontTx/>
              <a:buNone/>
            </a:pPr>
            <a:r>
              <a:rPr lang="en-US" altLang="zh-CN" sz="1800">
                <a:solidFill>
                  <a:srgbClr val="000000"/>
                </a:solidFill>
                <a:ea typeface="宋体" pitchFamily="2" charset="-122"/>
              </a:rPr>
              <a:t>rcv ack1, send pkt5</a:t>
            </a:r>
            <a:endParaRPr lang="en-US" altLang="zh-CN" sz="1800">
              <a:solidFill>
                <a:srgbClr val="000000"/>
              </a:solidFill>
              <a:ea typeface="宋体" pitchFamily="2" charset="-122"/>
            </a:endParaRPr>
          </a:p>
          <a:p>
            <a:pPr algn="r">
              <a:spcBef>
                <a:spcPct val="0"/>
              </a:spcBef>
              <a:buClrTx/>
              <a:buSzTx/>
              <a:buFontTx/>
              <a:buNone/>
            </a:pPr>
            <a:endParaRPr lang="en-US" altLang="zh-CN" sz="1800">
              <a:solidFill>
                <a:srgbClr val="000000"/>
              </a:solidFill>
              <a:ea typeface="宋体" pitchFamily="2" charset="-122"/>
            </a:endParaRPr>
          </a:p>
        </p:txBody>
      </p:sp>
      <p:pic>
        <p:nvPicPr>
          <p:cNvPr id="12" name="Picture 34" descr="alarm_clock_ringing"/>
          <p:cNvPicPr>
            <a:picLocks noChangeAspect="1" noChangeArrowheads="1"/>
          </p:cNvPicPr>
          <p:nvPr/>
        </p:nvPicPr>
        <p:blipFill>
          <a:blip r:embed="rId4" cstate="print"/>
          <a:srcRect/>
          <a:stretch>
            <a:fillRect/>
          </a:stretch>
        </p:blipFill>
        <p:spPr bwMode="auto">
          <a:xfrm>
            <a:off x="1982912" y="4200227"/>
            <a:ext cx="436563" cy="481012"/>
          </a:xfrm>
          <a:prstGeom prst="rect">
            <a:avLst/>
          </a:prstGeom>
          <a:noFill/>
          <a:ln w="9525">
            <a:noFill/>
            <a:miter lim="800000"/>
            <a:headEnd/>
            <a:tailEnd/>
          </a:ln>
        </p:spPr>
      </p:pic>
      <p:sp>
        <p:nvSpPr>
          <p:cNvPr id="13" name="Text Box 35"/>
          <p:cNvSpPr txBox="1">
            <a:spLocks noChangeArrowheads="1"/>
          </p:cNvSpPr>
          <p:nvPr/>
        </p:nvSpPr>
        <p:spPr bwMode="auto">
          <a:xfrm>
            <a:off x="2351212" y="4416127"/>
            <a:ext cx="1538288" cy="2984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lgn="r">
              <a:lnSpc>
                <a:spcPct val="75000"/>
              </a:lnSpc>
              <a:spcBef>
                <a:spcPct val="0"/>
              </a:spcBef>
              <a:buClrTx/>
              <a:buSzTx/>
              <a:buFontTx/>
              <a:buNone/>
              <a:defRPr/>
            </a:pPr>
            <a:r>
              <a:rPr lang="en-US" sz="1800" i="1">
                <a:solidFill>
                  <a:srgbClr val="FF0000"/>
                </a:solidFill>
              </a:rPr>
              <a:t>pkt 2 timeout</a:t>
            </a:r>
            <a:endParaRPr lang="en-US" sz="1800" i="1">
              <a:solidFill>
                <a:srgbClr val="FF0000"/>
              </a:solidFill>
            </a:endParaRPr>
          </a:p>
        </p:txBody>
      </p:sp>
      <p:sp>
        <p:nvSpPr>
          <p:cNvPr id="14" name="Text Box 36"/>
          <p:cNvSpPr txBox="1">
            <a:spLocks noChangeArrowheads="1"/>
          </p:cNvSpPr>
          <p:nvPr/>
        </p:nvSpPr>
        <p:spPr bwMode="auto">
          <a:xfrm>
            <a:off x="2676650" y="4630439"/>
            <a:ext cx="1246187" cy="10826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lgn="r">
              <a:lnSpc>
                <a:spcPct val="90000"/>
              </a:lnSpc>
              <a:spcBef>
                <a:spcPct val="0"/>
              </a:spcBef>
              <a:buClrTx/>
              <a:buSzTx/>
              <a:buFontTx/>
              <a:buNone/>
              <a:defRPr/>
            </a:pPr>
            <a:r>
              <a:rPr lang="en-US" sz="1800">
                <a:solidFill>
                  <a:srgbClr val="000000"/>
                </a:solidFill>
              </a:rPr>
              <a:t>send  pkt2</a:t>
            </a:r>
            <a:endParaRPr lang="en-US" sz="1800">
              <a:solidFill>
                <a:srgbClr val="000000"/>
              </a:solidFill>
            </a:endParaRPr>
          </a:p>
          <a:p>
            <a:pPr algn="r">
              <a:lnSpc>
                <a:spcPct val="90000"/>
              </a:lnSpc>
              <a:spcBef>
                <a:spcPct val="0"/>
              </a:spcBef>
              <a:buClrTx/>
              <a:buSzTx/>
              <a:buFontTx/>
              <a:buNone/>
              <a:defRPr/>
            </a:pPr>
            <a:r>
              <a:rPr lang="en-US" sz="1800">
                <a:solidFill>
                  <a:srgbClr val="000000"/>
                </a:solidFill>
              </a:rPr>
              <a:t>send  pkt3</a:t>
            </a:r>
            <a:endParaRPr lang="en-US" sz="1800">
              <a:solidFill>
                <a:srgbClr val="000000"/>
              </a:solidFill>
            </a:endParaRPr>
          </a:p>
          <a:p>
            <a:pPr algn="r">
              <a:lnSpc>
                <a:spcPct val="90000"/>
              </a:lnSpc>
              <a:spcBef>
                <a:spcPct val="0"/>
              </a:spcBef>
              <a:buClrTx/>
              <a:buSzTx/>
              <a:buFontTx/>
              <a:buNone/>
              <a:defRPr/>
            </a:pPr>
            <a:r>
              <a:rPr lang="en-US" sz="1800">
                <a:solidFill>
                  <a:srgbClr val="000000"/>
                </a:solidFill>
              </a:rPr>
              <a:t>send  pkt4</a:t>
            </a:r>
            <a:endParaRPr lang="en-US" sz="1800">
              <a:solidFill>
                <a:srgbClr val="000000"/>
              </a:solidFill>
            </a:endParaRPr>
          </a:p>
          <a:p>
            <a:pPr algn="r">
              <a:lnSpc>
                <a:spcPct val="90000"/>
              </a:lnSpc>
              <a:spcBef>
                <a:spcPct val="0"/>
              </a:spcBef>
              <a:buClrTx/>
              <a:buSzTx/>
              <a:buFontTx/>
              <a:buNone/>
              <a:defRPr/>
            </a:pPr>
            <a:r>
              <a:rPr lang="en-US" sz="1800">
                <a:solidFill>
                  <a:srgbClr val="000000"/>
                </a:solidFill>
              </a:rPr>
              <a:t>send  pkt5</a:t>
            </a:r>
            <a:endParaRPr lang="en-US" sz="1800">
              <a:solidFill>
                <a:srgbClr val="000000"/>
              </a:solidFill>
            </a:endParaRPr>
          </a:p>
        </p:txBody>
      </p:sp>
      <p:sp>
        <p:nvSpPr>
          <p:cNvPr id="15" name="Line 7"/>
          <p:cNvSpPr>
            <a:spLocks noChangeShapeType="1"/>
          </p:cNvSpPr>
          <p:nvPr/>
        </p:nvSpPr>
        <p:spPr bwMode="auto">
          <a:xfrm>
            <a:off x="3962525" y="1642764"/>
            <a:ext cx="2101850" cy="468313"/>
          </a:xfrm>
          <a:prstGeom prst="line">
            <a:avLst/>
          </a:prstGeom>
          <a:noFill/>
          <a:ln w="28575">
            <a:solidFill>
              <a:srgbClr val="000099"/>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16" name="Line 11"/>
          <p:cNvSpPr>
            <a:spLocks noChangeShapeType="1"/>
          </p:cNvSpPr>
          <p:nvPr/>
        </p:nvSpPr>
        <p:spPr bwMode="auto">
          <a:xfrm>
            <a:off x="3960937" y="1917402"/>
            <a:ext cx="2100263" cy="468312"/>
          </a:xfrm>
          <a:prstGeom prst="line">
            <a:avLst/>
          </a:prstGeom>
          <a:noFill/>
          <a:ln w="28575">
            <a:solidFill>
              <a:srgbClr val="000099"/>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17" name="Line 12"/>
          <p:cNvSpPr>
            <a:spLocks noChangeShapeType="1"/>
          </p:cNvSpPr>
          <p:nvPr/>
        </p:nvSpPr>
        <p:spPr bwMode="auto">
          <a:xfrm>
            <a:off x="3976812" y="2180927"/>
            <a:ext cx="876300" cy="200025"/>
          </a:xfrm>
          <a:prstGeom prst="line">
            <a:avLst/>
          </a:prstGeom>
          <a:noFill/>
          <a:ln w="28575">
            <a:solidFill>
              <a:srgbClr val="000099"/>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18" name="Line 13"/>
          <p:cNvSpPr>
            <a:spLocks noChangeShapeType="1"/>
          </p:cNvSpPr>
          <p:nvPr/>
        </p:nvSpPr>
        <p:spPr bwMode="auto">
          <a:xfrm>
            <a:off x="3983162" y="2466677"/>
            <a:ext cx="2100263" cy="468312"/>
          </a:xfrm>
          <a:prstGeom prst="line">
            <a:avLst/>
          </a:prstGeom>
          <a:noFill/>
          <a:ln w="28575">
            <a:solidFill>
              <a:srgbClr val="000099"/>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19" name="Line 17"/>
          <p:cNvSpPr>
            <a:spLocks noChangeShapeType="1"/>
          </p:cNvSpPr>
          <p:nvPr/>
        </p:nvSpPr>
        <p:spPr bwMode="auto">
          <a:xfrm flipH="1">
            <a:off x="3968875" y="2166639"/>
            <a:ext cx="2014537" cy="1066800"/>
          </a:xfrm>
          <a:prstGeom prst="line">
            <a:avLst/>
          </a:prstGeom>
          <a:noFill/>
          <a:ln w="28575">
            <a:solidFill>
              <a:srgbClr val="008000"/>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20" name="Text Box 19"/>
          <p:cNvSpPr txBox="1">
            <a:spLocks noChangeArrowheads="1"/>
          </p:cNvSpPr>
          <p:nvPr/>
        </p:nvSpPr>
        <p:spPr bwMode="auto">
          <a:xfrm>
            <a:off x="4738812" y="2215852"/>
            <a:ext cx="341313" cy="366712"/>
          </a:xfrm>
          <a:prstGeom prst="rect">
            <a:avLst/>
          </a:prstGeom>
          <a:noFill/>
          <a:ln>
            <a:noFill/>
          </a:ln>
          <a:effectLst/>
        </p:spPr>
        <p:txBody>
          <a:bodyPr wrap="none">
            <a:spAutoFit/>
          </a:bodyPr>
          <a:lstStyle/>
          <a:p>
            <a:pPr>
              <a:spcBef>
                <a:spcPct val="0"/>
              </a:spcBef>
              <a:buClrTx/>
              <a:buSzTx/>
              <a:buFontTx/>
              <a:buNone/>
            </a:pPr>
            <a:r>
              <a:rPr lang="en-US" altLang="zh-CN" sz="1800" b="1">
                <a:solidFill>
                  <a:srgbClr val="FF0000"/>
                </a:solidFill>
                <a:ea typeface="宋体" pitchFamily="2" charset="-122"/>
              </a:rPr>
              <a:t>X</a:t>
            </a:r>
            <a:endParaRPr lang="en-US" altLang="zh-CN" sz="1800" b="1">
              <a:solidFill>
                <a:srgbClr val="FF0000"/>
              </a:solidFill>
              <a:ea typeface="宋体" pitchFamily="2" charset="-122"/>
            </a:endParaRPr>
          </a:p>
        </p:txBody>
      </p:sp>
      <p:sp>
        <p:nvSpPr>
          <p:cNvPr id="21" name="Text Box 20"/>
          <p:cNvSpPr txBox="1">
            <a:spLocks noChangeArrowheads="1"/>
          </p:cNvSpPr>
          <p:nvPr/>
        </p:nvSpPr>
        <p:spPr bwMode="auto">
          <a:xfrm>
            <a:off x="4897562" y="2236489"/>
            <a:ext cx="522288"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i="1">
                <a:solidFill>
                  <a:srgbClr val="FF0000"/>
                </a:solidFill>
              </a:rPr>
              <a:t>loss</a:t>
            </a:r>
            <a:endParaRPr lang="en-US" i="1">
              <a:solidFill>
                <a:srgbClr val="FF0000"/>
              </a:solidFill>
            </a:endParaRPr>
          </a:p>
        </p:txBody>
      </p:sp>
      <p:sp>
        <p:nvSpPr>
          <p:cNvPr id="22" name="Line 21"/>
          <p:cNvSpPr>
            <a:spLocks noChangeShapeType="1"/>
          </p:cNvSpPr>
          <p:nvPr/>
        </p:nvSpPr>
        <p:spPr bwMode="auto">
          <a:xfrm flipH="1">
            <a:off x="3965700" y="2452389"/>
            <a:ext cx="2014537" cy="1100138"/>
          </a:xfrm>
          <a:prstGeom prst="line">
            <a:avLst/>
          </a:prstGeom>
          <a:noFill/>
          <a:ln w="28575">
            <a:solidFill>
              <a:srgbClr val="008000"/>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23" name="Line 24"/>
          <p:cNvSpPr>
            <a:spLocks noChangeShapeType="1"/>
          </p:cNvSpPr>
          <p:nvPr/>
        </p:nvSpPr>
        <p:spPr bwMode="auto">
          <a:xfrm>
            <a:off x="3968875" y="3289002"/>
            <a:ext cx="2100262" cy="468312"/>
          </a:xfrm>
          <a:prstGeom prst="line">
            <a:avLst/>
          </a:prstGeom>
          <a:noFill/>
          <a:ln w="28575">
            <a:solidFill>
              <a:srgbClr val="000099"/>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24" name="Line 25"/>
          <p:cNvSpPr>
            <a:spLocks noChangeShapeType="1"/>
          </p:cNvSpPr>
          <p:nvPr/>
        </p:nvSpPr>
        <p:spPr bwMode="auto">
          <a:xfrm>
            <a:off x="4000625" y="3608089"/>
            <a:ext cx="2101850" cy="468313"/>
          </a:xfrm>
          <a:prstGeom prst="line">
            <a:avLst/>
          </a:prstGeom>
          <a:noFill/>
          <a:ln w="28575">
            <a:solidFill>
              <a:srgbClr val="000099"/>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25" name="Line 26"/>
          <p:cNvSpPr>
            <a:spLocks noChangeShapeType="1"/>
          </p:cNvSpPr>
          <p:nvPr/>
        </p:nvSpPr>
        <p:spPr bwMode="auto">
          <a:xfrm flipH="1">
            <a:off x="3997450" y="2982614"/>
            <a:ext cx="2014537" cy="1100138"/>
          </a:xfrm>
          <a:prstGeom prst="line">
            <a:avLst/>
          </a:prstGeom>
          <a:noFill/>
          <a:ln w="28575">
            <a:solidFill>
              <a:srgbClr val="008000"/>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grpSp>
        <p:nvGrpSpPr>
          <p:cNvPr id="3" name="Group 29"/>
          <p:cNvGrpSpPr/>
          <p:nvPr/>
        </p:nvGrpSpPr>
        <p:grpSpPr bwMode="auto">
          <a:xfrm>
            <a:off x="3857750" y="2171402"/>
            <a:ext cx="103187" cy="2462212"/>
            <a:chOff x="3651" y="1878"/>
            <a:chExt cx="78" cy="963"/>
          </a:xfrm>
        </p:grpSpPr>
        <p:sp>
          <p:nvSpPr>
            <p:cNvPr id="27" name="Line 30"/>
            <p:cNvSpPr>
              <a:spLocks noChangeShapeType="1"/>
            </p:cNvSpPr>
            <p:nvPr/>
          </p:nvSpPr>
          <p:spPr bwMode="auto">
            <a:xfrm>
              <a:off x="3729" y="1879"/>
              <a:ext cx="0" cy="962"/>
            </a:xfrm>
            <a:prstGeom prst="line">
              <a:avLst/>
            </a:prstGeom>
            <a:noFill/>
            <a:ln w="28575">
              <a:solidFill>
                <a:schemeClr val="tx1"/>
              </a:solidFill>
              <a:roun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28" name="Line 31"/>
            <p:cNvSpPr>
              <a:spLocks noChangeShapeType="1"/>
            </p:cNvSpPr>
            <p:nvPr/>
          </p:nvSpPr>
          <p:spPr bwMode="auto">
            <a:xfrm flipH="1">
              <a:off x="3651" y="1878"/>
              <a:ext cx="76" cy="0"/>
            </a:xfrm>
            <a:prstGeom prst="line">
              <a:avLst/>
            </a:prstGeom>
            <a:noFill/>
            <a:ln w="28575">
              <a:solidFill>
                <a:schemeClr val="tx1"/>
              </a:solidFill>
              <a:roun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29" name="Line 32"/>
            <p:cNvSpPr>
              <a:spLocks noChangeShapeType="1"/>
            </p:cNvSpPr>
            <p:nvPr/>
          </p:nvSpPr>
          <p:spPr bwMode="auto">
            <a:xfrm flipH="1">
              <a:off x="3651" y="2841"/>
              <a:ext cx="76" cy="0"/>
            </a:xfrm>
            <a:prstGeom prst="line">
              <a:avLst/>
            </a:prstGeom>
            <a:noFill/>
            <a:ln w="28575">
              <a:solidFill>
                <a:schemeClr val="tx1"/>
              </a:solidFill>
              <a:roun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grpSp>
      <p:sp>
        <p:nvSpPr>
          <p:cNvPr id="30" name="Line 37"/>
          <p:cNvSpPr>
            <a:spLocks noChangeShapeType="1"/>
          </p:cNvSpPr>
          <p:nvPr/>
        </p:nvSpPr>
        <p:spPr bwMode="auto">
          <a:xfrm>
            <a:off x="3976812" y="4801889"/>
            <a:ext cx="2100263" cy="468313"/>
          </a:xfrm>
          <a:prstGeom prst="line">
            <a:avLst/>
          </a:prstGeom>
          <a:noFill/>
          <a:ln w="28575">
            <a:solidFill>
              <a:srgbClr val="000099"/>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31" name="Line 38"/>
          <p:cNvSpPr>
            <a:spLocks noChangeShapeType="1"/>
          </p:cNvSpPr>
          <p:nvPr/>
        </p:nvSpPr>
        <p:spPr bwMode="auto">
          <a:xfrm>
            <a:off x="3968875" y="5046364"/>
            <a:ext cx="2101850" cy="468313"/>
          </a:xfrm>
          <a:prstGeom prst="line">
            <a:avLst/>
          </a:prstGeom>
          <a:noFill/>
          <a:ln w="28575">
            <a:solidFill>
              <a:srgbClr val="000099"/>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32" name="Line 39"/>
          <p:cNvSpPr>
            <a:spLocks noChangeShapeType="1"/>
          </p:cNvSpPr>
          <p:nvPr/>
        </p:nvSpPr>
        <p:spPr bwMode="auto">
          <a:xfrm>
            <a:off x="3962525" y="5279727"/>
            <a:ext cx="2101850" cy="468312"/>
          </a:xfrm>
          <a:prstGeom prst="line">
            <a:avLst/>
          </a:prstGeom>
          <a:noFill/>
          <a:ln w="28575">
            <a:solidFill>
              <a:srgbClr val="000099"/>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33" name="Line 40"/>
          <p:cNvSpPr>
            <a:spLocks noChangeShapeType="1"/>
          </p:cNvSpPr>
          <p:nvPr/>
        </p:nvSpPr>
        <p:spPr bwMode="auto">
          <a:xfrm>
            <a:off x="3965700" y="5513089"/>
            <a:ext cx="2100262" cy="468313"/>
          </a:xfrm>
          <a:prstGeom prst="line">
            <a:avLst/>
          </a:prstGeom>
          <a:noFill/>
          <a:ln w="28575">
            <a:solidFill>
              <a:srgbClr val="000099"/>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34" name="Text Box 41"/>
          <p:cNvSpPr txBox="1">
            <a:spLocks noChangeArrowheads="1"/>
          </p:cNvSpPr>
          <p:nvPr/>
        </p:nvSpPr>
        <p:spPr bwMode="auto">
          <a:xfrm>
            <a:off x="6037387" y="3414414"/>
            <a:ext cx="2413000" cy="6413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800">
                <a:solidFill>
                  <a:srgbClr val="000000"/>
                </a:solidFill>
              </a:rPr>
              <a:t>receive pkt4, discard, </a:t>
            </a:r>
            <a:endParaRPr lang="en-US" sz="1800">
              <a:solidFill>
                <a:srgbClr val="000000"/>
              </a:solidFill>
            </a:endParaRPr>
          </a:p>
          <a:p>
            <a:pPr>
              <a:spcBef>
                <a:spcPct val="0"/>
              </a:spcBef>
              <a:buClrTx/>
              <a:buSzTx/>
              <a:buFontTx/>
              <a:buNone/>
              <a:defRPr/>
            </a:pPr>
            <a:r>
              <a:rPr lang="en-US" sz="1800">
                <a:solidFill>
                  <a:srgbClr val="000000"/>
                </a:solidFill>
              </a:rPr>
              <a:t>           (re)send ack1</a:t>
            </a:r>
            <a:endParaRPr lang="en-US" sz="1800">
              <a:solidFill>
                <a:srgbClr val="000000"/>
              </a:solidFill>
            </a:endParaRPr>
          </a:p>
        </p:txBody>
      </p:sp>
      <p:sp>
        <p:nvSpPr>
          <p:cNvPr id="35" name="Text Box 42"/>
          <p:cNvSpPr txBox="1">
            <a:spLocks noChangeArrowheads="1"/>
          </p:cNvSpPr>
          <p:nvPr/>
        </p:nvSpPr>
        <p:spPr bwMode="auto">
          <a:xfrm>
            <a:off x="6056437" y="3935114"/>
            <a:ext cx="2413000" cy="6413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800">
                <a:solidFill>
                  <a:srgbClr val="000000"/>
                </a:solidFill>
              </a:rPr>
              <a:t>receive pkt5, discard, </a:t>
            </a:r>
            <a:endParaRPr lang="en-US" sz="1800">
              <a:solidFill>
                <a:srgbClr val="000000"/>
              </a:solidFill>
            </a:endParaRPr>
          </a:p>
          <a:p>
            <a:pPr>
              <a:spcBef>
                <a:spcPct val="0"/>
              </a:spcBef>
              <a:buClrTx/>
              <a:buSzTx/>
              <a:buFontTx/>
              <a:buNone/>
              <a:defRPr/>
            </a:pPr>
            <a:r>
              <a:rPr lang="en-US" sz="1800">
                <a:solidFill>
                  <a:srgbClr val="000000"/>
                </a:solidFill>
              </a:rPr>
              <a:t>           (re)send ack1</a:t>
            </a:r>
            <a:endParaRPr lang="en-US" sz="1800">
              <a:solidFill>
                <a:srgbClr val="000000"/>
              </a:solidFill>
            </a:endParaRPr>
          </a:p>
        </p:txBody>
      </p:sp>
      <p:sp>
        <p:nvSpPr>
          <p:cNvPr id="36" name="Text Box 43"/>
          <p:cNvSpPr txBox="1">
            <a:spLocks noChangeArrowheads="1"/>
          </p:cNvSpPr>
          <p:nvPr/>
        </p:nvSpPr>
        <p:spPr bwMode="auto">
          <a:xfrm>
            <a:off x="6067550" y="5089227"/>
            <a:ext cx="2965450" cy="10826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lnSpc>
                <a:spcPct val="90000"/>
              </a:lnSpc>
              <a:spcBef>
                <a:spcPct val="0"/>
              </a:spcBef>
              <a:buClrTx/>
              <a:buSzTx/>
              <a:buFontTx/>
              <a:buNone/>
              <a:defRPr/>
            </a:pPr>
            <a:r>
              <a:rPr lang="en-US" sz="1800">
                <a:solidFill>
                  <a:srgbClr val="000000"/>
                </a:solidFill>
              </a:rPr>
              <a:t>rcv pkt2, deliver, send ack2</a:t>
            </a:r>
            <a:endParaRPr lang="en-US" sz="1800">
              <a:solidFill>
                <a:srgbClr val="000000"/>
              </a:solidFill>
            </a:endParaRPr>
          </a:p>
          <a:p>
            <a:pPr>
              <a:lnSpc>
                <a:spcPct val="90000"/>
              </a:lnSpc>
              <a:spcBef>
                <a:spcPct val="0"/>
              </a:spcBef>
              <a:buClrTx/>
              <a:buSzTx/>
              <a:buFontTx/>
              <a:buNone/>
              <a:defRPr/>
            </a:pPr>
            <a:r>
              <a:rPr lang="en-US" sz="1800">
                <a:solidFill>
                  <a:srgbClr val="000000"/>
                </a:solidFill>
              </a:rPr>
              <a:t>rcv pkt3, deliver, send ack3</a:t>
            </a:r>
            <a:endParaRPr lang="en-US" sz="1800">
              <a:solidFill>
                <a:srgbClr val="000000"/>
              </a:solidFill>
            </a:endParaRPr>
          </a:p>
          <a:p>
            <a:pPr>
              <a:lnSpc>
                <a:spcPct val="90000"/>
              </a:lnSpc>
              <a:spcBef>
                <a:spcPct val="0"/>
              </a:spcBef>
              <a:buClrTx/>
              <a:buSzTx/>
              <a:buFontTx/>
              <a:buNone/>
              <a:defRPr/>
            </a:pPr>
            <a:r>
              <a:rPr lang="en-US" sz="1800">
                <a:solidFill>
                  <a:srgbClr val="000000"/>
                </a:solidFill>
              </a:rPr>
              <a:t>rcv pkt4, deliver, send ack4</a:t>
            </a:r>
            <a:endParaRPr lang="en-US" sz="1800">
              <a:solidFill>
                <a:srgbClr val="000000"/>
              </a:solidFill>
            </a:endParaRPr>
          </a:p>
          <a:p>
            <a:pPr>
              <a:lnSpc>
                <a:spcPct val="90000"/>
              </a:lnSpc>
              <a:spcBef>
                <a:spcPct val="0"/>
              </a:spcBef>
              <a:buClrTx/>
              <a:buSzTx/>
              <a:buFontTx/>
              <a:buNone/>
              <a:defRPr/>
            </a:pPr>
            <a:r>
              <a:rPr lang="en-US" sz="1800">
                <a:solidFill>
                  <a:srgbClr val="000000"/>
                </a:solidFill>
              </a:rPr>
              <a:t>rcv pkt5, deliver, send ack5</a:t>
            </a:r>
            <a:endParaRPr lang="en-US" sz="1800">
              <a:solidFill>
                <a:srgbClr val="000000"/>
              </a:solidFill>
            </a:endParaRPr>
          </a:p>
        </p:txBody>
      </p:sp>
      <p:sp>
        <p:nvSpPr>
          <p:cNvPr id="37" name="Text Box 44"/>
          <p:cNvSpPr txBox="1">
            <a:spLocks noChangeArrowheads="1"/>
          </p:cNvSpPr>
          <p:nvPr/>
        </p:nvSpPr>
        <p:spPr bwMode="auto">
          <a:xfrm>
            <a:off x="2119437" y="3917652"/>
            <a:ext cx="1811338"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400">
                <a:solidFill>
                  <a:srgbClr val="000000"/>
                </a:solidFill>
              </a:rPr>
              <a:t>ignore duplicate ACK</a:t>
            </a:r>
            <a:endParaRPr lang="en-US" sz="1400">
              <a:solidFill>
                <a:srgbClr val="000000"/>
              </a:solidFill>
            </a:endParaRPr>
          </a:p>
        </p:txBody>
      </p:sp>
      <p:grpSp>
        <p:nvGrpSpPr>
          <p:cNvPr id="4" name="Group 65"/>
          <p:cNvGrpSpPr/>
          <p:nvPr/>
        </p:nvGrpSpPr>
        <p:grpSpPr bwMode="auto">
          <a:xfrm>
            <a:off x="222375" y="1487189"/>
            <a:ext cx="1512887" cy="304800"/>
            <a:chOff x="115" y="914"/>
            <a:chExt cx="953" cy="192"/>
          </a:xfrm>
        </p:grpSpPr>
        <p:sp>
          <p:nvSpPr>
            <p:cNvPr id="39" name="Rectangle 60"/>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a:spcBef>
                  <a:spcPct val="0"/>
                </a:spcBef>
                <a:buClrTx/>
                <a:buSzTx/>
                <a:buFontTx/>
                <a:buNone/>
              </a:pPr>
              <a:endParaRPr lang="zh-CN" altLang="zh-CN" sz="1800">
                <a:solidFill>
                  <a:srgbClr val="000000"/>
                </a:solidFill>
                <a:ea typeface="宋体" pitchFamily="2" charset="-122"/>
              </a:endParaRPr>
            </a:p>
          </p:txBody>
        </p:sp>
        <p:sp>
          <p:nvSpPr>
            <p:cNvPr id="40" name="Text Box 46"/>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400">
                  <a:solidFill>
                    <a:srgbClr val="FFFFFF"/>
                  </a:solidFill>
                  <a:latin typeface="Arial" panose="020B0604020202020204" pitchFamily="34" charset="0"/>
                </a:rPr>
                <a:t>0 1 2 3 </a:t>
              </a:r>
              <a:r>
                <a:rPr lang="en-US" sz="1400">
                  <a:solidFill>
                    <a:srgbClr val="000000"/>
                  </a:solidFill>
                  <a:latin typeface="Arial" panose="020B0604020202020204" pitchFamily="34" charset="0"/>
                </a:rPr>
                <a:t>4 5 6 7 8 </a:t>
              </a:r>
              <a:endParaRPr lang="en-US" sz="1400">
                <a:solidFill>
                  <a:srgbClr val="000000"/>
                </a:solidFill>
                <a:latin typeface="Arial" panose="020B0604020202020204" pitchFamily="34" charset="0"/>
              </a:endParaRPr>
            </a:p>
          </p:txBody>
        </p:sp>
      </p:grpSp>
      <p:sp>
        <p:nvSpPr>
          <p:cNvPr id="41" name="Text Box 59"/>
          <p:cNvSpPr txBox="1">
            <a:spLocks noChangeArrowheads="1"/>
          </p:cNvSpPr>
          <p:nvPr/>
        </p:nvSpPr>
        <p:spPr bwMode="auto">
          <a:xfrm>
            <a:off x="179512" y="1141114"/>
            <a:ext cx="214630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i="1" u="sng">
                <a:solidFill>
                  <a:srgbClr val="000099"/>
                </a:solidFill>
              </a:rPr>
              <a:t>sender window (N=4)</a:t>
            </a:r>
            <a:endParaRPr lang="en-US" i="1" u="sng">
              <a:solidFill>
                <a:srgbClr val="000099"/>
              </a:solidFill>
            </a:endParaRPr>
          </a:p>
        </p:txBody>
      </p:sp>
      <p:grpSp>
        <p:nvGrpSpPr>
          <p:cNvPr id="5" name="Group 67"/>
          <p:cNvGrpSpPr/>
          <p:nvPr/>
        </p:nvGrpSpPr>
        <p:grpSpPr bwMode="auto">
          <a:xfrm>
            <a:off x="219200" y="1772939"/>
            <a:ext cx="1512887" cy="304800"/>
            <a:chOff x="115" y="914"/>
            <a:chExt cx="953" cy="192"/>
          </a:xfrm>
        </p:grpSpPr>
        <p:sp>
          <p:nvSpPr>
            <p:cNvPr id="43" name="Rectangle 68"/>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a:spcBef>
                  <a:spcPct val="0"/>
                </a:spcBef>
                <a:buClrTx/>
                <a:buSzTx/>
                <a:buFontTx/>
                <a:buNone/>
              </a:pPr>
              <a:endParaRPr lang="zh-CN" altLang="zh-CN" sz="1800">
                <a:solidFill>
                  <a:srgbClr val="000000"/>
                </a:solidFill>
                <a:ea typeface="宋体" pitchFamily="2" charset="-122"/>
              </a:endParaRPr>
            </a:p>
          </p:txBody>
        </p:sp>
        <p:sp>
          <p:nvSpPr>
            <p:cNvPr id="44" name="Text Box 69"/>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400">
                  <a:solidFill>
                    <a:srgbClr val="FFFFFF"/>
                  </a:solidFill>
                  <a:latin typeface="Arial" panose="020B0604020202020204" pitchFamily="34" charset="0"/>
                </a:rPr>
                <a:t>0 1 2 3 </a:t>
              </a:r>
              <a:r>
                <a:rPr lang="en-US" sz="1400">
                  <a:solidFill>
                    <a:srgbClr val="000000"/>
                  </a:solidFill>
                  <a:latin typeface="Arial" panose="020B0604020202020204" pitchFamily="34" charset="0"/>
                </a:rPr>
                <a:t>4 5 6 7 8 </a:t>
              </a:r>
              <a:endParaRPr lang="en-US" sz="1400">
                <a:solidFill>
                  <a:srgbClr val="000000"/>
                </a:solidFill>
                <a:latin typeface="Arial" panose="020B0604020202020204" pitchFamily="34" charset="0"/>
              </a:endParaRPr>
            </a:p>
          </p:txBody>
        </p:sp>
      </p:grpSp>
      <p:grpSp>
        <p:nvGrpSpPr>
          <p:cNvPr id="26" name="Group 70"/>
          <p:cNvGrpSpPr/>
          <p:nvPr/>
        </p:nvGrpSpPr>
        <p:grpSpPr bwMode="auto">
          <a:xfrm>
            <a:off x="227137" y="2058689"/>
            <a:ext cx="1512888" cy="304800"/>
            <a:chOff x="115" y="914"/>
            <a:chExt cx="953" cy="192"/>
          </a:xfrm>
        </p:grpSpPr>
        <p:sp>
          <p:nvSpPr>
            <p:cNvPr id="46" name="Rectangle 71"/>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a:spcBef>
                  <a:spcPct val="0"/>
                </a:spcBef>
                <a:buClrTx/>
                <a:buSzTx/>
                <a:buFontTx/>
                <a:buNone/>
              </a:pPr>
              <a:endParaRPr lang="zh-CN" altLang="zh-CN" sz="1800">
                <a:solidFill>
                  <a:srgbClr val="000000"/>
                </a:solidFill>
                <a:ea typeface="宋体" pitchFamily="2" charset="-122"/>
              </a:endParaRPr>
            </a:p>
          </p:txBody>
        </p:sp>
        <p:sp>
          <p:nvSpPr>
            <p:cNvPr id="47" name="Text Box 72"/>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400">
                  <a:solidFill>
                    <a:srgbClr val="FFFFFF"/>
                  </a:solidFill>
                  <a:latin typeface="Arial" panose="020B0604020202020204" pitchFamily="34" charset="0"/>
                </a:rPr>
                <a:t>0 1 2 3 </a:t>
              </a:r>
              <a:r>
                <a:rPr lang="en-US" sz="1400">
                  <a:solidFill>
                    <a:srgbClr val="000000"/>
                  </a:solidFill>
                  <a:latin typeface="Arial" panose="020B0604020202020204" pitchFamily="34" charset="0"/>
                </a:rPr>
                <a:t>4 5 6 7 8 </a:t>
              </a:r>
              <a:endParaRPr lang="en-US" sz="1400">
                <a:solidFill>
                  <a:srgbClr val="000000"/>
                </a:solidFill>
                <a:latin typeface="Arial" panose="020B0604020202020204" pitchFamily="34" charset="0"/>
              </a:endParaRPr>
            </a:p>
          </p:txBody>
        </p:sp>
      </p:grpSp>
      <p:grpSp>
        <p:nvGrpSpPr>
          <p:cNvPr id="38" name="Group 73"/>
          <p:cNvGrpSpPr/>
          <p:nvPr/>
        </p:nvGrpSpPr>
        <p:grpSpPr bwMode="auto">
          <a:xfrm>
            <a:off x="223962" y="2333327"/>
            <a:ext cx="1512888" cy="304800"/>
            <a:chOff x="115" y="914"/>
            <a:chExt cx="953" cy="192"/>
          </a:xfrm>
        </p:grpSpPr>
        <p:sp>
          <p:nvSpPr>
            <p:cNvPr id="49" name="Rectangle 74"/>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a:spcBef>
                  <a:spcPct val="0"/>
                </a:spcBef>
                <a:buClrTx/>
                <a:buSzTx/>
                <a:buFontTx/>
                <a:buNone/>
              </a:pPr>
              <a:endParaRPr lang="zh-CN" altLang="zh-CN" sz="1800">
                <a:solidFill>
                  <a:srgbClr val="000000"/>
                </a:solidFill>
                <a:ea typeface="宋体" pitchFamily="2" charset="-122"/>
              </a:endParaRPr>
            </a:p>
          </p:txBody>
        </p:sp>
        <p:sp>
          <p:nvSpPr>
            <p:cNvPr id="50" name="Text Box 75"/>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400">
                  <a:solidFill>
                    <a:srgbClr val="FFFFFF"/>
                  </a:solidFill>
                  <a:latin typeface="Arial" panose="020B0604020202020204" pitchFamily="34" charset="0"/>
                </a:rPr>
                <a:t>0 1 2 3 </a:t>
              </a:r>
              <a:r>
                <a:rPr lang="en-US" sz="1400">
                  <a:solidFill>
                    <a:srgbClr val="000000"/>
                  </a:solidFill>
                  <a:latin typeface="Arial" panose="020B0604020202020204" pitchFamily="34" charset="0"/>
                </a:rPr>
                <a:t>4 5 6 7 8 </a:t>
              </a:r>
              <a:endParaRPr lang="en-US" sz="1400">
                <a:solidFill>
                  <a:srgbClr val="000000"/>
                </a:solidFill>
                <a:latin typeface="Arial" panose="020B0604020202020204" pitchFamily="34" charset="0"/>
              </a:endParaRPr>
            </a:p>
          </p:txBody>
        </p:sp>
      </p:grpSp>
      <p:sp>
        <p:nvSpPr>
          <p:cNvPr id="51" name="Rectangle 79"/>
          <p:cNvSpPr>
            <a:spLocks noChangeArrowheads="1"/>
          </p:cNvSpPr>
          <p:nvPr/>
        </p:nvSpPr>
        <p:spPr bwMode="auto">
          <a:xfrm>
            <a:off x="435100" y="3138189"/>
            <a:ext cx="628650" cy="228600"/>
          </a:xfrm>
          <a:prstGeom prst="rect">
            <a:avLst/>
          </a:prstGeom>
          <a:solidFill>
            <a:srgbClr val="000099"/>
          </a:solidFill>
          <a:ln>
            <a:noFill/>
          </a:ln>
          <a:effectLst/>
        </p:spPr>
        <p:txBody>
          <a:bodyPr wrap="none" anchor="ctr"/>
          <a:lstStyle/>
          <a:p>
            <a:pPr>
              <a:spcBef>
                <a:spcPct val="0"/>
              </a:spcBef>
              <a:buClrTx/>
              <a:buSzTx/>
              <a:buFontTx/>
              <a:buNone/>
            </a:pPr>
            <a:endParaRPr lang="zh-CN" altLang="zh-CN" sz="1800">
              <a:solidFill>
                <a:srgbClr val="000000"/>
              </a:solidFill>
              <a:ea typeface="宋体" pitchFamily="2" charset="-122"/>
            </a:endParaRPr>
          </a:p>
        </p:txBody>
      </p:sp>
      <p:sp>
        <p:nvSpPr>
          <p:cNvPr id="52" name="Text Box 80"/>
          <p:cNvSpPr txBox="1">
            <a:spLocks noChangeArrowheads="1"/>
          </p:cNvSpPr>
          <p:nvPr/>
        </p:nvSpPr>
        <p:spPr bwMode="auto">
          <a:xfrm>
            <a:off x="220787" y="3103264"/>
            <a:ext cx="1512888"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400">
                <a:solidFill>
                  <a:srgbClr val="000000"/>
                </a:solidFill>
                <a:latin typeface="Arial" panose="020B0604020202020204" pitchFamily="34" charset="0"/>
              </a:rPr>
              <a:t>0 </a:t>
            </a:r>
            <a:r>
              <a:rPr lang="en-US" sz="1400">
                <a:solidFill>
                  <a:srgbClr val="FFFFFF"/>
                </a:solidFill>
                <a:latin typeface="Arial" panose="020B0604020202020204" pitchFamily="34" charset="0"/>
              </a:rPr>
              <a:t>1 2 3 4</a:t>
            </a:r>
            <a:r>
              <a:rPr lang="en-US" sz="1400">
                <a:solidFill>
                  <a:srgbClr val="000000"/>
                </a:solidFill>
                <a:latin typeface="Arial" panose="020B0604020202020204" pitchFamily="34" charset="0"/>
              </a:rPr>
              <a:t> 5 6 7 8 </a:t>
            </a:r>
            <a:endParaRPr lang="en-US" sz="1400">
              <a:solidFill>
                <a:srgbClr val="000000"/>
              </a:solidFill>
              <a:latin typeface="Arial" panose="020B0604020202020204" pitchFamily="34" charset="0"/>
            </a:endParaRPr>
          </a:p>
        </p:txBody>
      </p:sp>
      <p:grpSp>
        <p:nvGrpSpPr>
          <p:cNvPr id="42" name="Group 84"/>
          <p:cNvGrpSpPr/>
          <p:nvPr/>
        </p:nvGrpSpPr>
        <p:grpSpPr bwMode="auto">
          <a:xfrm>
            <a:off x="217612" y="3377902"/>
            <a:ext cx="1512888" cy="304800"/>
            <a:chOff x="112" y="2105"/>
            <a:chExt cx="953" cy="192"/>
          </a:xfrm>
        </p:grpSpPr>
        <p:sp>
          <p:nvSpPr>
            <p:cNvPr id="54" name="Rectangle 82"/>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a:spcBef>
                  <a:spcPct val="0"/>
                </a:spcBef>
                <a:buClrTx/>
                <a:buSzTx/>
                <a:buFontTx/>
                <a:buNone/>
              </a:pPr>
              <a:endParaRPr lang="zh-CN" altLang="zh-CN" sz="1800">
                <a:solidFill>
                  <a:srgbClr val="000000"/>
                </a:solidFill>
                <a:ea typeface="宋体" pitchFamily="2" charset="-122"/>
              </a:endParaRPr>
            </a:p>
          </p:txBody>
        </p:sp>
        <p:sp>
          <p:nvSpPr>
            <p:cNvPr id="55" name="Text Box 83"/>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400">
                  <a:solidFill>
                    <a:srgbClr val="000000"/>
                  </a:solidFill>
                  <a:latin typeface="Arial" panose="020B0604020202020204" pitchFamily="34" charset="0"/>
                </a:rPr>
                <a:t>0 1</a:t>
              </a:r>
              <a:r>
                <a:rPr lang="en-US" sz="1400">
                  <a:solidFill>
                    <a:srgbClr val="FFFFFF"/>
                  </a:solidFill>
                  <a:latin typeface="Arial" panose="020B0604020202020204" pitchFamily="34" charset="0"/>
                </a:rPr>
                <a:t> 2 3 4 5</a:t>
              </a:r>
              <a:r>
                <a:rPr lang="en-US" sz="1400">
                  <a:solidFill>
                    <a:srgbClr val="000000"/>
                  </a:solidFill>
                  <a:latin typeface="Arial" panose="020B0604020202020204" pitchFamily="34" charset="0"/>
                </a:rPr>
                <a:t> 6 7 8 </a:t>
              </a:r>
              <a:endParaRPr lang="en-US" sz="1400">
                <a:solidFill>
                  <a:srgbClr val="000000"/>
                </a:solidFill>
                <a:latin typeface="Arial" panose="020B0604020202020204" pitchFamily="34" charset="0"/>
              </a:endParaRPr>
            </a:p>
          </p:txBody>
        </p:sp>
      </p:grpSp>
      <p:grpSp>
        <p:nvGrpSpPr>
          <p:cNvPr id="45" name="Group 85"/>
          <p:cNvGrpSpPr/>
          <p:nvPr/>
        </p:nvGrpSpPr>
        <p:grpSpPr bwMode="auto">
          <a:xfrm>
            <a:off x="206500" y="4671714"/>
            <a:ext cx="1512887" cy="304800"/>
            <a:chOff x="112" y="2105"/>
            <a:chExt cx="953" cy="192"/>
          </a:xfrm>
        </p:grpSpPr>
        <p:sp>
          <p:nvSpPr>
            <p:cNvPr id="57" name="Rectangle 86"/>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a:spcBef>
                  <a:spcPct val="0"/>
                </a:spcBef>
                <a:buClrTx/>
                <a:buSzTx/>
                <a:buFontTx/>
                <a:buNone/>
              </a:pPr>
              <a:endParaRPr lang="zh-CN" altLang="zh-CN" sz="1800">
                <a:solidFill>
                  <a:srgbClr val="000000"/>
                </a:solidFill>
                <a:ea typeface="宋体" pitchFamily="2" charset="-122"/>
              </a:endParaRPr>
            </a:p>
          </p:txBody>
        </p:sp>
        <p:sp>
          <p:nvSpPr>
            <p:cNvPr id="58" name="Text Box 87"/>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400">
                  <a:solidFill>
                    <a:srgbClr val="000000"/>
                  </a:solidFill>
                  <a:latin typeface="Arial" panose="020B0604020202020204" pitchFamily="34" charset="0"/>
                </a:rPr>
                <a:t>0 1</a:t>
              </a:r>
              <a:r>
                <a:rPr lang="en-US" sz="1400">
                  <a:solidFill>
                    <a:srgbClr val="FFFFFF"/>
                  </a:solidFill>
                  <a:latin typeface="Arial" panose="020B0604020202020204" pitchFamily="34" charset="0"/>
                </a:rPr>
                <a:t> 2 3 4 5</a:t>
              </a:r>
              <a:r>
                <a:rPr lang="en-US" sz="1400">
                  <a:solidFill>
                    <a:srgbClr val="000000"/>
                  </a:solidFill>
                  <a:latin typeface="Arial" panose="020B0604020202020204" pitchFamily="34" charset="0"/>
                </a:rPr>
                <a:t> 6 7 8 </a:t>
              </a:r>
              <a:endParaRPr lang="en-US" sz="1400">
                <a:solidFill>
                  <a:srgbClr val="000000"/>
                </a:solidFill>
                <a:latin typeface="Arial" panose="020B0604020202020204" pitchFamily="34" charset="0"/>
              </a:endParaRPr>
            </a:p>
          </p:txBody>
        </p:sp>
      </p:grpSp>
      <p:grpSp>
        <p:nvGrpSpPr>
          <p:cNvPr id="48" name="Group 88"/>
          <p:cNvGrpSpPr/>
          <p:nvPr/>
        </p:nvGrpSpPr>
        <p:grpSpPr bwMode="auto">
          <a:xfrm>
            <a:off x="214437" y="4913014"/>
            <a:ext cx="1512888" cy="304800"/>
            <a:chOff x="112" y="2105"/>
            <a:chExt cx="953" cy="192"/>
          </a:xfrm>
        </p:grpSpPr>
        <p:sp>
          <p:nvSpPr>
            <p:cNvPr id="60" name="Rectangle 89"/>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a:spcBef>
                  <a:spcPct val="0"/>
                </a:spcBef>
                <a:buClrTx/>
                <a:buSzTx/>
                <a:buFontTx/>
                <a:buNone/>
              </a:pPr>
              <a:endParaRPr lang="zh-CN" altLang="zh-CN" sz="1800">
                <a:solidFill>
                  <a:srgbClr val="000000"/>
                </a:solidFill>
                <a:ea typeface="宋体" pitchFamily="2" charset="-122"/>
              </a:endParaRPr>
            </a:p>
          </p:txBody>
        </p:sp>
        <p:sp>
          <p:nvSpPr>
            <p:cNvPr id="61" name="Text Box 90"/>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400">
                  <a:solidFill>
                    <a:srgbClr val="000000"/>
                  </a:solidFill>
                  <a:latin typeface="Arial" panose="020B0604020202020204" pitchFamily="34" charset="0"/>
                </a:rPr>
                <a:t>0 1</a:t>
              </a:r>
              <a:r>
                <a:rPr lang="en-US" sz="1400">
                  <a:solidFill>
                    <a:srgbClr val="FFFFFF"/>
                  </a:solidFill>
                  <a:latin typeface="Arial" panose="020B0604020202020204" pitchFamily="34" charset="0"/>
                </a:rPr>
                <a:t> 2 3 4 5</a:t>
              </a:r>
              <a:r>
                <a:rPr lang="en-US" sz="1400">
                  <a:solidFill>
                    <a:srgbClr val="000000"/>
                  </a:solidFill>
                  <a:latin typeface="Arial" panose="020B0604020202020204" pitchFamily="34" charset="0"/>
                </a:rPr>
                <a:t> 6 7 8 </a:t>
              </a:r>
              <a:endParaRPr lang="en-US" sz="1400">
                <a:solidFill>
                  <a:srgbClr val="000000"/>
                </a:solidFill>
                <a:latin typeface="Arial" panose="020B0604020202020204" pitchFamily="34" charset="0"/>
              </a:endParaRPr>
            </a:p>
          </p:txBody>
        </p:sp>
      </p:grpSp>
      <p:grpSp>
        <p:nvGrpSpPr>
          <p:cNvPr id="53" name="Group 91"/>
          <p:cNvGrpSpPr/>
          <p:nvPr/>
        </p:nvGrpSpPr>
        <p:grpSpPr bwMode="auto">
          <a:xfrm>
            <a:off x="211262" y="5176539"/>
            <a:ext cx="1512888" cy="304800"/>
            <a:chOff x="112" y="2105"/>
            <a:chExt cx="953" cy="192"/>
          </a:xfrm>
        </p:grpSpPr>
        <p:sp>
          <p:nvSpPr>
            <p:cNvPr id="63" name="Rectangle 92"/>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a:spcBef>
                  <a:spcPct val="0"/>
                </a:spcBef>
                <a:buClrTx/>
                <a:buSzTx/>
                <a:buFontTx/>
                <a:buNone/>
              </a:pPr>
              <a:endParaRPr lang="zh-CN" altLang="zh-CN" sz="1800">
                <a:solidFill>
                  <a:srgbClr val="000000"/>
                </a:solidFill>
                <a:ea typeface="宋体" pitchFamily="2" charset="-122"/>
              </a:endParaRPr>
            </a:p>
          </p:txBody>
        </p:sp>
        <p:sp>
          <p:nvSpPr>
            <p:cNvPr id="64" name="Text Box 93"/>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400">
                  <a:solidFill>
                    <a:srgbClr val="000000"/>
                  </a:solidFill>
                  <a:latin typeface="Arial" panose="020B0604020202020204" pitchFamily="34" charset="0"/>
                </a:rPr>
                <a:t>0 1</a:t>
              </a:r>
              <a:r>
                <a:rPr lang="en-US" sz="1400">
                  <a:solidFill>
                    <a:srgbClr val="FFFFFF"/>
                  </a:solidFill>
                  <a:latin typeface="Arial" panose="020B0604020202020204" pitchFamily="34" charset="0"/>
                </a:rPr>
                <a:t> 2 3 4 5</a:t>
              </a:r>
              <a:r>
                <a:rPr lang="en-US" sz="1400">
                  <a:solidFill>
                    <a:srgbClr val="000000"/>
                  </a:solidFill>
                  <a:latin typeface="Arial" panose="020B0604020202020204" pitchFamily="34" charset="0"/>
                </a:rPr>
                <a:t> 6 7 8 </a:t>
              </a:r>
              <a:endParaRPr lang="en-US" sz="1400">
                <a:solidFill>
                  <a:srgbClr val="000000"/>
                </a:solidFill>
                <a:latin typeface="Arial" panose="020B0604020202020204" pitchFamily="34" charset="0"/>
              </a:endParaRPr>
            </a:p>
          </p:txBody>
        </p:sp>
      </p:grpSp>
      <p:grpSp>
        <p:nvGrpSpPr>
          <p:cNvPr id="56" name="Group 94"/>
          <p:cNvGrpSpPr/>
          <p:nvPr/>
        </p:nvGrpSpPr>
        <p:grpSpPr bwMode="auto">
          <a:xfrm>
            <a:off x="208087" y="5417839"/>
            <a:ext cx="1512888" cy="304800"/>
            <a:chOff x="112" y="2105"/>
            <a:chExt cx="953" cy="192"/>
          </a:xfrm>
        </p:grpSpPr>
        <p:sp>
          <p:nvSpPr>
            <p:cNvPr id="66" name="Rectangle 95"/>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a:spcBef>
                  <a:spcPct val="0"/>
                </a:spcBef>
                <a:buClrTx/>
                <a:buSzTx/>
                <a:buFontTx/>
                <a:buNone/>
              </a:pPr>
              <a:endParaRPr lang="zh-CN" altLang="zh-CN" sz="1800">
                <a:solidFill>
                  <a:srgbClr val="000000"/>
                </a:solidFill>
                <a:ea typeface="宋体" pitchFamily="2" charset="-122"/>
              </a:endParaRPr>
            </a:p>
          </p:txBody>
        </p:sp>
        <p:sp>
          <p:nvSpPr>
            <p:cNvPr id="67" name="Text Box 96"/>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spcBef>
                  <a:spcPct val="0"/>
                </a:spcBef>
                <a:buClrTx/>
                <a:buSzTx/>
                <a:buFontTx/>
                <a:buNone/>
                <a:defRPr/>
              </a:pPr>
              <a:r>
                <a:rPr lang="en-US" sz="1400">
                  <a:solidFill>
                    <a:srgbClr val="000000"/>
                  </a:solidFill>
                  <a:latin typeface="Arial" panose="020B0604020202020204" pitchFamily="34" charset="0"/>
                </a:rPr>
                <a:t>0 1</a:t>
              </a:r>
              <a:r>
                <a:rPr lang="en-US" sz="1400">
                  <a:solidFill>
                    <a:srgbClr val="FFFFFF"/>
                  </a:solidFill>
                  <a:latin typeface="Arial" panose="020B0604020202020204" pitchFamily="34" charset="0"/>
                </a:rPr>
                <a:t> 2 3 4 5</a:t>
              </a:r>
              <a:r>
                <a:rPr lang="en-US" sz="1400">
                  <a:solidFill>
                    <a:srgbClr val="000000"/>
                  </a:solidFill>
                  <a:latin typeface="Arial" panose="020B0604020202020204" pitchFamily="34" charset="0"/>
                </a:rPr>
                <a:t> 6 7 8 </a:t>
              </a:r>
              <a:endParaRPr lang="en-US" sz="1400">
                <a:solidFill>
                  <a:srgbClr val="000000"/>
                </a:solidFill>
                <a:latin typeface="Arial" panose="020B0604020202020204" pitchFamily="34" charset="0"/>
              </a:endParaRPr>
            </a:p>
          </p:txBody>
        </p:sp>
      </p:grpSp>
      <p:sp>
        <p:nvSpPr>
          <p:cNvPr id="68" name="Line 98"/>
          <p:cNvSpPr>
            <a:spLocks noChangeShapeType="1"/>
          </p:cNvSpPr>
          <p:nvPr/>
        </p:nvSpPr>
        <p:spPr bwMode="auto">
          <a:xfrm flipH="1">
            <a:off x="5030912" y="3793827"/>
            <a:ext cx="1033463" cy="563562"/>
          </a:xfrm>
          <a:prstGeom prst="line">
            <a:avLst/>
          </a:prstGeom>
          <a:noFill/>
          <a:ln w="28575">
            <a:solidFill>
              <a:srgbClr val="008000"/>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69" name="Line 99"/>
          <p:cNvSpPr>
            <a:spLocks noChangeShapeType="1"/>
          </p:cNvSpPr>
          <p:nvPr/>
        </p:nvSpPr>
        <p:spPr bwMode="auto">
          <a:xfrm flipH="1">
            <a:off x="5037262" y="4103389"/>
            <a:ext cx="1033463" cy="563563"/>
          </a:xfrm>
          <a:prstGeom prst="line">
            <a:avLst/>
          </a:prstGeom>
          <a:noFill/>
          <a:ln w="28575">
            <a:solidFill>
              <a:srgbClr val="008000"/>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70" name="Line 100"/>
          <p:cNvSpPr>
            <a:spLocks noChangeShapeType="1"/>
          </p:cNvSpPr>
          <p:nvPr/>
        </p:nvSpPr>
        <p:spPr bwMode="auto">
          <a:xfrm flipH="1">
            <a:off x="5032500" y="5294014"/>
            <a:ext cx="1033462" cy="563563"/>
          </a:xfrm>
          <a:prstGeom prst="line">
            <a:avLst/>
          </a:prstGeom>
          <a:noFill/>
          <a:ln w="28575">
            <a:solidFill>
              <a:srgbClr val="008000"/>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71" name="Line 101"/>
          <p:cNvSpPr>
            <a:spLocks noChangeShapeType="1"/>
          </p:cNvSpPr>
          <p:nvPr/>
        </p:nvSpPr>
        <p:spPr bwMode="auto">
          <a:xfrm flipH="1">
            <a:off x="5016625" y="5548014"/>
            <a:ext cx="1033462" cy="563563"/>
          </a:xfrm>
          <a:prstGeom prst="line">
            <a:avLst/>
          </a:prstGeom>
          <a:noFill/>
          <a:ln w="28575">
            <a:solidFill>
              <a:srgbClr val="008000"/>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72" name="Line 102"/>
          <p:cNvSpPr>
            <a:spLocks noChangeShapeType="1"/>
          </p:cNvSpPr>
          <p:nvPr/>
        </p:nvSpPr>
        <p:spPr bwMode="auto">
          <a:xfrm flipH="1">
            <a:off x="5000750" y="5790902"/>
            <a:ext cx="1033462" cy="563562"/>
          </a:xfrm>
          <a:prstGeom prst="line">
            <a:avLst/>
          </a:prstGeom>
          <a:noFill/>
          <a:ln w="28575">
            <a:solidFill>
              <a:srgbClr val="008000"/>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
        <p:nvSpPr>
          <p:cNvPr id="73" name="Line 103"/>
          <p:cNvSpPr>
            <a:spLocks noChangeShapeType="1"/>
          </p:cNvSpPr>
          <p:nvPr/>
        </p:nvSpPr>
        <p:spPr bwMode="auto">
          <a:xfrm flipH="1">
            <a:off x="4984875" y="6033789"/>
            <a:ext cx="1033462" cy="563563"/>
          </a:xfrm>
          <a:prstGeom prst="line">
            <a:avLst/>
          </a:prstGeom>
          <a:noFill/>
          <a:ln w="28575">
            <a:solidFill>
              <a:srgbClr val="008000"/>
            </a:solidFill>
            <a:round/>
            <a:tailEnd type="triangle" w="med" len="med"/>
          </a:ln>
          <a:effectLst/>
        </p:spPr>
        <p:txBody>
          <a:bodyPr wrap="none"/>
          <a:lstStyle/>
          <a:p>
            <a:pPr>
              <a:spcBef>
                <a:spcPct val="0"/>
              </a:spcBef>
              <a:buClrTx/>
              <a:buSzTx/>
              <a:buFontTx/>
              <a:buNone/>
              <a:defRPr/>
            </a:pPr>
            <a:endParaRPr lang="en-US" sz="1800">
              <a:solidFill>
                <a:srgbClr val="000000"/>
              </a:solidFill>
              <a:latin typeface="Tahoma" panose="020B0604030504040204" charset="0"/>
              <a:ea typeface="MS PGothic" panose="020B0600070205080204"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custDataLst>
              <p:tags r:id="rId1"/>
            </p:custDataLst>
          </p:nvPr>
        </p:nvSpPr>
        <p:spPr>
          <a:xfrm>
            <a:off x="457200" y="332656"/>
            <a:ext cx="8229600" cy="936104"/>
          </a:xfrm>
        </p:spPr>
        <p:txBody>
          <a:bodyPr>
            <a:normAutofit/>
          </a:bodyPr>
          <a:lstStyle/>
          <a:p>
            <a:pPr eaLnBrk="1" hangingPunct="1"/>
            <a:r>
              <a:rPr lang="zh-CN" altLang="en-US" dirty="0"/>
              <a:t>选择性重传实例</a:t>
            </a:r>
            <a:endParaRPr lang="zh-CN" altLang="en-US" sz="4400" dirty="0"/>
          </a:p>
        </p:txBody>
      </p:sp>
      <p:sp>
        <p:nvSpPr>
          <p:cNvPr id="2" name="日期占位符 1"/>
          <p:cNvSpPr>
            <a:spLocks noGrp="1"/>
          </p:cNvSpPr>
          <p:nvPr>
            <p:ph type="dt" sz="half" idx="10"/>
            <p:custDataLst>
              <p:tags r:id="rId2"/>
            </p:custDataLst>
          </p:nvPr>
        </p:nvSpPr>
        <p:spPr/>
        <p:txBody>
          <a:bodyPr/>
          <a:lstStyle/>
          <a:p>
            <a:pPr>
              <a:defRPr/>
            </a:pPr>
            <a:r>
              <a:rPr lang="zh-CN" altLang="en-US"/>
              <a:t>清华大学</a:t>
            </a:r>
            <a:r>
              <a:rPr lang="en-US" altLang="zh-CN"/>
              <a:t>2016</a:t>
            </a:r>
            <a:r>
              <a:rPr lang="zh-CN" altLang="en-US"/>
              <a:t>秋 </a:t>
            </a:r>
            <a:r>
              <a:rPr lang="en-US" altLang="zh-CN"/>
              <a:t>W7</a:t>
            </a:r>
            <a:endParaRPr lang="en-US" altLang="zh-CN" dirty="0"/>
          </a:p>
        </p:txBody>
      </p:sp>
      <p:sp>
        <p:nvSpPr>
          <p:cNvPr id="19458" name="灯片编号占位符 3"/>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F804F909-4F12-4DF0-ACD9-4C635FD92C8E}"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6" name="Text Box 4"/>
          <p:cNvSpPr txBox="1">
            <a:spLocks noChangeArrowheads="1"/>
          </p:cNvSpPr>
          <p:nvPr/>
        </p:nvSpPr>
        <p:spPr bwMode="auto">
          <a:xfrm>
            <a:off x="2733008" y="1640235"/>
            <a:ext cx="1257074" cy="1698927"/>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lgn="r">
              <a:buNone/>
              <a:defRPr/>
            </a:pPr>
            <a:r>
              <a:rPr lang="en-US" sz="1800" dirty="0"/>
              <a:t>send  pkt0</a:t>
            </a:r>
            <a:endParaRPr lang="en-US" sz="1800" dirty="0"/>
          </a:p>
          <a:p>
            <a:pPr algn="r">
              <a:buNone/>
              <a:defRPr/>
            </a:pPr>
            <a:r>
              <a:rPr lang="en-US" sz="1800" dirty="0"/>
              <a:t>send  pkt1</a:t>
            </a:r>
            <a:endParaRPr lang="en-US" sz="1800" dirty="0"/>
          </a:p>
          <a:p>
            <a:pPr algn="r">
              <a:buNone/>
              <a:defRPr/>
            </a:pPr>
            <a:r>
              <a:rPr lang="en-US" sz="1800" dirty="0"/>
              <a:t>send  pkt2</a:t>
            </a:r>
            <a:endParaRPr lang="en-US" sz="1800" dirty="0"/>
          </a:p>
          <a:p>
            <a:pPr algn="r">
              <a:buNone/>
              <a:defRPr/>
            </a:pPr>
            <a:r>
              <a:rPr lang="en-US" sz="1800" dirty="0"/>
              <a:t>send  pkt3</a:t>
            </a:r>
            <a:endParaRPr lang="en-US" sz="1800" dirty="0"/>
          </a:p>
          <a:p>
            <a:pPr algn="r">
              <a:buNone/>
              <a:defRPr/>
            </a:pPr>
            <a:r>
              <a:rPr lang="en-US" sz="1800" dirty="0"/>
              <a:t>(wait)</a:t>
            </a:r>
            <a:endParaRPr lang="en-US" sz="1800" dirty="0"/>
          </a:p>
        </p:txBody>
      </p:sp>
      <p:sp>
        <p:nvSpPr>
          <p:cNvPr id="7" name="Text Box 5"/>
          <p:cNvSpPr txBox="1">
            <a:spLocks noChangeArrowheads="1"/>
          </p:cNvSpPr>
          <p:nvPr/>
        </p:nvSpPr>
        <p:spPr bwMode="auto">
          <a:xfrm>
            <a:off x="3064570" y="1268760"/>
            <a:ext cx="936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2000" i="1" u="sng" dirty="0">
                <a:solidFill>
                  <a:srgbClr val="000099"/>
                </a:solidFill>
              </a:rPr>
              <a:t>sender</a:t>
            </a:r>
            <a:endParaRPr lang="en-US" sz="2000" i="1" u="sng" dirty="0">
              <a:solidFill>
                <a:srgbClr val="000099"/>
              </a:solidFill>
            </a:endParaRPr>
          </a:p>
        </p:txBody>
      </p:sp>
      <p:sp>
        <p:nvSpPr>
          <p:cNvPr id="8" name="Text Box 6"/>
          <p:cNvSpPr txBox="1">
            <a:spLocks noChangeArrowheads="1"/>
          </p:cNvSpPr>
          <p:nvPr/>
        </p:nvSpPr>
        <p:spPr bwMode="auto">
          <a:xfrm>
            <a:off x="6095107" y="1287810"/>
            <a:ext cx="1071563"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2000" i="1" u="sng" dirty="0">
                <a:solidFill>
                  <a:srgbClr val="008000"/>
                </a:solidFill>
              </a:rPr>
              <a:t>receiver</a:t>
            </a:r>
            <a:endParaRPr lang="en-US" sz="2000" i="1" u="sng" dirty="0">
              <a:solidFill>
                <a:srgbClr val="008000"/>
              </a:solidFill>
            </a:endParaRPr>
          </a:p>
        </p:txBody>
      </p:sp>
      <p:sp>
        <p:nvSpPr>
          <p:cNvPr id="9" name="Line 7"/>
          <p:cNvSpPr>
            <a:spLocks noChangeShapeType="1"/>
          </p:cNvSpPr>
          <p:nvPr/>
        </p:nvSpPr>
        <p:spPr bwMode="auto">
          <a:xfrm>
            <a:off x="6169720" y="1886297"/>
            <a:ext cx="11112" cy="4538663"/>
          </a:xfrm>
          <a:prstGeom prst="line">
            <a:avLst/>
          </a:prstGeom>
          <a:noFill/>
          <a:ln w="9525">
            <a:solidFill>
              <a:schemeClr val="tx1"/>
            </a:solidFill>
            <a:round/>
          </a:ln>
          <a:effectLst/>
        </p:spPr>
        <p:txBody>
          <a:bodyPr wrap="none"/>
          <a:lstStyle/>
          <a:p>
            <a:pPr>
              <a:defRPr/>
            </a:pPr>
            <a:endParaRPr lang="en-US">
              <a:latin typeface="Tahoma" panose="020B0604030504040204" charset="0"/>
              <a:ea typeface="MS PGothic" panose="020B0600070205080204" charset="-128"/>
            </a:endParaRPr>
          </a:p>
        </p:txBody>
      </p:sp>
      <p:sp>
        <p:nvSpPr>
          <p:cNvPr id="10" name="Text Box 8"/>
          <p:cNvSpPr txBox="1">
            <a:spLocks noChangeArrowheads="1"/>
          </p:cNvSpPr>
          <p:nvPr/>
        </p:nvSpPr>
        <p:spPr bwMode="auto">
          <a:xfrm>
            <a:off x="6112570" y="2081560"/>
            <a:ext cx="2589427" cy="1698927"/>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lgn="l">
              <a:buNone/>
              <a:defRPr/>
            </a:pPr>
            <a:r>
              <a:rPr lang="en-US" sz="1800" dirty="0"/>
              <a:t>receive pkt0, send ack0</a:t>
            </a:r>
            <a:endParaRPr lang="en-US" sz="1800" dirty="0"/>
          </a:p>
          <a:p>
            <a:pPr algn="l">
              <a:buNone/>
              <a:defRPr/>
            </a:pPr>
            <a:r>
              <a:rPr lang="en-US" sz="1800" dirty="0"/>
              <a:t>receive pkt1, send ack1</a:t>
            </a:r>
            <a:endParaRPr lang="en-US" sz="1800" dirty="0"/>
          </a:p>
          <a:p>
            <a:pPr algn="l">
              <a:buNone/>
              <a:defRPr/>
            </a:pPr>
            <a:r>
              <a:rPr lang="en-US" sz="1800" dirty="0"/>
              <a:t> </a:t>
            </a:r>
            <a:endParaRPr lang="en-US" sz="1800" dirty="0"/>
          </a:p>
          <a:p>
            <a:pPr algn="l">
              <a:buNone/>
              <a:defRPr/>
            </a:pPr>
            <a:r>
              <a:rPr lang="en-US" sz="1800" dirty="0"/>
              <a:t>receive pkt3, buffer, </a:t>
            </a:r>
            <a:endParaRPr lang="en-US" sz="1800" dirty="0"/>
          </a:p>
          <a:p>
            <a:pPr algn="l">
              <a:buNone/>
              <a:defRPr/>
            </a:pPr>
            <a:r>
              <a:rPr lang="en-US" sz="1800" dirty="0"/>
              <a:t>           send ack3</a:t>
            </a:r>
            <a:endParaRPr lang="en-US" sz="1800" dirty="0"/>
          </a:p>
        </p:txBody>
      </p:sp>
      <p:sp>
        <p:nvSpPr>
          <p:cNvPr id="11" name="Text Box 9"/>
          <p:cNvSpPr txBox="1">
            <a:spLocks noChangeArrowheads="1"/>
          </p:cNvSpPr>
          <p:nvPr/>
        </p:nvSpPr>
        <p:spPr bwMode="auto">
          <a:xfrm>
            <a:off x="1870080" y="3243610"/>
            <a:ext cx="2172390" cy="1034129"/>
          </a:xfrm>
          <a:prstGeom prst="rect">
            <a:avLst/>
          </a:prstGeom>
          <a:noFill/>
          <a:ln>
            <a:noFill/>
          </a:ln>
          <a:effectLst/>
        </p:spPr>
        <p:txBody>
          <a:bodyPr wrap="none">
            <a:spAutoFit/>
          </a:bodyPr>
          <a:lstStyle/>
          <a:p>
            <a:pPr algn="r">
              <a:buNone/>
            </a:pPr>
            <a:r>
              <a:rPr lang="en-US" altLang="zh-CN" sz="1800" dirty="0" err="1"/>
              <a:t>rcv</a:t>
            </a:r>
            <a:r>
              <a:rPr lang="en-US" altLang="zh-CN" sz="1800" dirty="0"/>
              <a:t> ack0, send pkt4</a:t>
            </a:r>
            <a:endParaRPr lang="en-US" altLang="zh-CN" sz="1800" dirty="0"/>
          </a:p>
          <a:p>
            <a:pPr algn="r">
              <a:buNone/>
            </a:pPr>
            <a:r>
              <a:rPr lang="en-US" altLang="zh-CN" sz="1800" dirty="0" err="1"/>
              <a:t>rcv</a:t>
            </a:r>
            <a:r>
              <a:rPr lang="en-US" altLang="zh-CN" sz="1800" dirty="0"/>
              <a:t> ack1, send pkt5</a:t>
            </a:r>
            <a:endParaRPr lang="en-US" altLang="zh-CN" sz="1800" dirty="0"/>
          </a:p>
          <a:p>
            <a:pPr algn="r"/>
            <a:endParaRPr lang="en-US" altLang="zh-CN" sz="1800" dirty="0"/>
          </a:p>
        </p:txBody>
      </p:sp>
      <p:pic>
        <p:nvPicPr>
          <p:cNvPr id="12" name="Picture 10" descr="alarm_clock_ringing"/>
          <p:cNvPicPr>
            <a:picLocks noChangeAspect="1" noChangeArrowheads="1"/>
          </p:cNvPicPr>
          <p:nvPr/>
        </p:nvPicPr>
        <p:blipFill>
          <a:blip r:embed="rId4" cstate="print"/>
          <a:srcRect/>
          <a:stretch>
            <a:fillRect/>
          </a:stretch>
        </p:blipFill>
        <p:spPr bwMode="auto">
          <a:xfrm>
            <a:off x="2054920" y="4391372"/>
            <a:ext cx="436562" cy="481013"/>
          </a:xfrm>
          <a:prstGeom prst="rect">
            <a:avLst/>
          </a:prstGeom>
          <a:noFill/>
          <a:ln w="9525">
            <a:noFill/>
            <a:miter lim="800000"/>
            <a:headEnd/>
            <a:tailEnd/>
          </a:ln>
        </p:spPr>
      </p:pic>
      <p:sp>
        <p:nvSpPr>
          <p:cNvPr id="13" name="Text Box 11"/>
          <p:cNvSpPr txBox="1">
            <a:spLocks noChangeArrowheads="1"/>
          </p:cNvSpPr>
          <p:nvPr/>
        </p:nvSpPr>
        <p:spPr bwMode="auto">
          <a:xfrm>
            <a:off x="2423220" y="4607272"/>
            <a:ext cx="1538287" cy="2984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lgn="r">
              <a:lnSpc>
                <a:spcPct val="75000"/>
              </a:lnSpc>
              <a:buNone/>
              <a:defRPr/>
            </a:pPr>
            <a:r>
              <a:rPr lang="en-US" sz="1800" i="1" dirty="0" err="1">
                <a:solidFill>
                  <a:srgbClr val="FF0000"/>
                </a:solidFill>
              </a:rPr>
              <a:t>pkt</a:t>
            </a:r>
            <a:r>
              <a:rPr lang="en-US" sz="1800" i="1" dirty="0">
                <a:solidFill>
                  <a:srgbClr val="FF0000"/>
                </a:solidFill>
              </a:rPr>
              <a:t> 2 timeout</a:t>
            </a:r>
            <a:endParaRPr lang="en-US" sz="1800" i="1" dirty="0">
              <a:solidFill>
                <a:srgbClr val="FF0000"/>
              </a:solidFill>
            </a:endParaRPr>
          </a:p>
        </p:txBody>
      </p:sp>
      <p:sp>
        <p:nvSpPr>
          <p:cNvPr id="14" name="Text Box 12"/>
          <p:cNvSpPr txBox="1">
            <a:spLocks noChangeArrowheads="1"/>
          </p:cNvSpPr>
          <p:nvPr/>
        </p:nvSpPr>
        <p:spPr bwMode="auto">
          <a:xfrm>
            <a:off x="2748657" y="4821585"/>
            <a:ext cx="1246188" cy="33972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lgn="r">
              <a:lnSpc>
                <a:spcPct val="90000"/>
              </a:lnSpc>
              <a:buNone/>
              <a:defRPr/>
            </a:pPr>
            <a:r>
              <a:rPr lang="en-US" sz="1800" dirty="0"/>
              <a:t>send  pkt2</a:t>
            </a:r>
            <a:endParaRPr lang="en-US" sz="1800" dirty="0"/>
          </a:p>
        </p:txBody>
      </p:sp>
      <p:sp>
        <p:nvSpPr>
          <p:cNvPr id="15" name="Line 14"/>
          <p:cNvSpPr>
            <a:spLocks noChangeShapeType="1"/>
          </p:cNvSpPr>
          <p:nvPr/>
        </p:nvSpPr>
        <p:spPr bwMode="auto">
          <a:xfrm>
            <a:off x="4034532" y="1833910"/>
            <a:ext cx="2101850" cy="468312"/>
          </a:xfrm>
          <a:prstGeom prst="line">
            <a:avLst/>
          </a:prstGeom>
          <a:noFill/>
          <a:ln w="28575">
            <a:solidFill>
              <a:srgbClr val="000099"/>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16" name="Line 15"/>
          <p:cNvSpPr>
            <a:spLocks noChangeShapeType="1"/>
          </p:cNvSpPr>
          <p:nvPr/>
        </p:nvSpPr>
        <p:spPr bwMode="auto">
          <a:xfrm>
            <a:off x="4032945" y="2108547"/>
            <a:ext cx="2100262" cy="468313"/>
          </a:xfrm>
          <a:prstGeom prst="line">
            <a:avLst/>
          </a:prstGeom>
          <a:noFill/>
          <a:ln w="28575">
            <a:solidFill>
              <a:srgbClr val="000099"/>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17" name="Line 16"/>
          <p:cNvSpPr>
            <a:spLocks noChangeShapeType="1"/>
          </p:cNvSpPr>
          <p:nvPr/>
        </p:nvSpPr>
        <p:spPr bwMode="auto">
          <a:xfrm>
            <a:off x="4048820" y="2372072"/>
            <a:ext cx="876300" cy="200025"/>
          </a:xfrm>
          <a:prstGeom prst="line">
            <a:avLst/>
          </a:prstGeom>
          <a:noFill/>
          <a:ln w="28575">
            <a:solidFill>
              <a:srgbClr val="000099"/>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18" name="Line 17"/>
          <p:cNvSpPr>
            <a:spLocks noChangeShapeType="1"/>
          </p:cNvSpPr>
          <p:nvPr/>
        </p:nvSpPr>
        <p:spPr bwMode="auto">
          <a:xfrm>
            <a:off x="4055170" y="2657822"/>
            <a:ext cx="2100262" cy="468313"/>
          </a:xfrm>
          <a:prstGeom prst="line">
            <a:avLst/>
          </a:prstGeom>
          <a:noFill/>
          <a:ln w="28575">
            <a:solidFill>
              <a:srgbClr val="000099"/>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19" name="Line 18"/>
          <p:cNvSpPr>
            <a:spLocks noChangeShapeType="1"/>
          </p:cNvSpPr>
          <p:nvPr/>
        </p:nvSpPr>
        <p:spPr bwMode="auto">
          <a:xfrm flipH="1">
            <a:off x="4040882" y="2357785"/>
            <a:ext cx="2014538" cy="1066800"/>
          </a:xfrm>
          <a:prstGeom prst="line">
            <a:avLst/>
          </a:prstGeom>
          <a:noFill/>
          <a:ln w="28575">
            <a:solidFill>
              <a:srgbClr val="008000"/>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20" name="Text Box 19"/>
          <p:cNvSpPr txBox="1">
            <a:spLocks noChangeArrowheads="1"/>
          </p:cNvSpPr>
          <p:nvPr/>
        </p:nvSpPr>
        <p:spPr bwMode="auto">
          <a:xfrm>
            <a:off x="4810820" y="2406997"/>
            <a:ext cx="341312" cy="366713"/>
          </a:xfrm>
          <a:prstGeom prst="rect">
            <a:avLst/>
          </a:prstGeom>
          <a:noFill/>
          <a:ln>
            <a:noFill/>
          </a:ln>
          <a:effectLst/>
        </p:spPr>
        <p:txBody>
          <a:bodyPr wrap="none">
            <a:spAutoFit/>
          </a:bodyPr>
          <a:lstStyle/>
          <a:p>
            <a:r>
              <a:rPr lang="en-US" altLang="zh-CN" sz="1800" b="1">
                <a:solidFill>
                  <a:srgbClr val="FF0000"/>
                </a:solidFill>
              </a:rPr>
              <a:t>X</a:t>
            </a:r>
            <a:endParaRPr lang="en-US" altLang="zh-CN" sz="1800" b="1">
              <a:solidFill>
                <a:srgbClr val="FF0000"/>
              </a:solidFill>
            </a:endParaRPr>
          </a:p>
        </p:txBody>
      </p:sp>
      <p:sp>
        <p:nvSpPr>
          <p:cNvPr id="21" name="Text Box 20"/>
          <p:cNvSpPr txBox="1">
            <a:spLocks noChangeArrowheads="1"/>
          </p:cNvSpPr>
          <p:nvPr/>
        </p:nvSpPr>
        <p:spPr bwMode="auto">
          <a:xfrm>
            <a:off x="4969570" y="2427635"/>
            <a:ext cx="522287"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defRPr/>
            </a:pPr>
            <a:r>
              <a:rPr lang="en-US" i="1">
                <a:solidFill>
                  <a:srgbClr val="FF0000"/>
                </a:solidFill>
              </a:rPr>
              <a:t>loss</a:t>
            </a:r>
            <a:endParaRPr lang="en-US" i="1">
              <a:solidFill>
                <a:srgbClr val="FF0000"/>
              </a:solidFill>
            </a:endParaRPr>
          </a:p>
        </p:txBody>
      </p:sp>
      <p:sp>
        <p:nvSpPr>
          <p:cNvPr id="22" name="Line 21"/>
          <p:cNvSpPr>
            <a:spLocks noChangeShapeType="1"/>
          </p:cNvSpPr>
          <p:nvPr/>
        </p:nvSpPr>
        <p:spPr bwMode="auto">
          <a:xfrm flipH="1">
            <a:off x="4037707" y="2643535"/>
            <a:ext cx="2014538" cy="1100137"/>
          </a:xfrm>
          <a:prstGeom prst="line">
            <a:avLst/>
          </a:prstGeom>
          <a:noFill/>
          <a:ln w="28575">
            <a:solidFill>
              <a:srgbClr val="008000"/>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23" name="Line 22"/>
          <p:cNvSpPr>
            <a:spLocks noChangeShapeType="1"/>
          </p:cNvSpPr>
          <p:nvPr/>
        </p:nvSpPr>
        <p:spPr bwMode="auto">
          <a:xfrm>
            <a:off x="4040882" y="3480147"/>
            <a:ext cx="2100263" cy="468313"/>
          </a:xfrm>
          <a:prstGeom prst="line">
            <a:avLst/>
          </a:prstGeom>
          <a:noFill/>
          <a:ln w="28575">
            <a:solidFill>
              <a:srgbClr val="000099"/>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24" name="Line 23"/>
          <p:cNvSpPr>
            <a:spLocks noChangeShapeType="1"/>
          </p:cNvSpPr>
          <p:nvPr/>
        </p:nvSpPr>
        <p:spPr bwMode="auto">
          <a:xfrm>
            <a:off x="4072632" y="3799235"/>
            <a:ext cx="2101850" cy="468312"/>
          </a:xfrm>
          <a:prstGeom prst="line">
            <a:avLst/>
          </a:prstGeom>
          <a:noFill/>
          <a:ln w="28575">
            <a:solidFill>
              <a:srgbClr val="000099"/>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25" name="Line 24"/>
          <p:cNvSpPr>
            <a:spLocks noChangeShapeType="1"/>
          </p:cNvSpPr>
          <p:nvPr/>
        </p:nvSpPr>
        <p:spPr bwMode="auto">
          <a:xfrm flipH="1">
            <a:off x="4069457" y="3173760"/>
            <a:ext cx="2014538" cy="1100137"/>
          </a:xfrm>
          <a:prstGeom prst="line">
            <a:avLst/>
          </a:prstGeom>
          <a:noFill/>
          <a:ln w="28575">
            <a:solidFill>
              <a:srgbClr val="008000"/>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grpSp>
        <p:nvGrpSpPr>
          <p:cNvPr id="3" name="Group 25"/>
          <p:cNvGrpSpPr/>
          <p:nvPr/>
        </p:nvGrpSpPr>
        <p:grpSpPr bwMode="auto">
          <a:xfrm>
            <a:off x="3929757" y="2362547"/>
            <a:ext cx="103188" cy="2462213"/>
            <a:chOff x="3651" y="1878"/>
            <a:chExt cx="78" cy="963"/>
          </a:xfrm>
        </p:grpSpPr>
        <p:sp>
          <p:nvSpPr>
            <p:cNvPr id="27" name="Line 26"/>
            <p:cNvSpPr>
              <a:spLocks noChangeShapeType="1"/>
            </p:cNvSpPr>
            <p:nvPr/>
          </p:nvSpPr>
          <p:spPr bwMode="auto">
            <a:xfrm>
              <a:off x="3729" y="1879"/>
              <a:ext cx="0" cy="962"/>
            </a:xfrm>
            <a:prstGeom prst="line">
              <a:avLst/>
            </a:prstGeom>
            <a:noFill/>
            <a:ln w="28575">
              <a:solidFill>
                <a:schemeClr val="tx1"/>
              </a:solidFill>
              <a:round/>
            </a:ln>
            <a:effectLst/>
          </p:spPr>
          <p:txBody>
            <a:bodyPr wrap="none"/>
            <a:lstStyle/>
            <a:p>
              <a:pPr>
                <a:defRPr/>
              </a:pPr>
              <a:endParaRPr lang="en-US">
                <a:latin typeface="Tahoma" panose="020B0604030504040204" charset="0"/>
                <a:ea typeface="MS PGothic" panose="020B0600070205080204" charset="-128"/>
              </a:endParaRPr>
            </a:p>
          </p:txBody>
        </p:sp>
        <p:sp>
          <p:nvSpPr>
            <p:cNvPr id="28" name="Line 27"/>
            <p:cNvSpPr>
              <a:spLocks noChangeShapeType="1"/>
            </p:cNvSpPr>
            <p:nvPr/>
          </p:nvSpPr>
          <p:spPr bwMode="auto">
            <a:xfrm flipH="1">
              <a:off x="3651" y="1878"/>
              <a:ext cx="76" cy="0"/>
            </a:xfrm>
            <a:prstGeom prst="line">
              <a:avLst/>
            </a:prstGeom>
            <a:noFill/>
            <a:ln w="28575">
              <a:solidFill>
                <a:schemeClr val="tx1"/>
              </a:solidFill>
              <a:round/>
            </a:ln>
            <a:effectLst/>
          </p:spPr>
          <p:txBody>
            <a:bodyPr wrap="none"/>
            <a:lstStyle/>
            <a:p>
              <a:pPr>
                <a:defRPr/>
              </a:pPr>
              <a:endParaRPr lang="en-US">
                <a:latin typeface="Tahoma" panose="020B0604030504040204" charset="0"/>
                <a:ea typeface="MS PGothic" panose="020B0600070205080204" charset="-128"/>
              </a:endParaRPr>
            </a:p>
          </p:txBody>
        </p:sp>
        <p:sp>
          <p:nvSpPr>
            <p:cNvPr id="29" name="Line 28"/>
            <p:cNvSpPr>
              <a:spLocks noChangeShapeType="1"/>
            </p:cNvSpPr>
            <p:nvPr/>
          </p:nvSpPr>
          <p:spPr bwMode="auto">
            <a:xfrm flipH="1">
              <a:off x="3651" y="2841"/>
              <a:ext cx="76" cy="0"/>
            </a:xfrm>
            <a:prstGeom prst="line">
              <a:avLst/>
            </a:prstGeom>
            <a:noFill/>
            <a:ln w="28575">
              <a:solidFill>
                <a:schemeClr val="tx1"/>
              </a:solidFill>
              <a:round/>
            </a:ln>
            <a:effectLst/>
          </p:spPr>
          <p:txBody>
            <a:bodyPr wrap="none"/>
            <a:lstStyle/>
            <a:p>
              <a:pPr>
                <a:defRPr/>
              </a:pPr>
              <a:endParaRPr lang="en-US">
                <a:latin typeface="Tahoma" panose="020B0604030504040204" charset="0"/>
                <a:ea typeface="MS PGothic" panose="020B0600070205080204" charset="-128"/>
              </a:endParaRPr>
            </a:p>
          </p:txBody>
        </p:sp>
      </p:grpSp>
      <p:sp>
        <p:nvSpPr>
          <p:cNvPr id="30" name="Line 29"/>
          <p:cNvSpPr>
            <a:spLocks noChangeShapeType="1"/>
          </p:cNvSpPr>
          <p:nvPr/>
        </p:nvSpPr>
        <p:spPr bwMode="auto">
          <a:xfrm>
            <a:off x="4071045" y="4993035"/>
            <a:ext cx="2100262" cy="468312"/>
          </a:xfrm>
          <a:prstGeom prst="line">
            <a:avLst/>
          </a:prstGeom>
          <a:noFill/>
          <a:ln w="28575">
            <a:solidFill>
              <a:srgbClr val="000099"/>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31" name="Text Box 33"/>
          <p:cNvSpPr txBox="1">
            <a:spLocks noChangeArrowheads="1"/>
          </p:cNvSpPr>
          <p:nvPr/>
        </p:nvSpPr>
        <p:spPr bwMode="auto">
          <a:xfrm>
            <a:off x="6109395" y="3605560"/>
            <a:ext cx="2281330" cy="7017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lgn="l">
              <a:buNone/>
              <a:defRPr/>
            </a:pPr>
            <a:r>
              <a:rPr lang="en-US" sz="1800" dirty="0"/>
              <a:t>receive pkt4, buffer, </a:t>
            </a:r>
            <a:endParaRPr lang="en-US" sz="1800" dirty="0"/>
          </a:p>
          <a:p>
            <a:pPr algn="l">
              <a:buNone/>
              <a:defRPr/>
            </a:pPr>
            <a:r>
              <a:rPr lang="en-US" sz="1800" dirty="0"/>
              <a:t>           send ack4</a:t>
            </a:r>
            <a:endParaRPr lang="en-US" sz="1800" dirty="0"/>
          </a:p>
        </p:txBody>
      </p:sp>
      <p:sp>
        <p:nvSpPr>
          <p:cNvPr id="32" name="Text Box 34"/>
          <p:cNvSpPr txBox="1">
            <a:spLocks noChangeArrowheads="1"/>
          </p:cNvSpPr>
          <p:nvPr/>
        </p:nvSpPr>
        <p:spPr bwMode="auto">
          <a:xfrm>
            <a:off x="6128445" y="4126260"/>
            <a:ext cx="2283574" cy="7017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lgn="l">
              <a:buNone/>
              <a:defRPr/>
            </a:pPr>
            <a:r>
              <a:rPr lang="en-US" sz="1800" dirty="0"/>
              <a:t>receive pkt5, buffer, </a:t>
            </a:r>
            <a:endParaRPr lang="en-US" sz="1800" dirty="0"/>
          </a:p>
          <a:p>
            <a:pPr algn="l">
              <a:buNone/>
              <a:defRPr/>
            </a:pPr>
            <a:r>
              <a:rPr lang="en-US" sz="1800" dirty="0"/>
              <a:t>           send ack5</a:t>
            </a:r>
            <a:endParaRPr lang="en-US" sz="1800" dirty="0"/>
          </a:p>
        </p:txBody>
      </p:sp>
      <p:sp>
        <p:nvSpPr>
          <p:cNvPr id="33" name="Text Box 35"/>
          <p:cNvSpPr txBox="1">
            <a:spLocks noChangeArrowheads="1"/>
          </p:cNvSpPr>
          <p:nvPr/>
        </p:nvSpPr>
        <p:spPr bwMode="auto">
          <a:xfrm>
            <a:off x="6139557" y="5280372"/>
            <a:ext cx="2986074" cy="6463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lgn="l">
              <a:lnSpc>
                <a:spcPct val="90000"/>
              </a:lnSpc>
              <a:buNone/>
              <a:defRPr/>
            </a:pPr>
            <a:r>
              <a:rPr lang="en-US" sz="1800" dirty="0" err="1"/>
              <a:t>rcv</a:t>
            </a:r>
            <a:r>
              <a:rPr lang="en-US" sz="1800" dirty="0"/>
              <a:t> pkt2; deliver pkt2,</a:t>
            </a:r>
            <a:endParaRPr lang="en-US" sz="1800" dirty="0"/>
          </a:p>
          <a:p>
            <a:pPr algn="l">
              <a:lnSpc>
                <a:spcPct val="90000"/>
              </a:lnSpc>
              <a:buNone/>
              <a:defRPr/>
            </a:pPr>
            <a:r>
              <a:rPr lang="en-US" sz="1800" dirty="0"/>
              <a:t>pkt3, pkt4, pkt5; send ack2</a:t>
            </a:r>
            <a:endParaRPr lang="en-US" sz="1800" dirty="0"/>
          </a:p>
        </p:txBody>
      </p:sp>
      <p:sp>
        <p:nvSpPr>
          <p:cNvPr id="34" name="Text Box 36"/>
          <p:cNvSpPr txBox="1">
            <a:spLocks noChangeArrowheads="1"/>
          </p:cNvSpPr>
          <p:nvPr/>
        </p:nvSpPr>
        <p:spPr bwMode="auto">
          <a:xfrm>
            <a:off x="2253357" y="4108797"/>
            <a:ext cx="169862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t>record ack3 arrived</a:t>
            </a:r>
            <a:endParaRPr lang="en-US" sz="1400" dirty="0"/>
          </a:p>
        </p:txBody>
      </p:sp>
      <p:grpSp>
        <p:nvGrpSpPr>
          <p:cNvPr id="4" name="Group 37"/>
          <p:cNvGrpSpPr/>
          <p:nvPr/>
        </p:nvGrpSpPr>
        <p:grpSpPr bwMode="auto">
          <a:xfrm>
            <a:off x="294382" y="1678335"/>
            <a:ext cx="1512888" cy="304800"/>
            <a:chOff x="115" y="914"/>
            <a:chExt cx="953" cy="192"/>
          </a:xfrm>
        </p:grpSpPr>
        <p:sp>
          <p:nvSpPr>
            <p:cNvPr id="36" name="Rectangle 38"/>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endParaRPr lang="zh-CN" altLang="zh-CN"/>
            </a:p>
          </p:txBody>
        </p:sp>
        <p:sp>
          <p:nvSpPr>
            <p:cNvPr id="37" name="Text Box 39"/>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solidFill>
                    <a:schemeClr val="bg1"/>
                  </a:solidFill>
                  <a:latin typeface="Arial" panose="020B0604020202020204" pitchFamily="34" charset="0"/>
                </a:rPr>
                <a:t>0 1 2 3 </a:t>
              </a:r>
              <a:r>
                <a:rPr lang="en-US" sz="1400" dirty="0">
                  <a:latin typeface="Arial" panose="020B0604020202020204" pitchFamily="34" charset="0"/>
                </a:rPr>
                <a:t>4 5 6 7 8 </a:t>
              </a:r>
              <a:endParaRPr lang="en-US" sz="1400" dirty="0">
                <a:latin typeface="Arial" panose="020B0604020202020204" pitchFamily="34" charset="0"/>
              </a:endParaRPr>
            </a:p>
          </p:txBody>
        </p:sp>
      </p:grpSp>
      <p:sp>
        <p:nvSpPr>
          <p:cNvPr id="38" name="Text Box 40"/>
          <p:cNvSpPr txBox="1">
            <a:spLocks noChangeArrowheads="1"/>
          </p:cNvSpPr>
          <p:nvPr/>
        </p:nvSpPr>
        <p:spPr bwMode="auto">
          <a:xfrm>
            <a:off x="251520" y="1332260"/>
            <a:ext cx="214630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i="1" u="sng" dirty="0">
                <a:solidFill>
                  <a:srgbClr val="000099"/>
                </a:solidFill>
              </a:rPr>
              <a:t>sender window (N=4)</a:t>
            </a:r>
            <a:endParaRPr lang="en-US" i="1" u="sng" dirty="0">
              <a:solidFill>
                <a:srgbClr val="000099"/>
              </a:solidFill>
            </a:endParaRPr>
          </a:p>
        </p:txBody>
      </p:sp>
      <p:sp>
        <p:nvSpPr>
          <p:cNvPr id="39" name="Rectangle 41"/>
          <p:cNvSpPr>
            <a:spLocks noChangeArrowheads="1"/>
          </p:cNvSpPr>
          <p:nvPr/>
        </p:nvSpPr>
        <p:spPr bwMode="auto">
          <a:xfrm>
            <a:off x="365820" y="2841972"/>
            <a:ext cx="606425" cy="228600"/>
          </a:xfrm>
          <a:prstGeom prst="rect">
            <a:avLst/>
          </a:prstGeom>
          <a:solidFill>
            <a:srgbClr val="000099"/>
          </a:solidFill>
          <a:ln>
            <a:noFill/>
          </a:ln>
          <a:effectLst/>
        </p:spPr>
        <p:txBody>
          <a:bodyPr wrap="none" anchor="ctr"/>
          <a:lstStyle/>
          <a:p>
            <a:endParaRPr lang="zh-CN" altLang="zh-CN" dirty="0"/>
          </a:p>
        </p:txBody>
      </p:sp>
      <p:grpSp>
        <p:nvGrpSpPr>
          <p:cNvPr id="5" name="Group 42"/>
          <p:cNvGrpSpPr/>
          <p:nvPr/>
        </p:nvGrpSpPr>
        <p:grpSpPr bwMode="auto">
          <a:xfrm>
            <a:off x="291207" y="1964085"/>
            <a:ext cx="1512888" cy="304800"/>
            <a:chOff x="115" y="914"/>
            <a:chExt cx="953" cy="192"/>
          </a:xfrm>
        </p:grpSpPr>
        <p:sp>
          <p:nvSpPr>
            <p:cNvPr id="41" name="Rectangle 43"/>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endParaRPr lang="zh-CN" altLang="zh-CN"/>
            </a:p>
          </p:txBody>
        </p:sp>
        <p:sp>
          <p:nvSpPr>
            <p:cNvPr id="42" name="Text Box 44"/>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solidFill>
                    <a:schemeClr val="bg1"/>
                  </a:solidFill>
                  <a:latin typeface="Arial" panose="020B0604020202020204" pitchFamily="34" charset="0"/>
                </a:rPr>
                <a:t>0 1 2 3 </a:t>
              </a:r>
              <a:r>
                <a:rPr lang="en-US" sz="1400" dirty="0">
                  <a:latin typeface="Arial" panose="020B0604020202020204" pitchFamily="34" charset="0"/>
                </a:rPr>
                <a:t>4 5 6 7 8 </a:t>
              </a:r>
              <a:endParaRPr lang="en-US" sz="1400" dirty="0">
                <a:latin typeface="Arial" panose="020B0604020202020204" pitchFamily="34" charset="0"/>
              </a:endParaRPr>
            </a:p>
          </p:txBody>
        </p:sp>
      </p:grpSp>
      <p:grpSp>
        <p:nvGrpSpPr>
          <p:cNvPr id="26" name="Group 45"/>
          <p:cNvGrpSpPr/>
          <p:nvPr/>
        </p:nvGrpSpPr>
        <p:grpSpPr bwMode="auto">
          <a:xfrm>
            <a:off x="299145" y="2249835"/>
            <a:ext cx="1512887" cy="304800"/>
            <a:chOff x="115" y="914"/>
            <a:chExt cx="953" cy="192"/>
          </a:xfrm>
        </p:grpSpPr>
        <p:sp>
          <p:nvSpPr>
            <p:cNvPr id="44" name="Rectangle 46"/>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endParaRPr lang="zh-CN" altLang="zh-CN"/>
            </a:p>
          </p:txBody>
        </p:sp>
        <p:sp>
          <p:nvSpPr>
            <p:cNvPr id="45" name="Text Box 47"/>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solidFill>
                    <a:schemeClr val="bg1"/>
                  </a:solidFill>
                  <a:latin typeface="Arial" panose="020B0604020202020204" pitchFamily="34" charset="0"/>
                </a:rPr>
                <a:t>0 1 2 3 </a:t>
              </a:r>
              <a:r>
                <a:rPr lang="en-US" sz="1400" dirty="0">
                  <a:latin typeface="Arial" panose="020B0604020202020204" pitchFamily="34" charset="0"/>
                </a:rPr>
                <a:t>4 5 6 7 8 </a:t>
              </a:r>
              <a:endParaRPr lang="en-US" sz="1400" dirty="0">
                <a:latin typeface="Arial" panose="020B0604020202020204" pitchFamily="34" charset="0"/>
              </a:endParaRPr>
            </a:p>
          </p:txBody>
        </p:sp>
      </p:grpSp>
      <p:grpSp>
        <p:nvGrpSpPr>
          <p:cNvPr id="35" name="Group 48"/>
          <p:cNvGrpSpPr/>
          <p:nvPr/>
        </p:nvGrpSpPr>
        <p:grpSpPr bwMode="auto">
          <a:xfrm>
            <a:off x="295970" y="2524472"/>
            <a:ext cx="1512887" cy="304800"/>
            <a:chOff x="115" y="914"/>
            <a:chExt cx="953" cy="192"/>
          </a:xfrm>
        </p:grpSpPr>
        <p:sp>
          <p:nvSpPr>
            <p:cNvPr id="47" name="Rectangle 49"/>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endParaRPr lang="zh-CN" altLang="zh-CN"/>
            </a:p>
          </p:txBody>
        </p:sp>
        <p:sp>
          <p:nvSpPr>
            <p:cNvPr id="48" name="Text Box 50"/>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solidFill>
                    <a:schemeClr val="bg1"/>
                  </a:solidFill>
                  <a:latin typeface="Arial" panose="020B0604020202020204" pitchFamily="34" charset="0"/>
                </a:rPr>
                <a:t>0 1 2 3 </a:t>
              </a:r>
              <a:r>
                <a:rPr lang="en-US" sz="1400" dirty="0">
                  <a:latin typeface="Arial" panose="020B0604020202020204" pitchFamily="34" charset="0"/>
                </a:rPr>
                <a:t>4 5 6 7 8 </a:t>
              </a:r>
              <a:endParaRPr lang="en-US" sz="1400" dirty="0">
                <a:latin typeface="Arial" panose="020B0604020202020204" pitchFamily="34" charset="0"/>
              </a:endParaRPr>
            </a:p>
          </p:txBody>
        </p:sp>
      </p:grpSp>
      <p:sp>
        <p:nvSpPr>
          <p:cNvPr id="49" name="Rectangle 51"/>
          <p:cNvSpPr>
            <a:spLocks noChangeArrowheads="1"/>
          </p:cNvSpPr>
          <p:nvPr/>
        </p:nvSpPr>
        <p:spPr bwMode="auto">
          <a:xfrm>
            <a:off x="507107" y="3329335"/>
            <a:ext cx="628650" cy="228600"/>
          </a:xfrm>
          <a:prstGeom prst="rect">
            <a:avLst/>
          </a:prstGeom>
          <a:solidFill>
            <a:srgbClr val="000099"/>
          </a:solidFill>
          <a:ln>
            <a:noFill/>
          </a:ln>
          <a:effectLst/>
        </p:spPr>
        <p:txBody>
          <a:bodyPr wrap="none" anchor="ctr"/>
          <a:lstStyle/>
          <a:p>
            <a:endParaRPr lang="zh-CN" altLang="zh-CN"/>
          </a:p>
        </p:txBody>
      </p:sp>
      <p:sp>
        <p:nvSpPr>
          <p:cNvPr id="50" name="Text Box 52"/>
          <p:cNvSpPr txBox="1">
            <a:spLocks noChangeArrowheads="1"/>
          </p:cNvSpPr>
          <p:nvPr/>
        </p:nvSpPr>
        <p:spPr bwMode="auto">
          <a:xfrm>
            <a:off x="292795" y="3294410"/>
            <a:ext cx="1512887"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latin typeface="Arial" panose="020B0604020202020204" pitchFamily="34" charset="0"/>
              </a:rPr>
              <a:t>0 </a:t>
            </a:r>
            <a:r>
              <a:rPr lang="en-US" sz="1400" dirty="0">
                <a:solidFill>
                  <a:schemeClr val="bg1"/>
                </a:solidFill>
                <a:latin typeface="Arial" panose="020B0604020202020204" pitchFamily="34" charset="0"/>
              </a:rPr>
              <a:t>1 2 3 4</a:t>
            </a:r>
            <a:r>
              <a:rPr lang="en-US" sz="1400" dirty="0">
                <a:latin typeface="Arial" panose="020B0604020202020204" pitchFamily="34" charset="0"/>
              </a:rPr>
              <a:t> 5 6 7 8 </a:t>
            </a:r>
            <a:endParaRPr lang="en-US" sz="1400" dirty="0">
              <a:latin typeface="Arial" panose="020B0604020202020204" pitchFamily="34" charset="0"/>
            </a:endParaRPr>
          </a:p>
        </p:txBody>
      </p:sp>
      <p:grpSp>
        <p:nvGrpSpPr>
          <p:cNvPr id="40" name="Group 53"/>
          <p:cNvGrpSpPr/>
          <p:nvPr/>
        </p:nvGrpSpPr>
        <p:grpSpPr bwMode="auto">
          <a:xfrm>
            <a:off x="289620" y="3569047"/>
            <a:ext cx="1512887" cy="304800"/>
            <a:chOff x="112" y="2105"/>
            <a:chExt cx="953" cy="192"/>
          </a:xfrm>
        </p:grpSpPr>
        <p:sp>
          <p:nvSpPr>
            <p:cNvPr id="52" name="Rectangle 54"/>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endParaRPr lang="zh-CN" altLang="zh-CN"/>
            </a:p>
          </p:txBody>
        </p:sp>
        <p:sp>
          <p:nvSpPr>
            <p:cNvPr id="53" name="Text Box 55"/>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latin typeface="Arial" panose="020B0604020202020204" pitchFamily="34" charset="0"/>
                </a:rPr>
                <a:t>0 1</a:t>
              </a:r>
              <a:r>
                <a:rPr lang="en-US" sz="1400" dirty="0">
                  <a:solidFill>
                    <a:schemeClr val="bg1"/>
                  </a:solidFill>
                  <a:latin typeface="Arial" panose="020B0604020202020204" pitchFamily="34" charset="0"/>
                </a:rPr>
                <a:t> 2 3 4 5</a:t>
              </a:r>
              <a:r>
                <a:rPr lang="en-US" sz="1400" dirty="0">
                  <a:latin typeface="Arial" panose="020B0604020202020204" pitchFamily="34" charset="0"/>
                </a:rPr>
                <a:t> 6 7 8 </a:t>
              </a:r>
              <a:endParaRPr lang="en-US" sz="1400" dirty="0">
                <a:latin typeface="Arial" panose="020B0604020202020204" pitchFamily="34" charset="0"/>
              </a:endParaRPr>
            </a:p>
          </p:txBody>
        </p:sp>
      </p:grpSp>
      <p:grpSp>
        <p:nvGrpSpPr>
          <p:cNvPr id="43" name="Group 56"/>
          <p:cNvGrpSpPr/>
          <p:nvPr/>
        </p:nvGrpSpPr>
        <p:grpSpPr bwMode="auto">
          <a:xfrm>
            <a:off x="278507" y="4862860"/>
            <a:ext cx="1512888" cy="304800"/>
            <a:chOff x="112" y="2105"/>
            <a:chExt cx="953" cy="192"/>
          </a:xfrm>
        </p:grpSpPr>
        <p:sp>
          <p:nvSpPr>
            <p:cNvPr id="55" name="Rectangle 57"/>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endParaRPr lang="zh-CN" altLang="zh-CN"/>
            </a:p>
          </p:txBody>
        </p:sp>
        <p:sp>
          <p:nvSpPr>
            <p:cNvPr id="56" name="Text Box 58"/>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latin typeface="Arial" panose="020B0604020202020204" pitchFamily="34" charset="0"/>
                </a:rPr>
                <a:t>0 1</a:t>
              </a:r>
              <a:r>
                <a:rPr lang="en-US" sz="1400" dirty="0">
                  <a:solidFill>
                    <a:schemeClr val="bg1"/>
                  </a:solidFill>
                  <a:latin typeface="Arial" panose="020B0604020202020204" pitchFamily="34" charset="0"/>
                </a:rPr>
                <a:t> 2 3 4 5</a:t>
              </a:r>
              <a:r>
                <a:rPr lang="en-US" sz="1400" dirty="0">
                  <a:latin typeface="Arial" panose="020B0604020202020204" pitchFamily="34" charset="0"/>
                </a:rPr>
                <a:t> 6 7 8 </a:t>
              </a:r>
              <a:endParaRPr lang="en-US" sz="1400" dirty="0">
                <a:latin typeface="Arial" panose="020B0604020202020204" pitchFamily="34" charset="0"/>
              </a:endParaRPr>
            </a:p>
          </p:txBody>
        </p:sp>
      </p:grpSp>
      <p:grpSp>
        <p:nvGrpSpPr>
          <p:cNvPr id="46" name="Group 59"/>
          <p:cNvGrpSpPr/>
          <p:nvPr/>
        </p:nvGrpSpPr>
        <p:grpSpPr bwMode="auto">
          <a:xfrm>
            <a:off x="286445" y="5104160"/>
            <a:ext cx="1512887" cy="304800"/>
            <a:chOff x="112" y="2105"/>
            <a:chExt cx="953" cy="192"/>
          </a:xfrm>
        </p:grpSpPr>
        <p:sp>
          <p:nvSpPr>
            <p:cNvPr id="58" name="Rectangle 60"/>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endParaRPr lang="zh-CN" altLang="zh-CN"/>
            </a:p>
          </p:txBody>
        </p:sp>
        <p:sp>
          <p:nvSpPr>
            <p:cNvPr id="59" name="Text Box 61"/>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latin typeface="Arial" panose="020B0604020202020204" pitchFamily="34" charset="0"/>
                </a:rPr>
                <a:t>0 1</a:t>
              </a:r>
              <a:r>
                <a:rPr lang="en-US" sz="1400" dirty="0">
                  <a:solidFill>
                    <a:schemeClr val="bg1"/>
                  </a:solidFill>
                  <a:latin typeface="Arial" panose="020B0604020202020204" pitchFamily="34" charset="0"/>
                </a:rPr>
                <a:t> 2 3 4 5</a:t>
              </a:r>
              <a:r>
                <a:rPr lang="en-US" sz="1400" dirty="0">
                  <a:latin typeface="Arial" panose="020B0604020202020204" pitchFamily="34" charset="0"/>
                </a:rPr>
                <a:t> 6 7 8 </a:t>
              </a:r>
              <a:endParaRPr lang="en-US" sz="1400" dirty="0">
                <a:latin typeface="Arial" panose="020B0604020202020204" pitchFamily="34" charset="0"/>
              </a:endParaRPr>
            </a:p>
          </p:txBody>
        </p:sp>
      </p:grpSp>
      <p:grpSp>
        <p:nvGrpSpPr>
          <p:cNvPr id="51" name="Group 62"/>
          <p:cNvGrpSpPr/>
          <p:nvPr/>
        </p:nvGrpSpPr>
        <p:grpSpPr bwMode="auto">
          <a:xfrm>
            <a:off x="283270" y="5367685"/>
            <a:ext cx="1512887" cy="304800"/>
            <a:chOff x="112" y="2105"/>
            <a:chExt cx="953" cy="192"/>
          </a:xfrm>
        </p:grpSpPr>
        <p:sp>
          <p:nvSpPr>
            <p:cNvPr id="61" name="Rectangle 63"/>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endParaRPr lang="zh-CN" altLang="zh-CN"/>
            </a:p>
          </p:txBody>
        </p:sp>
        <p:sp>
          <p:nvSpPr>
            <p:cNvPr id="62" name="Text Box 64"/>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latin typeface="Arial" panose="020B0604020202020204" pitchFamily="34" charset="0"/>
                </a:rPr>
                <a:t>0 1</a:t>
              </a:r>
              <a:r>
                <a:rPr lang="en-US" sz="1400" dirty="0">
                  <a:solidFill>
                    <a:schemeClr val="bg1"/>
                  </a:solidFill>
                  <a:latin typeface="Arial" panose="020B0604020202020204" pitchFamily="34" charset="0"/>
                </a:rPr>
                <a:t> 2 3 4 5</a:t>
              </a:r>
              <a:r>
                <a:rPr lang="en-US" sz="1400" dirty="0">
                  <a:latin typeface="Arial" panose="020B0604020202020204" pitchFamily="34" charset="0"/>
                </a:rPr>
                <a:t> 6 7 8 </a:t>
              </a:r>
              <a:endParaRPr lang="en-US" sz="1400" dirty="0">
                <a:latin typeface="Arial" panose="020B0604020202020204" pitchFamily="34" charset="0"/>
              </a:endParaRPr>
            </a:p>
          </p:txBody>
        </p:sp>
      </p:grpSp>
      <p:grpSp>
        <p:nvGrpSpPr>
          <p:cNvPr id="54" name="Group 65"/>
          <p:cNvGrpSpPr/>
          <p:nvPr/>
        </p:nvGrpSpPr>
        <p:grpSpPr bwMode="auto">
          <a:xfrm>
            <a:off x="280095" y="5608985"/>
            <a:ext cx="1512887" cy="304800"/>
            <a:chOff x="112" y="2105"/>
            <a:chExt cx="953" cy="192"/>
          </a:xfrm>
        </p:grpSpPr>
        <p:sp>
          <p:nvSpPr>
            <p:cNvPr id="64" name="Rectangle 66"/>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endParaRPr lang="zh-CN" altLang="zh-CN"/>
            </a:p>
          </p:txBody>
        </p:sp>
        <p:sp>
          <p:nvSpPr>
            <p:cNvPr id="65" name="Text Box 67"/>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latin typeface="Arial" panose="020B0604020202020204" pitchFamily="34" charset="0"/>
                </a:rPr>
                <a:t>0 1</a:t>
              </a:r>
              <a:r>
                <a:rPr lang="en-US" sz="1400" dirty="0">
                  <a:solidFill>
                    <a:schemeClr val="bg1"/>
                  </a:solidFill>
                  <a:latin typeface="Arial" panose="020B0604020202020204" pitchFamily="34" charset="0"/>
                </a:rPr>
                <a:t> 2 3 4 5</a:t>
              </a:r>
              <a:r>
                <a:rPr lang="en-US" sz="1400" dirty="0">
                  <a:latin typeface="Arial" panose="020B0604020202020204" pitchFamily="34" charset="0"/>
                </a:rPr>
                <a:t> 6 7 8 </a:t>
              </a:r>
              <a:endParaRPr lang="en-US" sz="1400" dirty="0">
                <a:latin typeface="Arial" panose="020B0604020202020204" pitchFamily="34" charset="0"/>
              </a:endParaRPr>
            </a:p>
          </p:txBody>
        </p:sp>
      </p:grpSp>
      <p:sp>
        <p:nvSpPr>
          <p:cNvPr id="66" name="Line 88"/>
          <p:cNvSpPr>
            <a:spLocks noChangeShapeType="1"/>
          </p:cNvSpPr>
          <p:nvPr/>
        </p:nvSpPr>
        <p:spPr bwMode="auto">
          <a:xfrm flipH="1">
            <a:off x="4044057" y="3983385"/>
            <a:ext cx="2070100" cy="1344612"/>
          </a:xfrm>
          <a:prstGeom prst="line">
            <a:avLst/>
          </a:prstGeom>
          <a:noFill/>
          <a:ln w="28575">
            <a:solidFill>
              <a:srgbClr val="008000"/>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67" name="Line 89"/>
          <p:cNvSpPr>
            <a:spLocks noChangeShapeType="1"/>
          </p:cNvSpPr>
          <p:nvPr/>
        </p:nvSpPr>
        <p:spPr bwMode="auto">
          <a:xfrm flipH="1">
            <a:off x="4096445" y="4291360"/>
            <a:ext cx="2070100" cy="1344612"/>
          </a:xfrm>
          <a:prstGeom prst="line">
            <a:avLst/>
          </a:prstGeom>
          <a:noFill/>
          <a:ln w="28575">
            <a:solidFill>
              <a:srgbClr val="008000"/>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68" name="Text Box 90"/>
          <p:cNvSpPr txBox="1">
            <a:spLocks noChangeArrowheads="1"/>
          </p:cNvSpPr>
          <p:nvPr/>
        </p:nvSpPr>
        <p:spPr bwMode="auto">
          <a:xfrm>
            <a:off x="2369245" y="5153372"/>
            <a:ext cx="169862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t>record ack4 arrived</a:t>
            </a:r>
            <a:endParaRPr lang="en-US" sz="1400" dirty="0"/>
          </a:p>
        </p:txBody>
      </p:sp>
      <p:sp>
        <p:nvSpPr>
          <p:cNvPr id="69" name="Text Box 91"/>
          <p:cNvSpPr txBox="1">
            <a:spLocks noChangeArrowheads="1"/>
          </p:cNvSpPr>
          <p:nvPr/>
        </p:nvSpPr>
        <p:spPr bwMode="auto">
          <a:xfrm>
            <a:off x="2388295" y="5450235"/>
            <a:ext cx="1710725" cy="307777"/>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1400" dirty="0"/>
              <a:t>record ack</a:t>
            </a:r>
            <a:r>
              <a:rPr lang="en-US" altLang="zh-CN" sz="1400" dirty="0"/>
              <a:t>5</a:t>
            </a:r>
            <a:r>
              <a:rPr lang="en-US" sz="1400" dirty="0"/>
              <a:t> arrived</a:t>
            </a:r>
            <a:endParaRPr lang="en-US" sz="1400" dirty="0"/>
          </a:p>
        </p:txBody>
      </p:sp>
      <p:sp>
        <p:nvSpPr>
          <p:cNvPr id="70" name="Line 92"/>
          <p:cNvSpPr>
            <a:spLocks noChangeShapeType="1"/>
          </p:cNvSpPr>
          <p:nvPr/>
        </p:nvSpPr>
        <p:spPr bwMode="auto">
          <a:xfrm flipH="1">
            <a:off x="5207695" y="5502622"/>
            <a:ext cx="922337" cy="574675"/>
          </a:xfrm>
          <a:prstGeom prst="line">
            <a:avLst/>
          </a:prstGeom>
          <a:noFill/>
          <a:ln w="28575">
            <a:solidFill>
              <a:srgbClr val="008000"/>
            </a:solidFill>
            <a:round/>
            <a:tailEnd type="triangle" w="med" len="med"/>
          </a:ln>
          <a:effectLst/>
        </p:spPr>
        <p:txBody>
          <a:bodyPr wrap="none"/>
          <a:lstStyle/>
          <a:p>
            <a:pPr>
              <a:defRPr/>
            </a:pPr>
            <a:endParaRPr lang="en-US">
              <a:latin typeface="Tahoma" panose="020B0604030504040204" charset="0"/>
              <a:ea typeface="MS PGothic" panose="020B0600070205080204" charset="-128"/>
            </a:endParaRPr>
          </a:p>
        </p:txBody>
      </p:sp>
      <p:sp>
        <p:nvSpPr>
          <p:cNvPr id="71" name="Text Box 93"/>
          <p:cNvSpPr txBox="1">
            <a:spLocks noChangeArrowheads="1"/>
          </p:cNvSpPr>
          <p:nvPr/>
        </p:nvSpPr>
        <p:spPr bwMode="auto">
          <a:xfrm>
            <a:off x="251520" y="6093296"/>
            <a:ext cx="4371325"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sz="2000" i="1" dirty="0"/>
              <a:t>Q: what happens when ack2 arrives?</a:t>
            </a:r>
            <a:endParaRPr lang="en-US" sz="2000" i="1" dirty="0"/>
          </a:p>
        </p:txBody>
      </p:sp>
      <p:sp>
        <p:nvSpPr>
          <p:cNvPr id="72" name="Text Box 93"/>
          <p:cNvSpPr txBox="1">
            <a:spLocks noChangeArrowheads="1"/>
          </p:cNvSpPr>
          <p:nvPr/>
        </p:nvSpPr>
        <p:spPr bwMode="auto">
          <a:xfrm>
            <a:off x="4860032" y="6093296"/>
            <a:ext cx="4350678"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charset="-128"/>
              </a:defRPr>
            </a:lvl1pPr>
            <a:lvl2pPr marL="742950" indent="-285750">
              <a:defRPr sz="1600">
                <a:solidFill>
                  <a:schemeClr val="tx1"/>
                </a:solidFill>
                <a:latin typeface="Tahoma" panose="020B0604030504040204" charset="0"/>
                <a:ea typeface="MS PGothic" panose="020B0600070205080204" charset="-128"/>
              </a:defRPr>
            </a:lvl2pPr>
            <a:lvl3pPr marL="1143000" indent="-228600">
              <a:defRPr sz="1600">
                <a:solidFill>
                  <a:schemeClr val="tx1"/>
                </a:solidFill>
                <a:latin typeface="Tahoma" panose="020B0604030504040204" charset="0"/>
                <a:ea typeface="MS PGothic" panose="020B0600070205080204" charset="-128"/>
              </a:defRPr>
            </a:lvl3pPr>
            <a:lvl4pPr marL="1600200" indent="-228600">
              <a:defRPr sz="1600">
                <a:solidFill>
                  <a:schemeClr val="tx1"/>
                </a:solidFill>
                <a:latin typeface="Tahoma" panose="020B0604030504040204" charset="0"/>
                <a:ea typeface="MS PGothic" panose="020B0600070205080204" charset="-128"/>
              </a:defRPr>
            </a:lvl4pPr>
            <a:lvl5pPr marL="2057400" indent="-228600">
              <a:defRPr sz="1600">
                <a:solidFill>
                  <a:schemeClr val="tx1"/>
                </a:solidFill>
                <a:latin typeface="Tahoma" panose="020B0604030504040204" charset="0"/>
                <a:ea typeface="MS PGothic" panose="020B060007020508020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charset="-128"/>
              </a:defRPr>
            </a:lvl9pPr>
          </a:lstStyle>
          <a:p>
            <a:pPr>
              <a:buNone/>
              <a:defRPr/>
            </a:pPr>
            <a:r>
              <a:rPr lang="en-US" altLang="zh-CN" sz="2000" i="1" dirty="0"/>
              <a:t>A:  </a:t>
            </a:r>
            <a:r>
              <a:rPr lang="zh-CN" altLang="en-US" sz="2000" i="1" dirty="0"/>
              <a:t>窗口</a:t>
            </a:r>
            <a:r>
              <a:rPr lang="en-US" altLang="zh-CN" sz="2000" i="1" dirty="0">
                <a:sym typeface="Wingdings" panose="05000000000000000000" pitchFamily="2" charset="2"/>
              </a:rPr>
              <a:t>[6,7,8,9]</a:t>
            </a:r>
            <a:r>
              <a:rPr lang="zh-CN" altLang="en-US" sz="2000" i="1" dirty="0">
                <a:sym typeface="Wingdings" panose="05000000000000000000" pitchFamily="2" charset="2"/>
              </a:rPr>
              <a:t>，发数据包</a:t>
            </a:r>
            <a:r>
              <a:rPr lang="en-US" altLang="zh-CN" sz="2000" i="1" dirty="0">
                <a:sym typeface="Wingdings" panose="05000000000000000000" pitchFamily="2" charset="2"/>
              </a:rPr>
              <a:t>6,7,8,9</a:t>
            </a:r>
            <a:endParaRPr lang="en-US" sz="2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linds(horizontal)">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blinds(horizontal)">
                                      <p:cBhvr>
                                        <p:cTn id="1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304800" y="665901"/>
            <a:ext cx="6248400" cy="400110"/>
          </a:xfrm>
          <a:prstGeom prst="rect">
            <a:avLst/>
          </a:prstGeom>
        </p:spPr>
        <p:txBody>
          <a:bodyPr wrap="square">
            <a:spAutoFit/>
          </a:bodyPr>
          <a:lstStyle/>
          <a:p>
            <a:r>
              <a:rPr lang="en-US" altLang="zh-CN" sz="2000" dirty="0">
                <a:solidFill>
                  <a:srgbClr val="F30701"/>
                </a:solidFill>
                <a:latin typeface="Times New Roman" panose="02020603050405020304" pitchFamily="18" charset="0"/>
              </a:rPr>
              <a:t> </a:t>
            </a:r>
            <a:r>
              <a:rPr lang="en-US" altLang="zh-CN" dirty="0" err="1">
                <a:solidFill>
                  <a:srgbClr val="F30701"/>
                </a:solidFill>
                <a:latin typeface="Comic Sans MS" panose="030F0702030302020204" pitchFamily="66" charset="0"/>
              </a:rPr>
              <a:t>EstimatedRTT</a:t>
            </a:r>
            <a:r>
              <a:rPr lang="en-US" altLang="zh-CN" dirty="0">
                <a:solidFill>
                  <a:srgbClr val="F30701"/>
                </a:solidFill>
                <a:latin typeface="Comic Sans MS" panose="030F0702030302020204" pitchFamily="66" charset="0"/>
              </a:rPr>
              <a:t>=(1-</a:t>
            </a:r>
            <a:r>
              <a:rPr lang="en-US" altLang="zh-CN" dirty="0">
                <a:solidFill>
                  <a:srgbClr val="F30701"/>
                </a:solidFill>
                <a:latin typeface="Comic Sans MS" panose="030F0702030302020204" pitchFamily="66" charset="0"/>
                <a:sym typeface="Symbol" pitchFamily="18" charset="2"/>
              </a:rPr>
              <a:t>)·</a:t>
            </a:r>
            <a:r>
              <a:rPr lang="en-US" altLang="zh-CN" dirty="0" err="1">
                <a:solidFill>
                  <a:srgbClr val="F30701"/>
                </a:solidFill>
                <a:latin typeface="Comic Sans MS" panose="030F0702030302020204" pitchFamily="66" charset="0"/>
                <a:sym typeface="Symbol" pitchFamily="18" charset="2"/>
              </a:rPr>
              <a:t>EstimatedRTT</a:t>
            </a:r>
            <a:r>
              <a:rPr lang="zh-CN" altLang="en-US" dirty="0">
                <a:solidFill>
                  <a:srgbClr val="F30701"/>
                </a:solidFill>
                <a:latin typeface="Comic Sans MS" panose="030F0702030302020204" pitchFamily="66" charset="0"/>
                <a:sym typeface="Symbol" pitchFamily="18" charset="2"/>
              </a:rPr>
              <a:t>＋  </a:t>
            </a:r>
            <a:r>
              <a:rPr lang="en-US" altLang="zh-CN" dirty="0">
                <a:solidFill>
                  <a:srgbClr val="F30701"/>
                </a:solidFill>
                <a:latin typeface="Comic Sans MS" panose="030F0702030302020204" pitchFamily="66" charset="0"/>
                <a:sym typeface="Symbol" pitchFamily="18" charset="2"/>
              </a:rPr>
              <a:t>·</a:t>
            </a:r>
            <a:r>
              <a:rPr lang="en-US" altLang="zh-CN" dirty="0" err="1">
                <a:solidFill>
                  <a:srgbClr val="F30701"/>
                </a:solidFill>
                <a:latin typeface="Comic Sans MS" panose="030F0702030302020204" pitchFamily="66" charset="0"/>
                <a:sym typeface="Symbol" pitchFamily="18" charset="2"/>
              </a:rPr>
              <a:t>SampleRTT</a:t>
            </a:r>
            <a:endParaRPr lang="en-US" altLang="zh-CN" dirty="0">
              <a:solidFill>
                <a:srgbClr val="F30701"/>
              </a:solidFill>
              <a:latin typeface="Comic Sans MS" panose="030F0702030302020204" pitchFamily="66" charset="0"/>
              <a:sym typeface="Symbol" pitchFamily="18" charset="2"/>
            </a:endParaRPr>
          </a:p>
        </p:txBody>
      </p:sp>
      <p:sp>
        <p:nvSpPr>
          <p:cNvPr id="5" name="矩形 4"/>
          <p:cNvSpPr/>
          <p:nvPr/>
        </p:nvSpPr>
        <p:spPr>
          <a:xfrm>
            <a:off x="374072" y="1287867"/>
            <a:ext cx="6109855" cy="707886"/>
          </a:xfrm>
          <a:prstGeom prst="rect">
            <a:avLst/>
          </a:prstGeom>
        </p:spPr>
        <p:txBody>
          <a:bodyPr wrap="square">
            <a:spAutoFit/>
          </a:bodyPr>
          <a:lstStyle/>
          <a:p>
            <a:r>
              <a:rPr lang="zh-CN" altLang="en-US" sz="2000" dirty="0">
                <a:solidFill>
                  <a:srgbClr val="F30701"/>
                </a:solidFill>
                <a:latin typeface="Times New Roman" panose="02020603050405020304" pitchFamily="18" charset="0"/>
              </a:rPr>
              <a:t> </a:t>
            </a:r>
            <a:r>
              <a:rPr lang="en-US" altLang="zh-CN" dirty="0" err="1">
                <a:solidFill>
                  <a:srgbClr val="F30701"/>
                </a:solidFill>
                <a:latin typeface="Times New Roman" panose="02020603050405020304" pitchFamily="18" charset="0"/>
              </a:rPr>
              <a:t>Dev</a:t>
            </a:r>
            <a:r>
              <a:rPr lang="en-US" altLang="zh-CN" dirty="0" err="1">
                <a:solidFill>
                  <a:srgbClr val="F30701"/>
                </a:solidFill>
                <a:latin typeface="Times New Roman" panose="02020603050405020304" pitchFamily="18" charset="0"/>
                <a:sym typeface="Symbol" pitchFamily="18" charset="2"/>
              </a:rPr>
              <a:t>RTT</a:t>
            </a:r>
            <a:r>
              <a:rPr lang="en-US" altLang="zh-CN" dirty="0">
                <a:solidFill>
                  <a:srgbClr val="F30701"/>
                </a:solidFill>
                <a:latin typeface="Times New Roman" panose="02020603050405020304" pitchFamily="18" charset="0"/>
                <a:sym typeface="Symbol" pitchFamily="18" charset="2"/>
              </a:rPr>
              <a:t> = (1-)·</a:t>
            </a:r>
            <a:r>
              <a:rPr lang="en-US" altLang="zh-CN" dirty="0" err="1">
                <a:solidFill>
                  <a:srgbClr val="F30701"/>
                </a:solidFill>
                <a:latin typeface="Times New Roman" panose="02020603050405020304" pitchFamily="18" charset="0"/>
                <a:sym typeface="Symbol" pitchFamily="18" charset="2"/>
              </a:rPr>
              <a:t>DevRTT</a:t>
            </a:r>
            <a:r>
              <a:rPr lang="en-US" altLang="zh-CN" dirty="0">
                <a:solidFill>
                  <a:srgbClr val="F30701"/>
                </a:solidFill>
                <a:latin typeface="Times New Roman" panose="02020603050405020304" pitchFamily="18" charset="0"/>
                <a:sym typeface="Symbol" pitchFamily="18" charset="2"/>
              </a:rPr>
              <a:t>+·| </a:t>
            </a:r>
            <a:r>
              <a:rPr lang="en-US" altLang="zh-CN" dirty="0" err="1">
                <a:solidFill>
                  <a:srgbClr val="F30701"/>
                </a:solidFill>
                <a:latin typeface="Times New Roman" panose="02020603050405020304" pitchFamily="18" charset="0"/>
                <a:sym typeface="Symbol" pitchFamily="18" charset="2"/>
              </a:rPr>
              <a:t>SampleRTT-EstimatedRTT</a:t>
            </a:r>
            <a:r>
              <a:rPr lang="en-US" altLang="zh-CN" dirty="0">
                <a:solidFill>
                  <a:srgbClr val="F30701"/>
                </a:solidFill>
                <a:latin typeface="Times New Roman" panose="02020603050405020304" pitchFamily="18" charset="0"/>
                <a:sym typeface="Symbol" pitchFamily="18" charset="2"/>
              </a:rPr>
              <a:t> |</a:t>
            </a:r>
            <a:endParaRPr lang="en-US" altLang="zh-CN" dirty="0">
              <a:solidFill>
                <a:srgbClr val="F30701"/>
              </a:solidFill>
              <a:latin typeface="Times New Roman" panose="02020603050405020304" pitchFamily="18" charset="0"/>
              <a:sym typeface="Symbol" pitchFamily="18" charset="2"/>
            </a:endParaRPr>
          </a:p>
          <a:p>
            <a:pPr algn="ctr"/>
            <a:r>
              <a:rPr lang="en-US" altLang="zh-CN" sz="2000" dirty="0">
                <a:solidFill>
                  <a:srgbClr val="F30701"/>
                </a:solidFill>
                <a:latin typeface="Times New Roman" panose="02020603050405020304" pitchFamily="18" charset="0"/>
                <a:sym typeface="Symbol" pitchFamily="18" charset="2"/>
              </a:rPr>
              <a:t>e.g.    = 1/4</a:t>
            </a:r>
            <a:endParaRPr lang="zh-CN" altLang="en-US" dirty="0"/>
          </a:p>
        </p:txBody>
      </p:sp>
      <p:sp>
        <p:nvSpPr>
          <p:cNvPr id="6" name="矩形 5"/>
          <p:cNvSpPr/>
          <p:nvPr/>
        </p:nvSpPr>
        <p:spPr>
          <a:xfrm>
            <a:off x="374072" y="2032943"/>
            <a:ext cx="4551311" cy="369332"/>
          </a:xfrm>
          <a:prstGeom prst="rect">
            <a:avLst/>
          </a:prstGeom>
        </p:spPr>
        <p:txBody>
          <a:bodyPr wrap="none">
            <a:spAutoFit/>
          </a:bodyPr>
          <a:lstStyle/>
          <a:p>
            <a:r>
              <a:rPr lang="zh-CN" altLang="en-US" dirty="0">
                <a:solidFill>
                  <a:srgbClr val="F30701"/>
                </a:solidFill>
                <a:latin typeface="Times New Roman" panose="02020603050405020304" pitchFamily="18" charset="0"/>
              </a:rPr>
              <a:t> </a:t>
            </a:r>
            <a:r>
              <a:rPr lang="en-US" altLang="zh-CN" dirty="0" err="1">
                <a:solidFill>
                  <a:srgbClr val="F30701"/>
                </a:solidFill>
                <a:latin typeface="Times New Roman" panose="02020603050405020304" pitchFamily="18" charset="0"/>
              </a:rPr>
              <a:t>TimeoutInterval</a:t>
            </a:r>
            <a:r>
              <a:rPr lang="en-US" altLang="zh-CN" dirty="0">
                <a:solidFill>
                  <a:srgbClr val="F30701"/>
                </a:solidFill>
                <a:latin typeface="Times New Roman" panose="02020603050405020304" pitchFamily="18" charset="0"/>
              </a:rPr>
              <a:t> = </a:t>
            </a:r>
            <a:r>
              <a:rPr lang="en-US" altLang="zh-CN" dirty="0" err="1">
                <a:solidFill>
                  <a:srgbClr val="F30701"/>
                </a:solidFill>
                <a:latin typeface="Times New Roman" panose="02020603050405020304" pitchFamily="18" charset="0"/>
                <a:sym typeface="Symbol" pitchFamily="18" charset="2"/>
              </a:rPr>
              <a:t>EstimatedRTT</a:t>
            </a:r>
            <a:r>
              <a:rPr lang="zh-CN" altLang="en-US" dirty="0">
                <a:solidFill>
                  <a:srgbClr val="F30701"/>
                </a:solidFill>
                <a:latin typeface="Times New Roman" panose="02020603050405020304" pitchFamily="18" charset="0"/>
                <a:sym typeface="Symbol" pitchFamily="18" charset="2"/>
              </a:rPr>
              <a:t>＋</a:t>
            </a:r>
            <a:r>
              <a:rPr lang="en-US" altLang="zh-CN" dirty="0">
                <a:solidFill>
                  <a:srgbClr val="F30701"/>
                </a:solidFill>
                <a:latin typeface="Times New Roman" panose="02020603050405020304" pitchFamily="18" charset="0"/>
                <a:sym typeface="Symbol" pitchFamily="18" charset="2"/>
              </a:rPr>
              <a:t>4·DevRTT</a:t>
            </a:r>
            <a:endParaRPr lang="zh-CN" altLang="en-US" dirty="0"/>
          </a:p>
        </p:txBody>
      </p:sp>
      <p:sp>
        <p:nvSpPr>
          <p:cNvPr id="7" name="文本框 6"/>
          <p:cNvSpPr txBox="1"/>
          <p:nvPr/>
        </p:nvSpPr>
        <p:spPr>
          <a:xfrm>
            <a:off x="304800" y="3228109"/>
            <a:ext cx="8839200" cy="523220"/>
          </a:xfrm>
          <a:prstGeom prst="rect">
            <a:avLst/>
          </a:prstGeom>
          <a:noFill/>
        </p:spPr>
        <p:txBody>
          <a:bodyPr wrap="square" rtlCol="0">
            <a:spAutoFit/>
          </a:bodyPr>
          <a:lstStyle/>
          <a:p>
            <a:pPr>
              <a:buNone/>
            </a:pPr>
            <a:r>
              <a:rPr lang="zh-CN" altLang="en-US" sz="2800" dirty="0">
                <a:latin typeface="+mn-ea"/>
              </a:rPr>
              <a:t>连接的平均吞吐量为</a:t>
            </a:r>
            <a:r>
              <a:rPr lang="en-US" altLang="zh-CN" sz="2800" dirty="0">
                <a:latin typeface="+mn-ea"/>
              </a:rPr>
              <a:t>0.75W*MSS/RTT</a:t>
            </a:r>
            <a:r>
              <a:rPr lang="zh-CN" altLang="en-US" sz="2800" dirty="0">
                <a:latin typeface="+mn-ea"/>
              </a:rPr>
              <a:t>，</a:t>
            </a:r>
            <a:r>
              <a:rPr lang="en-US" altLang="zh-CN" sz="2800" dirty="0">
                <a:latin typeface="+mn-ea"/>
              </a:rPr>
              <a:t>W</a:t>
            </a:r>
            <a:r>
              <a:rPr lang="zh-CN" altLang="en-US" sz="2800" dirty="0">
                <a:latin typeface="+mn-ea"/>
              </a:rPr>
              <a:t>为窗口大小</a:t>
            </a:r>
            <a:endParaRPr lang="zh-CN" altLang="en-US" sz="2800" dirty="0">
              <a:latin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Rectangle 6"/>
          <p:cNvSpPr>
            <a:spLocks noGrp="1" noChangeArrowheads="1"/>
          </p:cNvSpPr>
          <p:nvPr>
            <p:ph idx="1"/>
            <p:custDataLst>
              <p:tags r:id="rId1"/>
            </p:custDataLst>
          </p:nvPr>
        </p:nvSpPr>
        <p:spPr>
          <a:xfrm>
            <a:off x="457200" y="1412776"/>
            <a:ext cx="8229600" cy="5445224"/>
          </a:xfrm>
        </p:spPr>
        <p:txBody>
          <a:bodyPr>
            <a:normAutofit/>
          </a:bodyPr>
          <a:lstStyle/>
          <a:p>
            <a:pPr marL="0" indent="0">
              <a:buNone/>
              <a:defRPr/>
            </a:pPr>
            <a:r>
              <a:rPr lang="en-US" altLang="zh-CN" sz="3000" dirty="0"/>
              <a:t>Assignment 7</a:t>
            </a:r>
            <a:r>
              <a:rPr lang="zh-CN" altLang="en-US" sz="3000" dirty="0"/>
              <a:t>：</a:t>
            </a:r>
            <a:endParaRPr lang="en-US" altLang="zh-CN" sz="3000" dirty="0"/>
          </a:p>
          <a:p>
            <a:pPr>
              <a:buFont typeface="Wingdings" panose="05000000000000000000" pitchFamily="2" charset="2"/>
              <a:buChar char="l"/>
            </a:pPr>
            <a:r>
              <a:rPr lang="en-US" altLang="zh-CN" sz="2400" dirty="0"/>
              <a:t> </a:t>
            </a:r>
            <a:r>
              <a:rPr lang="zh-CN" altLang="en-US" sz="2400" dirty="0">
                <a:solidFill>
                  <a:srgbClr val="C00000"/>
                </a:solidFill>
              </a:rPr>
              <a:t>题</a:t>
            </a:r>
            <a:r>
              <a:rPr lang="en-US" altLang="zh-CN" sz="2400" dirty="0">
                <a:solidFill>
                  <a:srgbClr val="C00000"/>
                </a:solidFill>
              </a:rPr>
              <a:t>3</a:t>
            </a:r>
            <a:r>
              <a:rPr lang="zh-CN" altLang="en-US" sz="2400" dirty="0"/>
              <a:t>．在对</a:t>
            </a:r>
            <a:r>
              <a:rPr lang="en-US" altLang="zh-CN" sz="2400" dirty="0"/>
              <a:t>TCP</a:t>
            </a:r>
            <a:r>
              <a:rPr lang="zh-CN" altLang="en-US" sz="2400" dirty="0"/>
              <a:t>往返时延估计时，为什么</a:t>
            </a:r>
            <a:r>
              <a:rPr lang="en-US" altLang="zh-CN" sz="2400" dirty="0"/>
              <a:t>TCP</a:t>
            </a:r>
            <a:r>
              <a:rPr lang="zh-CN" altLang="en-US" sz="2400" dirty="0"/>
              <a:t>对重传报文段避免测量</a:t>
            </a:r>
            <a:r>
              <a:rPr lang="en-US" altLang="zh-CN" sz="2400" dirty="0"/>
              <a:t>Sample RTT</a:t>
            </a:r>
            <a:r>
              <a:rPr lang="zh-CN" altLang="en-US" sz="2400" dirty="0"/>
              <a:t>。</a:t>
            </a:r>
            <a:endParaRPr lang="zh-CN" altLang="en-US" sz="2400" dirty="0"/>
          </a:p>
          <a:p>
            <a:pPr marL="0" indent="0">
              <a:buNone/>
            </a:pPr>
            <a:r>
              <a:rPr lang="zh-CN" altLang="en-US" sz="2000" dirty="0"/>
              <a:t>    </a:t>
            </a:r>
            <a:r>
              <a:rPr lang="zh-CN" altLang="en-US" sz="2000" dirty="0">
                <a:solidFill>
                  <a:srgbClr val="0070C0"/>
                </a:solidFill>
              </a:rPr>
              <a:t>答：因为如果重传报文时进行测量，可能上一个相同  序号段的报文的 </a:t>
            </a:r>
            <a:r>
              <a:rPr lang="en-US" altLang="zh-CN" sz="2000" dirty="0">
                <a:solidFill>
                  <a:srgbClr val="0070C0"/>
                </a:solidFill>
              </a:rPr>
              <a:t>ACK</a:t>
            </a:r>
            <a:r>
              <a:rPr lang="zh-CN" altLang="en-US" sz="2000" dirty="0">
                <a:solidFill>
                  <a:srgbClr val="0070C0"/>
                </a:solidFill>
              </a:rPr>
              <a:t>包回来，这样测得的</a:t>
            </a:r>
            <a:r>
              <a:rPr lang="en-US" altLang="zh-CN" sz="2000" dirty="0">
                <a:solidFill>
                  <a:srgbClr val="0070C0"/>
                </a:solidFill>
              </a:rPr>
              <a:t>Sample RTT</a:t>
            </a:r>
            <a:r>
              <a:rPr lang="en-US" altLang="zh-CN" sz="2000" dirty="0">
                <a:solidFill>
                  <a:srgbClr val="FF0000"/>
                </a:solidFill>
              </a:rPr>
              <a:t>(</a:t>
            </a:r>
            <a:r>
              <a:rPr lang="zh-CN" altLang="en-US" sz="2000" dirty="0">
                <a:solidFill>
                  <a:srgbClr val="FF0000"/>
                </a:solidFill>
              </a:rPr>
              <a:t>采样</a:t>
            </a:r>
            <a:r>
              <a:rPr lang="en-US" altLang="zh-CN" sz="2000" dirty="0">
                <a:solidFill>
                  <a:srgbClr val="FF0000"/>
                </a:solidFill>
              </a:rPr>
              <a:t>RTT)</a:t>
            </a:r>
            <a:r>
              <a:rPr lang="zh-CN" altLang="en-US" sz="2000" dirty="0">
                <a:solidFill>
                  <a:srgbClr val="0070C0"/>
                </a:solidFill>
              </a:rPr>
              <a:t>会有很大误差。</a:t>
            </a:r>
            <a:endParaRPr lang="en-US" altLang="zh-CN" sz="2000" dirty="0">
              <a:solidFill>
                <a:srgbClr val="0070C0"/>
              </a:solidFill>
            </a:endParaRPr>
          </a:p>
          <a:p>
            <a:pPr marL="0" indent="0">
              <a:buNone/>
            </a:pPr>
            <a:endParaRPr lang="zh-CN" altLang="en-US" sz="2000" dirty="0"/>
          </a:p>
          <a:p>
            <a:pPr>
              <a:buFont typeface="Wingdings" panose="05000000000000000000" pitchFamily="2" charset="2"/>
              <a:buChar char="l"/>
            </a:pPr>
            <a:r>
              <a:rPr lang="zh-CN" altLang="en-US" sz="2400" dirty="0">
                <a:solidFill>
                  <a:srgbClr val="C00000"/>
                </a:solidFill>
              </a:rPr>
              <a:t>题</a:t>
            </a:r>
            <a:r>
              <a:rPr lang="en-US" altLang="zh-CN" sz="2400" dirty="0">
                <a:solidFill>
                  <a:srgbClr val="C00000"/>
                </a:solidFill>
              </a:rPr>
              <a:t>4</a:t>
            </a:r>
            <a:r>
              <a:rPr lang="en-US" altLang="zh-CN" sz="2400" dirty="0"/>
              <a:t>. </a:t>
            </a:r>
            <a:r>
              <a:rPr lang="zh-CN" altLang="en-US" sz="2400" dirty="0"/>
              <a:t>如果用户要传送数据的字节长度超过</a:t>
            </a:r>
            <a:r>
              <a:rPr lang="en-US" altLang="zh-CN" sz="2400" dirty="0"/>
              <a:t>TCP</a:t>
            </a:r>
            <a:r>
              <a:rPr lang="zh-CN" altLang="en-US" sz="2400" dirty="0"/>
              <a:t>报文字段中的序号字段可能编出的最大序号，问还能否用</a:t>
            </a:r>
            <a:r>
              <a:rPr lang="en-US" altLang="zh-CN" sz="2400" dirty="0"/>
              <a:t>TCP</a:t>
            </a:r>
            <a:r>
              <a:rPr lang="zh-CN" altLang="en-US" sz="2400" dirty="0"/>
              <a:t>来传送？</a:t>
            </a:r>
            <a:endParaRPr lang="zh-CN" altLang="en-US" sz="2400" dirty="0"/>
          </a:p>
          <a:p>
            <a:pPr marL="0" indent="0">
              <a:buNone/>
            </a:pPr>
            <a:r>
              <a:rPr lang="zh-CN" altLang="en-US" sz="2000" dirty="0"/>
              <a:t>    </a:t>
            </a:r>
            <a:r>
              <a:rPr lang="zh-CN" altLang="en-US" sz="2000" dirty="0">
                <a:solidFill>
                  <a:srgbClr val="0070C0"/>
                </a:solidFill>
              </a:rPr>
              <a:t>答：通过循环使用序号，仍能用</a:t>
            </a:r>
            <a:r>
              <a:rPr lang="en-US" altLang="zh-CN" sz="2000" dirty="0">
                <a:solidFill>
                  <a:srgbClr val="0070C0"/>
                </a:solidFill>
              </a:rPr>
              <a:t>TCP</a:t>
            </a:r>
            <a:r>
              <a:rPr lang="zh-CN" altLang="en-US" sz="2000" dirty="0">
                <a:solidFill>
                  <a:srgbClr val="0070C0"/>
                </a:solidFill>
              </a:rPr>
              <a:t>来传送。</a:t>
            </a:r>
            <a:endParaRPr lang="zh-CN" altLang="en-US" sz="2000" dirty="0">
              <a:solidFill>
                <a:srgbClr val="0070C0"/>
              </a:solidFill>
            </a:endParaRPr>
          </a:p>
        </p:txBody>
      </p:sp>
      <p:sp>
        <p:nvSpPr>
          <p:cNvPr id="19459" name="日期占位符 5"/>
          <p:cNvSpPr>
            <a:spLocks noGrp="1"/>
          </p:cNvSpPr>
          <p:nvPr>
            <p:ph type="dt" sz="half" idx="10"/>
            <p:custDataLst>
              <p:tags r:id="rId2"/>
            </p:custDataLst>
          </p:nvPr>
        </p:nvSpPr>
        <p:spPr>
          <a:noFill/>
        </p:spPr>
        <p:txBody>
          <a:bodyPr/>
          <a:lstStyle/>
          <a:p>
            <a:r>
              <a:rPr lang="zh-CN" altLang="en-US" dirty="0"/>
              <a:t>清华大学 </a:t>
            </a:r>
            <a:r>
              <a:rPr lang="en-US" altLang="zh-CN" dirty="0"/>
              <a:t>2016</a:t>
            </a:r>
            <a:r>
              <a:rPr lang="zh-CN" altLang="en-US" dirty="0"/>
              <a:t>秋</a:t>
            </a:r>
            <a:endParaRPr lang="en-US" altLang="zh-CN" dirty="0"/>
          </a:p>
        </p:txBody>
      </p:sp>
      <p:sp>
        <p:nvSpPr>
          <p:cNvPr id="19458" name="灯片编号占位符 4"/>
          <p:cNvSpPr>
            <a:spLocks noGrp="1"/>
          </p:cNvSpPr>
          <p:nvPr>
            <p:ph type="sldNum" sz="quarter" idx="12"/>
            <p:custDataLst>
              <p:tags r:id="rId3"/>
            </p:custDataLst>
          </p:nvPr>
        </p:nvSpPr>
        <p:spPr>
          <a:noFill/>
        </p:spPr>
        <p:txBody>
          <a:bodyPr/>
          <a:lstStyle/>
          <a:p>
            <a:fld id="{134E45E0-8D06-41B5-BA89-0F6A198E94B5}" type="slidenum">
              <a:rPr lang="en-US" altLang="zh-CN" smtClean="0"/>
            </a:fld>
            <a:endParaRPr lang="en-US" altLang="zh-CN"/>
          </a:p>
        </p:txBody>
      </p:sp>
      <p:sp>
        <p:nvSpPr>
          <p:cNvPr id="6" name="矩形 5"/>
          <p:cNvSpPr/>
          <p:nvPr/>
        </p:nvSpPr>
        <p:spPr>
          <a:xfrm>
            <a:off x="439391" y="476672"/>
            <a:ext cx="1882247" cy="769441"/>
          </a:xfrm>
          <a:prstGeom prst="rect">
            <a:avLst/>
          </a:prstGeom>
          <a:noFill/>
        </p:spPr>
        <p:txBody>
          <a:bodyPr wrap="none" lIns="91440" tIns="45720" rIns="91440" bIns="45720">
            <a:spAutoFit/>
          </a:bodyPr>
          <a:lstStyle/>
          <a:p>
            <a:pPr algn="ctr"/>
            <a:r>
              <a:rPr lang="zh-CN" altLang="en-US" sz="4400" b="1" dirty="0">
                <a:ln w="22225">
                  <a:solidFill>
                    <a:schemeClr val="accent2"/>
                  </a:solidFill>
                  <a:prstDash val="solid"/>
                </a:ln>
                <a:solidFill>
                  <a:schemeClr val="accent2">
                    <a:lumMod val="40000"/>
                    <a:lumOff val="60000"/>
                  </a:schemeClr>
                </a:solidFill>
              </a:rPr>
              <a:t>传输层</a:t>
            </a:r>
            <a:endParaRPr lang="zh-CN" altLang="en-US" sz="4400" b="1" dirty="0">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有限状态机</a:t>
            </a:r>
            <a:r>
              <a:rPr lang="en-US" altLang="zh-CN" dirty="0"/>
              <a:t>(FSM)</a:t>
            </a:r>
            <a:r>
              <a:rPr lang="zh-CN" altLang="en-US" dirty="0"/>
              <a:t>简介</a:t>
            </a:r>
            <a:endParaRPr lang="zh-CN" altLang="en-US" dirty="0"/>
          </a:p>
        </p:txBody>
      </p:sp>
      <p:sp>
        <p:nvSpPr>
          <p:cNvPr id="3" name="日期占位符 2"/>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4" name="灯片编号占位符 3"/>
          <p:cNvSpPr>
            <a:spLocks noGrp="1"/>
          </p:cNvSpPr>
          <p:nvPr>
            <p:ph type="sldNum" sz="quarter" idx="12"/>
          </p:nvPr>
        </p:nvSpPr>
        <p:spPr/>
        <p:txBody>
          <a:bodyPr/>
          <a:lstStyle/>
          <a:p>
            <a:pPr>
              <a:defRPr/>
            </a:pPr>
            <a:fld id="{436FF527-A925-4143-A146-1D1DE82246ED}" type="slidenum">
              <a:rPr lang="en-US" altLang="zh-CN" smtClean="0">
                <a:solidFill>
                  <a:srgbClr val="FFFFFF">
                    <a:lumMod val="50000"/>
                  </a:srgbClr>
                </a:solidFill>
              </a:rPr>
            </a:fld>
            <a:endParaRPr lang="en-US" altLang="zh-CN">
              <a:solidFill>
                <a:srgbClr val="FFFFFF">
                  <a:lumMod val="50000"/>
                </a:srgbClr>
              </a:solidFill>
            </a:endParaRPr>
          </a:p>
        </p:txBody>
      </p:sp>
      <p:sp>
        <p:nvSpPr>
          <p:cNvPr id="5" name="内容占位符 4"/>
          <p:cNvSpPr>
            <a:spLocks noGrp="1"/>
          </p:cNvSpPr>
          <p:nvPr>
            <p:ph sz="quarter" idx="1"/>
          </p:nvPr>
        </p:nvSpPr>
        <p:spPr>
          <a:xfrm>
            <a:off x="395536" y="1340768"/>
            <a:ext cx="8050088" cy="4572000"/>
          </a:xfrm>
        </p:spPr>
        <p:txBody>
          <a:bodyPr>
            <a:normAutofit/>
          </a:bodyPr>
          <a:lstStyle/>
          <a:p>
            <a:r>
              <a:rPr lang="zh-CN" altLang="en-US" sz="2800" dirty="0"/>
              <a:t>基本介绍</a:t>
            </a:r>
            <a:endParaRPr lang="en-US" altLang="zh-CN" sz="2800" dirty="0"/>
          </a:p>
          <a:p>
            <a:pPr lvl="1"/>
            <a:r>
              <a:rPr lang="en-US" altLang="zh-CN" sz="2400" dirty="0"/>
              <a:t>FSM</a:t>
            </a:r>
            <a:r>
              <a:rPr lang="zh-CN" altLang="en-US" sz="2400" dirty="0"/>
              <a:t>表示有限个状态以及在这些状态之间的转移和动作等行为的数学模型</a:t>
            </a:r>
            <a:r>
              <a:rPr lang="en-US" altLang="zh-CN" sz="2400" dirty="0"/>
              <a:t>(Wikipedia)</a:t>
            </a:r>
            <a:endParaRPr lang="en-US" altLang="zh-CN" sz="2400" dirty="0"/>
          </a:p>
          <a:p>
            <a:pPr lvl="1"/>
            <a:r>
              <a:rPr lang="zh-CN" altLang="en-US" sz="2400" dirty="0"/>
              <a:t>表示离散事件动态系统的内在逻辑流程</a:t>
            </a:r>
            <a:endParaRPr lang="en-US" altLang="zh-CN" sz="2400" dirty="0"/>
          </a:p>
          <a:p>
            <a:endParaRPr lang="zh-CN" altLang="en-US" sz="2800" dirty="0"/>
          </a:p>
        </p:txBody>
      </p:sp>
      <p:grpSp>
        <p:nvGrpSpPr>
          <p:cNvPr id="6" name="Group 4"/>
          <p:cNvGrpSpPr/>
          <p:nvPr>
            <p:custDataLst>
              <p:tags r:id="rId1"/>
            </p:custDataLst>
          </p:nvPr>
        </p:nvGrpSpPr>
        <p:grpSpPr bwMode="auto">
          <a:xfrm>
            <a:off x="3151312" y="3766443"/>
            <a:ext cx="885825" cy="942975"/>
            <a:chOff x="690" y="3294"/>
            <a:chExt cx="558" cy="594"/>
          </a:xfrm>
        </p:grpSpPr>
        <p:sp>
          <p:nvSpPr>
            <p:cNvPr id="11" name="Oval 5"/>
            <p:cNvSpPr>
              <a:spLocks noChangeArrowheads="1"/>
            </p:cNvSpPr>
            <p:nvPr>
              <p:custDataLst>
                <p:tags r:id="rId2"/>
              </p:custDataLst>
            </p:nvPr>
          </p:nvSpPr>
          <p:spPr bwMode="auto">
            <a:xfrm>
              <a:off x="738" y="3294"/>
              <a:ext cx="510" cy="552"/>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spcBef>
                  <a:spcPct val="0"/>
                </a:spcBef>
                <a:buClrTx/>
                <a:buSzTx/>
                <a:buFontTx/>
                <a:buNone/>
              </a:pPr>
              <a:endParaRPr lang="zh-CN" altLang="en-US" sz="1800">
                <a:solidFill>
                  <a:srgbClr val="000000"/>
                </a:solidFill>
                <a:ea typeface="宋体" pitchFamily="2" charset="-122"/>
              </a:endParaRPr>
            </a:p>
          </p:txBody>
        </p:sp>
        <p:sp>
          <p:nvSpPr>
            <p:cNvPr id="12" name="Oval 6"/>
            <p:cNvSpPr>
              <a:spLocks noChangeArrowheads="1"/>
            </p:cNvSpPr>
            <p:nvPr>
              <p:custDataLst>
                <p:tags r:id="rId3"/>
              </p:custDataLst>
            </p:nvPr>
          </p:nvSpPr>
          <p:spPr bwMode="auto">
            <a:xfrm>
              <a:off x="690" y="3336"/>
              <a:ext cx="510" cy="552"/>
            </a:xfrm>
            <a:prstGeom prst="ellipse">
              <a:avLst/>
            </a:prstGeom>
            <a:solidFill>
              <a:schemeClr val="bg1"/>
            </a:solidFill>
            <a:ln w="19050">
              <a:solidFill>
                <a:schemeClr val="tx1"/>
              </a:solidFill>
              <a:round/>
            </a:ln>
          </p:spPr>
          <p:txBody>
            <a:bodyPr wrap="none" anchor="ctr"/>
            <a:lstStyle/>
            <a:p>
              <a:pPr>
                <a:spcBef>
                  <a:spcPct val="0"/>
                </a:spcBef>
                <a:buClrTx/>
                <a:buSzTx/>
                <a:buFontTx/>
                <a:buNone/>
              </a:pPr>
              <a:endParaRPr lang="zh-CN" altLang="en-US" sz="1800">
                <a:solidFill>
                  <a:srgbClr val="000000"/>
                </a:solidFill>
                <a:ea typeface="宋体" pitchFamily="2" charset="-122"/>
              </a:endParaRPr>
            </a:p>
          </p:txBody>
        </p:sp>
        <p:sp>
          <p:nvSpPr>
            <p:cNvPr id="13" name="Text Box 7"/>
            <p:cNvSpPr txBox="1">
              <a:spLocks noChangeArrowheads="1"/>
            </p:cNvSpPr>
            <p:nvPr>
              <p:custDataLst>
                <p:tags r:id="rId4"/>
              </p:custDataLst>
            </p:nvPr>
          </p:nvSpPr>
          <p:spPr bwMode="auto">
            <a:xfrm>
              <a:off x="707" y="3425"/>
              <a:ext cx="43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2000" dirty="0">
                  <a:solidFill>
                    <a:srgbClr val="000000"/>
                  </a:solidFill>
                  <a:latin typeface="Comic Sans MS" panose="030F0702030302020204" pitchFamily="66" charset="0"/>
                </a:rPr>
                <a:t>状态</a:t>
              </a:r>
              <a:br>
                <a:rPr lang="en-US" altLang="zh-CN" sz="2000" dirty="0">
                  <a:solidFill>
                    <a:srgbClr val="000000"/>
                  </a:solidFill>
                  <a:latin typeface="Comic Sans MS" panose="030F0702030302020204" pitchFamily="66" charset="0"/>
                </a:rPr>
              </a:br>
              <a:r>
                <a:rPr lang="en-US" altLang="zh-CN" sz="2000" dirty="0">
                  <a:solidFill>
                    <a:srgbClr val="000000"/>
                  </a:solidFill>
                  <a:latin typeface="Comic Sans MS" panose="030F0702030302020204" pitchFamily="66" charset="0"/>
                </a:rPr>
                <a:t>1</a:t>
              </a:r>
              <a:endParaRPr lang="en-US" altLang="zh-CN" sz="2000" dirty="0">
                <a:solidFill>
                  <a:srgbClr val="000000"/>
                </a:solidFill>
                <a:latin typeface="Comic Sans MS" panose="030F0702030302020204" pitchFamily="66" charset="0"/>
              </a:endParaRPr>
            </a:p>
          </p:txBody>
        </p:sp>
      </p:grpSp>
      <p:sp>
        <p:nvSpPr>
          <p:cNvPr id="14" name="Freeform 8"/>
          <p:cNvSpPr/>
          <p:nvPr>
            <p:custDataLst>
              <p:tags r:id="rId5"/>
            </p:custDataLst>
          </p:nvPr>
        </p:nvSpPr>
        <p:spPr bwMode="auto">
          <a:xfrm>
            <a:off x="4037137" y="3785493"/>
            <a:ext cx="3952875" cy="285750"/>
          </a:xfrm>
          <a:custGeom>
            <a:avLst/>
            <a:gdLst>
              <a:gd name="T0" fmla="*/ 0 w 1446"/>
              <a:gd name="T1" fmla="*/ 2147483647 h 180"/>
              <a:gd name="T2" fmla="*/ 2147483647 w 1446"/>
              <a:gd name="T3" fmla="*/ 2147483647 h 180"/>
              <a:gd name="T4" fmla="*/ 0 60000 65536"/>
              <a:gd name="T5" fmla="*/ 0 60000 65536"/>
              <a:gd name="T6" fmla="*/ 0 w 1446"/>
              <a:gd name="T7" fmla="*/ 0 h 180"/>
              <a:gd name="T8" fmla="*/ 1446 w 1446"/>
              <a:gd name="T9" fmla="*/ 180 h 180"/>
            </a:gdLst>
            <a:ahLst/>
            <a:cxnLst>
              <a:cxn ang="T4">
                <a:pos x="T0" y="T1"/>
              </a:cxn>
              <a:cxn ang="T5">
                <a:pos x="T2" y="T3"/>
              </a:cxn>
            </a:cxnLst>
            <a:rect l="T6" t="T7" r="T8" b="T9"/>
            <a:pathLst>
              <a:path w="1446" h="180">
                <a:moveTo>
                  <a:pt x="0" y="180"/>
                </a:moveTo>
                <a:cubicBezTo>
                  <a:pt x="540" y="30"/>
                  <a:pt x="972" y="0"/>
                  <a:pt x="1446" y="168"/>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srgbClr val="000000"/>
              </a:solidFill>
              <a:ea typeface="宋体" pitchFamily="2" charset="-122"/>
            </a:endParaRPr>
          </a:p>
        </p:txBody>
      </p:sp>
      <p:grpSp>
        <p:nvGrpSpPr>
          <p:cNvPr id="7" name="Group 9"/>
          <p:cNvGrpSpPr/>
          <p:nvPr>
            <p:custDataLst>
              <p:tags r:id="rId6"/>
            </p:custDataLst>
          </p:nvPr>
        </p:nvGrpSpPr>
        <p:grpSpPr bwMode="auto">
          <a:xfrm>
            <a:off x="7904287" y="3871218"/>
            <a:ext cx="885825" cy="942975"/>
            <a:chOff x="690" y="3294"/>
            <a:chExt cx="558" cy="594"/>
          </a:xfrm>
        </p:grpSpPr>
        <p:sp>
          <p:nvSpPr>
            <p:cNvPr id="16" name="Oval 10"/>
            <p:cNvSpPr>
              <a:spLocks noChangeArrowheads="1"/>
            </p:cNvSpPr>
            <p:nvPr>
              <p:custDataLst>
                <p:tags r:id="rId7"/>
              </p:custDataLst>
            </p:nvPr>
          </p:nvSpPr>
          <p:spPr bwMode="auto">
            <a:xfrm>
              <a:off x="738" y="3294"/>
              <a:ext cx="510" cy="552"/>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spcBef>
                  <a:spcPct val="0"/>
                </a:spcBef>
                <a:buClrTx/>
                <a:buSzTx/>
                <a:buFontTx/>
                <a:buNone/>
              </a:pPr>
              <a:endParaRPr lang="zh-CN" altLang="en-US" sz="1800">
                <a:solidFill>
                  <a:srgbClr val="000000"/>
                </a:solidFill>
                <a:ea typeface="宋体" pitchFamily="2" charset="-122"/>
              </a:endParaRPr>
            </a:p>
          </p:txBody>
        </p:sp>
        <p:sp>
          <p:nvSpPr>
            <p:cNvPr id="17" name="Oval 11"/>
            <p:cNvSpPr>
              <a:spLocks noChangeArrowheads="1"/>
            </p:cNvSpPr>
            <p:nvPr>
              <p:custDataLst>
                <p:tags r:id="rId8"/>
              </p:custDataLst>
            </p:nvPr>
          </p:nvSpPr>
          <p:spPr bwMode="auto">
            <a:xfrm>
              <a:off x="690" y="3336"/>
              <a:ext cx="510" cy="552"/>
            </a:xfrm>
            <a:prstGeom prst="ellipse">
              <a:avLst/>
            </a:prstGeom>
            <a:solidFill>
              <a:schemeClr val="bg1"/>
            </a:solidFill>
            <a:ln w="19050">
              <a:solidFill>
                <a:schemeClr val="tx1"/>
              </a:solidFill>
              <a:round/>
            </a:ln>
          </p:spPr>
          <p:txBody>
            <a:bodyPr wrap="none" anchor="ctr"/>
            <a:lstStyle/>
            <a:p>
              <a:pPr>
                <a:spcBef>
                  <a:spcPct val="0"/>
                </a:spcBef>
                <a:buClrTx/>
                <a:buSzTx/>
                <a:buFontTx/>
                <a:buNone/>
              </a:pPr>
              <a:endParaRPr lang="zh-CN" altLang="en-US" sz="1800">
                <a:solidFill>
                  <a:srgbClr val="000000"/>
                </a:solidFill>
                <a:ea typeface="宋体" pitchFamily="2" charset="-122"/>
              </a:endParaRPr>
            </a:p>
          </p:txBody>
        </p:sp>
        <p:sp>
          <p:nvSpPr>
            <p:cNvPr id="18" name="Text Box 12"/>
            <p:cNvSpPr txBox="1">
              <a:spLocks noChangeArrowheads="1"/>
            </p:cNvSpPr>
            <p:nvPr>
              <p:custDataLst>
                <p:tags r:id="rId9"/>
              </p:custDataLst>
            </p:nvPr>
          </p:nvSpPr>
          <p:spPr bwMode="auto">
            <a:xfrm>
              <a:off x="707" y="3425"/>
              <a:ext cx="43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2000" dirty="0">
                  <a:solidFill>
                    <a:srgbClr val="000000"/>
                  </a:solidFill>
                  <a:latin typeface="Comic Sans MS" panose="030F0702030302020204" pitchFamily="66" charset="0"/>
                </a:rPr>
                <a:t>状态</a:t>
              </a:r>
              <a:br>
                <a:rPr lang="en-US" altLang="zh-CN" sz="2000" dirty="0">
                  <a:solidFill>
                    <a:srgbClr val="000000"/>
                  </a:solidFill>
                  <a:latin typeface="Comic Sans MS" panose="030F0702030302020204" pitchFamily="66" charset="0"/>
                </a:rPr>
              </a:br>
              <a:r>
                <a:rPr lang="en-US" altLang="zh-CN" sz="2000" dirty="0">
                  <a:solidFill>
                    <a:srgbClr val="000000"/>
                  </a:solidFill>
                  <a:latin typeface="Comic Sans MS" panose="030F0702030302020204" pitchFamily="66" charset="0"/>
                </a:rPr>
                <a:t>2</a:t>
              </a:r>
              <a:endParaRPr lang="en-US" altLang="zh-CN" sz="2000" dirty="0">
                <a:solidFill>
                  <a:srgbClr val="000000"/>
                </a:solidFill>
                <a:latin typeface="Comic Sans MS" panose="030F0702030302020204" pitchFamily="66" charset="0"/>
              </a:endParaRPr>
            </a:p>
          </p:txBody>
        </p:sp>
      </p:grpSp>
      <p:sp>
        <p:nvSpPr>
          <p:cNvPr id="19" name="Text Box 13"/>
          <p:cNvSpPr txBox="1">
            <a:spLocks noChangeArrowheads="1"/>
          </p:cNvSpPr>
          <p:nvPr>
            <p:custDataLst>
              <p:tags r:id="rId10"/>
            </p:custDataLst>
          </p:nvPr>
        </p:nvSpPr>
        <p:spPr bwMode="auto">
          <a:xfrm>
            <a:off x="4703108" y="3140968"/>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800" dirty="0">
                <a:solidFill>
                  <a:srgbClr val="FF0000"/>
                </a:solidFill>
                <a:latin typeface="Comic Sans MS" panose="030F0702030302020204" pitchFamily="66" charset="0"/>
              </a:rPr>
              <a:t>引起状态变迁的事件</a:t>
            </a:r>
            <a:endParaRPr lang="zh-CN" altLang="en-US" dirty="0">
              <a:solidFill>
                <a:srgbClr val="000000"/>
              </a:solidFill>
              <a:latin typeface="Times New Roman" panose="02020603050405020304" pitchFamily="18" charset="0"/>
            </a:endParaRPr>
          </a:p>
        </p:txBody>
      </p:sp>
      <p:sp>
        <p:nvSpPr>
          <p:cNvPr id="20" name="Text Box 14"/>
          <p:cNvSpPr txBox="1">
            <a:spLocks noChangeArrowheads="1"/>
          </p:cNvSpPr>
          <p:nvPr>
            <p:custDataLst>
              <p:tags r:id="rId11"/>
            </p:custDataLst>
          </p:nvPr>
        </p:nvSpPr>
        <p:spPr bwMode="auto">
          <a:xfrm>
            <a:off x="4534189" y="3436243"/>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800" dirty="0">
                <a:solidFill>
                  <a:srgbClr val="FF0000"/>
                </a:solidFill>
                <a:latin typeface="Comic Sans MS" panose="030F0702030302020204" pitchFamily="66" charset="0"/>
              </a:rPr>
              <a:t>在状态变迁中采取的行为</a:t>
            </a:r>
            <a:endParaRPr lang="zh-CN" altLang="en-US" dirty="0">
              <a:solidFill>
                <a:srgbClr val="FF0000"/>
              </a:solidFill>
              <a:latin typeface="Times New Roman" panose="02020603050405020304" pitchFamily="18" charset="0"/>
            </a:endParaRPr>
          </a:p>
        </p:txBody>
      </p:sp>
      <p:sp>
        <p:nvSpPr>
          <p:cNvPr id="21" name="Line 15"/>
          <p:cNvSpPr>
            <a:spLocks noChangeShapeType="1"/>
          </p:cNvSpPr>
          <p:nvPr>
            <p:custDataLst>
              <p:tags r:id="rId12"/>
            </p:custDataLst>
          </p:nvPr>
        </p:nvSpPr>
        <p:spPr bwMode="auto">
          <a:xfrm>
            <a:off x="4160962" y="3499743"/>
            <a:ext cx="3381375"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800">
              <a:solidFill>
                <a:srgbClr val="000000"/>
              </a:solidFill>
              <a:ea typeface="宋体" pitchFamily="2" charset="-122"/>
            </a:endParaRPr>
          </a:p>
        </p:txBody>
      </p:sp>
      <p:sp>
        <p:nvSpPr>
          <p:cNvPr id="22" name="Rectangle 16"/>
          <p:cNvSpPr>
            <a:spLocks noChangeArrowheads="1"/>
          </p:cNvSpPr>
          <p:nvPr>
            <p:custDataLst>
              <p:tags r:id="rId13"/>
            </p:custDataLst>
          </p:nvPr>
        </p:nvSpPr>
        <p:spPr bwMode="auto">
          <a:xfrm>
            <a:off x="179512" y="3833118"/>
            <a:ext cx="27717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Clr>
                <a:srgbClr val="808080"/>
              </a:buClr>
              <a:buSzPct val="75000"/>
              <a:buFont typeface="Wingdings" panose="05000000000000000000" pitchFamily="2" charset="2"/>
              <a:buNone/>
            </a:pPr>
            <a:r>
              <a:rPr lang="zh-CN" altLang="en-US" sz="1800" dirty="0">
                <a:solidFill>
                  <a:srgbClr val="000000"/>
                </a:solidFill>
                <a:ea typeface="宋体" pitchFamily="2" charset="-122"/>
              </a:rPr>
              <a:t>示意图：在状态</a:t>
            </a:r>
            <a:r>
              <a:rPr lang="en-US" altLang="zh-CN" sz="1800" dirty="0">
                <a:solidFill>
                  <a:srgbClr val="000000"/>
                </a:solidFill>
                <a:ea typeface="宋体" pitchFamily="2" charset="-122"/>
              </a:rPr>
              <a:t>1</a:t>
            </a:r>
            <a:r>
              <a:rPr lang="zh-CN" altLang="en-US" sz="1800" dirty="0">
                <a:solidFill>
                  <a:srgbClr val="000000"/>
                </a:solidFill>
                <a:ea typeface="宋体" pitchFamily="2" charset="-122"/>
              </a:rPr>
              <a:t>下，发生事件</a:t>
            </a:r>
            <a:r>
              <a:rPr lang="en-US" altLang="zh-CN" sz="1800" dirty="0">
                <a:solidFill>
                  <a:srgbClr val="000000"/>
                </a:solidFill>
                <a:ea typeface="宋体" pitchFamily="2" charset="-122"/>
              </a:rPr>
              <a:t>event</a:t>
            </a:r>
            <a:r>
              <a:rPr lang="zh-CN" altLang="en-US" sz="1800" dirty="0">
                <a:solidFill>
                  <a:srgbClr val="000000"/>
                </a:solidFill>
                <a:ea typeface="宋体" pitchFamily="2" charset="-122"/>
              </a:rPr>
              <a:t>后，采取行为</a:t>
            </a:r>
            <a:r>
              <a:rPr lang="en-US" altLang="zh-CN" sz="1800" dirty="0">
                <a:solidFill>
                  <a:srgbClr val="000000"/>
                </a:solidFill>
                <a:ea typeface="宋体" pitchFamily="2" charset="-122"/>
              </a:rPr>
              <a:t>action</a:t>
            </a:r>
            <a:r>
              <a:rPr lang="zh-CN" altLang="en-US" sz="1800" dirty="0">
                <a:solidFill>
                  <a:srgbClr val="000000"/>
                </a:solidFill>
                <a:ea typeface="宋体" pitchFamily="2" charset="-122"/>
              </a:rPr>
              <a:t>，之后系统进入状态</a:t>
            </a:r>
            <a:r>
              <a:rPr lang="en-US" altLang="zh-CN" sz="1800" dirty="0">
                <a:solidFill>
                  <a:srgbClr val="000000"/>
                </a:solidFill>
                <a:ea typeface="宋体" pitchFamily="2" charset="-122"/>
              </a:rPr>
              <a:t>2</a:t>
            </a:r>
            <a:r>
              <a:rPr lang="zh-CN" altLang="en-US" sz="1800" dirty="0">
                <a:solidFill>
                  <a:srgbClr val="000000"/>
                </a:solidFill>
                <a:ea typeface="宋体" pitchFamily="2" charset="-122"/>
              </a:rPr>
              <a:t>。这称为一次状态变迁。</a:t>
            </a:r>
            <a:endParaRPr lang="zh-CN" altLang="en-US" sz="1800" dirty="0">
              <a:solidFill>
                <a:srgbClr val="000000"/>
              </a:solidFill>
              <a:ea typeface="宋体" pitchFamily="2" charset="-122"/>
            </a:endParaRPr>
          </a:p>
        </p:txBody>
      </p:sp>
      <p:sp>
        <p:nvSpPr>
          <p:cNvPr id="23" name="Freeform 17"/>
          <p:cNvSpPr/>
          <p:nvPr>
            <p:custDataLst>
              <p:tags r:id="rId14"/>
            </p:custDataLst>
          </p:nvPr>
        </p:nvSpPr>
        <p:spPr bwMode="auto">
          <a:xfrm>
            <a:off x="3437062" y="4709418"/>
            <a:ext cx="95250" cy="581025"/>
          </a:xfrm>
          <a:custGeom>
            <a:avLst/>
            <a:gdLst>
              <a:gd name="T0" fmla="*/ 2147483647 w 60"/>
              <a:gd name="T1" fmla="*/ 2147483647 h 366"/>
              <a:gd name="T2" fmla="*/ 2147483647 w 60"/>
              <a:gd name="T3" fmla="*/ 0 h 366"/>
              <a:gd name="T4" fmla="*/ 0 60000 65536"/>
              <a:gd name="T5" fmla="*/ 0 60000 65536"/>
              <a:gd name="T6" fmla="*/ 0 w 60"/>
              <a:gd name="T7" fmla="*/ 0 h 366"/>
              <a:gd name="T8" fmla="*/ 60 w 60"/>
              <a:gd name="T9" fmla="*/ 366 h 366"/>
            </a:gdLst>
            <a:ahLst/>
            <a:cxnLst>
              <a:cxn ang="T4">
                <a:pos x="T0" y="T1"/>
              </a:cxn>
              <a:cxn ang="T5">
                <a:pos x="T2" y="T3"/>
              </a:cxn>
            </a:cxnLst>
            <a:rect l="T6" t="T7" r="T8" b="T9"/>
            <a:pathLst>
              <a:path w="60" h="366">
                <a:moveTo>
                  <a:pt x="48" y="366"/>
                </a:moveTo>
                <a:cubicBezTo>
                  <a:pt x="0" y="204"/>
                  <a:pt x="60" y="55"/>
                  <a:pt x="60" y="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srgbClr val="000000"/>
              </a:solidFill>
              <a:ea typeface="宋体" pitchFamily="2" charset="-122"/>
            </a:endParaRPr>
          </a:p>
        </p:txBody>
      </p:sp>
      <p:sp>
        <p:nvSpPr>
          <p:cNvPr id="24" name="Freeform 18"/>
          <p:cNvSpPr/>
          <p:nvPr>
            <p:custDataLst>
              <p:tags r:id="rId15"/>
            </p:custDataLst>
          </p:nvPr>
        </p:nvSpPr>
        <p:spPr bwMode="auto">
          <a:xfrm flipH="1" flipV="1">
            <a:off x="8580562" y="4747518"/>
            <a:ext cx="95250" cy="581025"/>
          </a:xfrm>
          <a:custGeom>
            <a:avLst/>
            <a:gdLst>
              <a:gd name="T0" fmla="*/ 2147483647 w 60"/>
              <a:gd name="T1" fmla="*/ 2147483647 h 366"/>
              <a:gd name="T2" fmla="*/ 2147483647 w 60"/>
              <a:gd name="T3" fmla="*/ 0 h 366"/>
              <a:gd name="T4" fmla="*/ 0 60000 65536"/>
              <a:gd name="T5" fmla="*/ 0 60000 65536"/>
              <a:gd name="T6" fmla="*/ 0 w 60"/>
              <a:gd name="T7" fmla="*/ 0 h 366"/>
              <a:gd name="T8" fmla="*/ 60 w 60"/>
              <a:gd name="T9" fmla="*/ 366 h 366"/>
            </a:gdLst>
            <a:ahLst/>
            <a:cxnLst>
              <a:cxn ang="T4">
                <a:pos x="T0" y="T1"/>
              </a:cxn>
              <a:cxn ang="T5">
                <a:pos x="T2" y="T3"/>
              </a:cxn>
            </a:cxnLst>
            <a:rect l="T6" t="T7" r="T8" b="T9"/>
            <a:pathLst>
              <a:path w="60" h="366">
                <a:moveTo>
                  <a:pt x="48" y="366"/>
                </a:moveTo>
                <a:cubicBezTo>
                  <a:pt x="0" y="204"/>
                  <a:pt x="60" y="55"/>
                  <a:pt x="60" y="0"/>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srgbClr val="000000"/>
              </a:solidFill>
              <a:ea typeface="宋体" pitchFamily="2" charset="-122"/>
            </a:endParaRPr>
          </a:p>
        </p:txBody>
      </p:sp>
      <p:sp>
        <p:nvSpPr>
          <p:cNvPr id="25" name="Line 19"/>
          <p:cNvSpPr>
            <a:spLocks noChangeShapeType="1"/>
          </p:cNvSpPr>
          <p:nvPr>
            <p:custDataLst>
              <p:tags r:id="rId16"/>
            </p:custDataLst>
          </p:nvPr>
        </p:nvSpPr>
        <p:spPr bwMode="auto">
          <a:xfrm>
            <a:off x="3960937" y="4452243"/>
            <a:ext cx="1571625" cy="752475"/>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800">
              <a:solidFill>
                <a:srgbClr val="000000"/>
              </a:solidFill>
              <a:ea typeface="宋体" pitchFamily="2" charset="-122"/>
            </a:endParaRPr>
          </a:p>
        </p:txBody>
      </p:sp>
      <p:grpSp>
        <p:nvGrpSpPr>
          <p:cNvPr id="8" name="Group 20"/>
          <p:cNvGrpSpPr/>
          <p:nvPr>
            <p:custDataLst>
              <p:tags r:id="rId17"/>
            </p:custDataLst>
          </p:nvPr>
        </p:nvGrpSpPr>
        <p:grpSpPr bwMode="auto">
          <a:xfrm>
            <a:off x="5220072" y="3906440"/>
            <a:ext cx="1473202" cy="674688"/>
            <a:chOff x="3363" y="3260"/>
            <a:chExt cx="928" cy="425"/>
          </a:xfrm>
        </p:grpSpPr>
        <p:sp>
          <p:nvSpPr>
            <p:cNvPr id="27" name="Text Box 21"/>
            <p:cNvSpPr txBox="1">
              <a:spLocks noChangeArrowheads="1"/>
            </p:cNvSpPr>
            <p:nvPr>
              <p:custDataLst>
                <p:tags r:id="rId18"/>
              </p:custDataLst>
            </p:nvPr>
          </p:nvSpPr>
          <p:spPr bwMode="auto">
            <a:xfrm>
              <a:off x="3363" y="3260"/>
              <a:ext cx="8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800" dirty="0">
                  <a:solidFill>
                    <a:srgbClr val="FF0000"/>
                  </a:solidFill>
                  <a:latin typeface="Comic Sans MS" panose="030F0702030302020204" pitchFamily="66" charset="0"/>
                </a:rPr>
                <a:t>事件</a:t>
              </a:r>
              <a:r>
                <a:rPr lang="en-US" altLang="zh-CN" sz="1800" dirty="0">
                  <a:solidFill>
                    <a:srgbClr val="FF0000"/>
                  </a:solidFill>
                  <a:latin typeface="Comic Sans MS" panose="030F0702030302020204" pitchFamily="66" charset="0"/>
                </a:rPr>
                <a:t>(event)</a:t>
              </a:r>
              <a:endParaRPr lang="en-US" altLang="zh-CN" dirty="0">
                <a:solidFill>
                  <a:srgbClr val="000000"/>
                </a:solidFill>
                <a:latin typeface="Times New Roman" panose="02020603050405020304" pitchFamily="18" charset="0"/>
              </a:endParaRPr>
            </a:p>
          </p:txBody>
        </p:sp>
        <p:sp>
          <p:nvSpPr>
            <p:cNvPr id="28" name="Text Box 22"/>
            <p:cNvSpPr txBox="1">
              <a:spLocks noChangeArrowheads="1"/>
            </p:cNvSpPr>
            <p:nvPr>
              <p:custDataLst>
                <p:tags r:id="rId19"/>
              </p:custDataLst>
            </p:nvPr>
          </p:nvSpPr>
          <p:spPr bwMode="auto">
            <a:xfrm>
              <a:off x="3366" y="3452"/>
              <a:ext cx="9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800" dirty="0">
                  <a:solidFill>
                    <a:srgbClr val="FF0000"/>
                  </a:solidFill>
                  <a:latin typeface="Comic Sans MS" panose="030F0702030302020204" pitchFamily="66" charset="0"/>
                </a:rPr>
                <a:t>行为</a:t>
              </a:r>
              <a:r>
                <a:rPr lang="en-US" altLang="zh-CN" sz="1800" dirty="0">
                  <a:solidFill>
                    <a:srgbClr val="FF0000"/>
                  </a:solidFill>
                  <a:latin typeface="Comic Sans MS" panose="030F0702030302020204" pitchFamily="66" charset="0"/>
                </a:rPr>
                <a:t>(action)</a:t>
              </a:r>
              <a:endParaRPr lang="en-US" altLang="zh-CN" dirty="0">
                <a:solidFill>
                  <a:srgbClr val="FF0000"/>
                </a:solidFill>
                <a:latin typeface="Times New Roman" panose="02020603050405020304" pitchFamily="18" charset="0"/>
              </a:endParaRPr>
            </a:p>
          </p:txBody>
        </p:sp>
        <p:sp>
          <p:nvSpPr>
            <p:cNvPr id="29" name="Line 23"/>
            <p:cNvSpPr>
              <a:spLocks noChangeShapeType="1"/>
            </p:cNvSpPr>
            <p:nvPr>
              <p:custDataLst>
                <p:tags r:id="rId20"/>
              </p:custDataLst>
            </p:nvPr>
          </p:nvSpPr>
          <p:spPr bwMode="auto">
            <a:xfrm>
              <a:off x="3516" y="3480"/>
              <a:ext cx="594"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800">
                <a:solidFill>
                  <a:srgbClr val="000000"/>
                </a:solidFill>
                <a:ea typeface="宋体" pitchFamily="2" charset="-122"/>
              </a:endParaRPr>
            </a:p>
          </p:txBody>
        </p:sp>
      </p:grpSp>
      <p:sp>
        <p:nvSpPr>
          <p:cNvPr id="30" name="矩形 29"/>
          <p:cNvSpPr/>
          <p:nvPr/>
        </p:nvSpPr>
        <p:spPr>
          <a:xfrm>
            <a:off x="1187624" y="5445224"/>
            <a:ext cx="7056784" cy="1200329"/>
          </a:xfrm>
          <a:prstGeom prst="rect">
            <a:avLst/>
          </a:prstGeom>
        </p:spPr>
        <p:txBody>
          <a:bodyPr wrap="square">
            <a:spAutoFit/>
          </a:bodyPr>
          <a:lstStyle/>
          <a:p>
            <a:pPr>
              <a:spcBef>
                <a:spcPct val="0"/>
              </a:spcBef>
              <a:buClrTx/>
              <a:buSzTx/>
              <a:buFont typeface="Wingdings" panose="05000000000000000000" pitchFamily="2" charset="2"/>
              <a:buChar char="Ø"/>
            </a:pPr>
            <a:r>
              <a:rPr lang="zh-CN" altLang="en-US" sz="1800" dirty="0">
                <a:solidFill>
                  <a:srgbClr val="000000"/>
                </a:solidFill>
                <a:ea typeface="宋体" pitchFamily="2" charset="-122"/>
              </a:rPr>
              <a:t>重要应用领域：电子工程、 语言学、计算机科学、哲学、生物学、  </a:t>
            </a:r>
            <a:br>
              <a:rPr lang="en-US" altLang="zh-CN" sz="1800" dirty="0">
                <a:solidFill>
                  <a:srgbClr val="000000"/>
                </a:solidFill>
                <a:ea typeface="宋体" pitchFamily="2" charset="-122"/>
              </a:rPr>
            </a:br>
            <a:r>
              <a:rPr lang="en-US" altLang="zh-CN" sz="1800" dirty="0">
                <a:solidFill>
                  <a:srgbClr val="000000"/>
                </a:solidFill>
                <a:ea typeface="宋体" pitchFamily="2" charset="-122"/>
              </a:rPr>
              <a:t>    </a:t>
            </a:r>
            <a:r>
              <a:rPr lang="zh-CN" altLang="en-US" sz="1800" dirty="0">
                <a:solidFill>
                  <a:srgbClr val="000000"/>
                </a:solidFill>
                <a:ea typeface="宋体" pitchFamily="2" charset="-122"/>
              </a:rPr>
              <a:t>数学和逻辑学</a:t>
            </a:r>
            <a:endParaRPr lang="en-US" altLang="zh-CN" sz="1800" dirty="0">
              <a:solidFill>
                <a:srgbClr val="000000"/>
              </a:solidFill>
              <a:ea typeface="宋体" pitchFamily="2" charset="-122"/>
            </a:endParaRPr>
          </a:p>
          <a:p>
            <a:pPr>
              <a:spcBef>
                <a:spcPct val="0"/>
              </a:spcBef>
              <a:buClrTx/>
              <a:buSzTx/>
              <a:buFont typeface="Wingdings" panose="05000000000000000000" pitchFamily="2" charset="2"/>
              <a:buChar char="Ø"/>
            </a:pPr>
            <a:r>
              <a:rPr lang="zh-CN" altLang="en-US" sz="1800" dirty="0">
                <a:solidFill>
                  <a:srgbClr val="000000"/>
                </a:solidFill>
                <a:ea typeface="宋体" pitchFamily="2" charset="-122"/>
              </a:rPr>
              <a:t>在计算机科学中，被广泛用于建模应用程序行为、硬件电路系统</a:t>
            </a:r>
            <a:br>
              <a:rPr lang="en-US" altLang="zh-CN" sz="1800" dirty="0">
                <a:solidFill>
                  <a:srgbClr val="000000"/>
                </a:solidFill>
                <a:ea typeface="宋体" pitchFamily="2" charset="-122"/>
              </a:rPr>
            </a:br>
            <a:r>
              <a:rPr lang="en-US" altLang="zh-CN" sz="1800" dirty="0">
                <a:solidFill>
                  <a:srgbClr val="000000"/>
                </a:solidFill>
                <a:ea typeface="宋体" pitchFamily="2" charset="-122"/>
              </a:rPr>
              <a:t>    </a:t>
            </a:r>
            <a:r>
              <a:rPr lang="zh-CN" altLang="en-US" sz="1800" dirty="0">
                <a:solidFill>
                  <a:srgbClr val="000000"/>
                </a:solidFill>
                <a:ea typeface="宋体" pitchFamily="2" charset="-122"/>
              </a:rPr>
              <a:t>设计、软件工程，编译器、网络协议、和计算与语言的研究</a:t>
            </a:r>
            <a:endParaRPr lang="zh-CN" altLang="en-US" sz="1800" dirty="0">
              <a:solidFill>
                <a:srgbClr val="000000"/>
              </a:solidFill>
              <a:ea typeface="宋体" pitchFamily="2" charset="-122"/>
            </a:endParaRPr>
          </a:p>
        </p:txBody>
      </p:sp>
      <p:sp>
        <p:nvSpPr>
          <p:cNvPr id="31" name="TextBox 30"/>
          <p:cNvSpPr txBox="1"/>
          <p:nvPr/>
        </p:nvSpPr>
        <p:spPr>
          <a:xfrm>
            <a:off x="7380312" y="3214717"/>
            <a:ext cx="1763688" cy="646331"/>
          </a:xfrm>
          <a:prstGeom prst="rect">
            <a:avLst/>
          </a:prstGeom>
          <a:noFill/>
        </p:spPr>
        <p:txBody>
          <a:bodyPr wrap="square" rtlCol="0">
            <a:spAutoFit/>
          </a:bodyPr>
          <a:lstStyle/>
          <a:p>
            <a:pPr>
              <a:buNone/>
            </a:pPr>
            <a:r>
              <a:rPr lang="zh-CN" altLang="en-US" sz="1800" dirty="0"/>
              <a:t>用</a:t>
            </a:r>
            <a:r>
              <a:rPr lang="en-US" altLang="zh-CN" sz="1800" dirty="0"/>
              <a:t>^</a:t>
            </a:r>
            <a:r>
              <a:rPr lang="zh-CN" altLang="en-US" sz="1800" dirty="0"/>
              <a:t>表示缺少动作或者事件</a:t>
            </a:r>
            <a:endParaRPr lang="zh-CN" altLang="en-US" sz="1800" dirty="0"/>
          </a:p>
        </p:txBody>
      </p:sp>
      <p:sp>
        <p:nvSpPr>
          <p:cNvPr id="34" name="Line 19"/>
          <p:cNvSpPr>
            <a:spLocks noChangeShapeType="1"/>
          </p:cNvSpPr>
          <p:nvPr>
            <p:custDataLst>
              <p:tags r:id="rId21"/>
            </p:custDataLst>
          </p:nvPr>
        </p:nvSpPr>
        <p:spPr bwMode="auto">
          <a:xfrm>
            <a:off x="2411760" y="3501008"/>
            <a:ext cx="864096" cy="432048"/>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pPr>
              <a:spcBef>
                <a:spcPct val="0"/>
              </a:spcBef>
              <a:buClrTx/>
              <a:buSzTx/>
              <a:buFontTx/>
              <a:buNone/>
            </a:pPr>
            <a:endParaRPr lang="zh-CN" altLang="en-US" sz="1800">
              <a:solidFill>
                <a:srgbClr val="000000"/>
              </a:solidFill>
              <a:ea typeface="宋体" pitchFamily="2" charset="-122"/>
            </a:endParaRPr>
          </a:p>
        </p:txBody>
      </p:sp>
      <p:sp>
        <p:nvSpPr>
          <p:cNvPr id="35" name="TextBox 34"/>
          <p:cNvSpPr txBox="1"/>
          <p:nvPr/>
        </p:nvSpPr>
        <p:spPr>
          <a:xfrm>
            <a:off x="2699792" y="3068960"/>
            <a:ext cx="1512168" cy="646331"/>
          </a:xfrm>
          <a:prstGeom prst="rect">
            <a:avLst/>
          </a:prstGeom>
          <a:noFill/>
        </p:spPr>
        <p:txBody>
          <a:bodyPr wrap="square" rtlCol="0">
            <a:spAutoFit/>
          </a:bodyPr>
          <a:lstStyle/>
          <a:p>
            <a:pPr>
              <a:buNone/>
            </a:pPr>
            <a:r>
              <a:rPr lang="zh-CN" altLang="en-US" sz="1800" dirty="0"/>
              <a:t>虚线箭头指向初始状态</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ox(i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blinds(horizontal)">
                                      <p:cBhvr>
                                        <p:cTn id="46" dur="500"/>
                                        <p:tgtEl>
                                          <p:spTgt spid="30"/>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p:bldP spid="20" grpId="0"/>
      <p:bldP spid="21" grpId="0" animBg="1"/>
      <p:bldP spid="22" grpId="0"/>
      <p:bldP spid="23" grpId="0" animBg="1"/>
      <p:bldP spid="24" grpId="0" animBg="1"/>
      <p:bldP spid="25" grpId="0" animBg="1"/>
      <p:bldP spid="30" grpId="0"/>
      <p:bldP spid="3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4"/>
          <p:cNvSpPr>
            <a:spLocks noGrp="1" noChangeArrowheads="1"/>
          </p:cNvSpPr>
          <p:nvPr>
            <p:ph type="title"/>
            <p:custDataLst>
              <p:tags r:id="rId1"/>
            </p:custDataLst>
          </p:nvPr>
        </p:nvSpPr>
        <p:spPr>
          <a:xfrm>
            <a:off x="457200" y="404664"/>
            <a:ext cx="8229600" cy="828824"/>
          </a:xfrm>
        </p:spPr>
        <p:txBody>
          <a:bodyPr>
            <a:normAutofit/>
          </a:bodyPr>
          <a:lstStyle/>
          <a:p>
            <a:pPr eaLnBrk="1" hangingPunct="1"/>
            <a:r>
              <a:rPr lang="en-US" altLang="zh-CN" dirty="0"/>
              <a:t>TCP </a:t>
            </a:r>
            <a:r>
              <a:rPr lang="zh-CN" altLang="en-US" dirty="0"/>
              <a:t>序号和确认号</a:t>
            </a:r>
            <a:endParaRPr lang="zh-CN" altLang="en-US" dirty="0"/>
          </a:p>
        </p:txBody>
      </p:sp>
      <p:sp>
        <p:nvSpPr>
          <p:cNvPr id="3" name="日期占位符 2"/>
          <p:cNvSpPr>
            <a:spLocks noGrp="1"/>
          </p:cNvSpPr>
          <p:nvPr>
            <p:ph type="dt" sz="half" idx="10"/>
            <p:custDataLst>
              <p:tags r:id="rId2"/>
            </p:custDataLst>
          </p:nvPr>
        </p:nvSpPr>
        <p:spPr/>
        <p:txBody>
          <a:bodyPr/>
          <a:lstStyle/>
          <a:p>
            <a:pPr>
              <a:buClr>
                <a:srgbClr val="3333CC"/>
              </a:buCl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W8</a:t>
            </a:r>
            <a:endParaRPr lang="en-US" altLang="zh-CN" dirty="0">
              <a:solidFill>
                <a:srgbClr val="000000">
                  <a:tint val="75000"/>
                </a:srgbClr>
              </a:solidFill>
            </a:endParaRPr>
          </a:p>
        </p:txBody>
      </p:sp>
      <p:sp>
        <p:nvSpPr>
          <p:cNvPr id="3076" name="灯片编号占位符 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buClr>
                <a:srgbClr val="3333CC"/>
              </a:buClr>
            </a:pPr>
            <a:fld id="{8877F180-99C7-4A03-AB1C-A0158C602150}"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522242" name="Line 2"/>
          <p:cNvSpPr>
            <a:spLocks noChangeShapeType="1"/>
          </p:cNvSpPr>
          <p:nvPr>
            <p:custDataLst>
              <p:tags r:id="rId4"/>
            </p:custDataLst>
          </p:nvPr>
        </p:nvSpPr>
        <p:spPr bwMode="auto">
          <a:xfrm>
            <a:off x="3256433" y="4686300"/>
            <a:ext cx="2790825" cy="56197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522243" name="Line 3"/>
          <p:cNvSpPr>
            <a:spLocks noChangeShapeType="1"/>
          </p:cNvSpPr>
          <p:nvPr>
            <p:custDataLst>
              <p:tags r:id="rId5"/>
            </p:custDataLst>
          </p:nvPr>
        </p:nvSpPr>
        <p:spPr bwMode="auto">
          <a:xfrm>
            <a:off x="3180233" y="2238375"/>
            <a:ext cx="2619375" cy="57150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aphicFrame>
        <p:nvGraphicFramePr>
          <p:cNvPr id="522246" name="Object 6"/>
          <p:cNvGraphicFramePr>
            <a:graphicFrameLocks noChangeAspect="1"/>
          </p:cNvGraphicFramePr>
          <p:nvPr>
            <p:custDataLst>
              <p:tags r:id="rId6"/>
            </p:custDataLst>
          </p:nvPr>
        </p:nvGraphicFramePr>
        <p:xfrm>
          <a:off x="2418233" y="1408113"/>
          <a:ext cx="606425" cy="481012"/>
        </p:xfrm>
        <a:graphic>
          <a:graphicData uri="http://schemas.openxmlformats.org/presentationml/2006/ole">
            <mc:AlternateContent xmlns:mc="http://schemas.openxmlformats.org/markup-compatibility/2006">
              <mc:Choice xmlns:v="urn:schemas-microsoft-com:vml" Requires="v">
                <p:oleObj spid="_x0000_s10416" name="Clip" r:id="rId7" imgW="1307465" imgH="1083945" progId="">
                  <p:embed/>
                </p:oleObj>
              </mc:Choice>
              <mc:Fallback>
                <p:oleObj name="Clip" r:id="rId7" imgW="1307465" imgH="1083945"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8233" y="1408113"/>
                        <a:ext cx="606425"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47" name="Object 7"/>
          <p:cNvGraphicFramePr>
            <a:graphicFrameLocks noChangeAspect="1"/>
          </p:cNvGraphicFramePr>
          <p:nvPr>
            <p:custDataLst>
              <p:tags r:id="rId9"/>
            </p:custDataLst>
          </p:nvPr>
        </p:nvGraphicFramePr>
        <p:xfrm>
          <a:off x="5942483" y="1322388"/>
          <a:ext cx="606425" cy="481012"/>
        </p:xfrm>
        <a:graphic>
          <a:graphicData uri="http://schemas.openxmlformats.org/presentationml/2006/ole">
            <mc:AlternateContent xmlns:mc="http://schemas.openxmlformats.org/markup-compatibility/2006">
              <mc:Choice xmlns:v="urn:schemas-microsoft-com:vml" Requires="v">
                <p:oleObj spid="_x0000_s10417" name="Clip" r:id="rId10" imgW="1307465" imgH="1083945" progId="">
                  <p:embed/>
                </p:oleObj>
              </mc:Choice>
              <mc:Fallback>
                <p:oleObj name="Clip" r:id="rId10" imgW="1307465" imgH="1083945" progId="">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2483" y="1322388"/>
                        <a:ext cx="606425"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248" name="Text Box 8"/>
          <p:cNvSpPr txBox="1">
            <a:spLocks noChangeArrowheads="1"/>
          </p:cNvSpPr>
          <p:nvPr>
            <p:custDataLst>
              <p:tags r:id="rId11"/>
            </p:custDataLst>
          </p:nvPr>
        </p:nvSpPr>
        <p:spPr bwMode="auto">
          <a:xfrm>
            <a:off x="3067521" y="1460500"/>
            <a:ext cx="935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a:solidFill>
                  <a:srgbClr val="000000"/>
                </a:solidFill>
                <a:latin typeface="Comic Sans MS" panose="030F0702030302020204" pitchFamily="66" charset="0"/>
              </a:rPr>
              <a:t>Host A</a:t>
            </a:r>
            <a:endParaRPr lang="en-US" altLang="zh-CN" sz="1000">
              <a:solidFill>
                <a:srgbClr val="000000"/>
              </a:solidFill>
              <a:latin typeface="Times New Roman" panose="02020603050405020304" pitchFamily="18" charset="0"/>
            </a:endParaRPr>
          </a:p>
        </p:txBody>
      </p:sp>
      <p:sp>
        <p:nvSpPr>
          <p:cNvPr id="522249" name="Text Box 9"/>
          <p:cNvSpPr txBox="1">
            <a:spLocks noChangeArrowheads="1"/>
          </p:cNvSpPr>
          <p:nvPr>
            <p:custDataLst>
              <p:tags r:id="rId12"/>
            </p:custDataLst>
          </p:nvPr>
        </p:nvSpPr>
        <p:spPr bwMode="auto">
          <a:xfrm>
            <a:off x="5059833" y="1450975"/>
            <a:ext cx="912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a:solidFill>
                  <a:srgbClr val="000000"/>
                </a:solidFill>
                <a:latin typeface="Comic Sans MS" panose="030F0702030302020204" pitchFamily="66" charset="0"/>
              </a:rPr>
              <a:t>Host B</a:t>
            </a:r>
            <a:endParaRPr lang="en-US" altLang="zh-CN" sz="1000">
              <a:solidFill>
                <a:srgbClr val="000000"/>
              </a:solidFill>
              <a:latin typeface="Times New Roman" panose="02020603050405020304" pitchFamily="18" charset="0"/>
            </a:endParaRPr>
          </a:p>
        </p:txBody>
      </p:sp>
      <p:sp>
        <p:nvSpPr>
          <p:cNvPr id="522250" name="Text Box 10"/>
          <p:cNvSpPr txBox="1">
            <a:spLocks noChangeArrowheads="1"/>
          </p:cNvSpPr>
          <p:nvPr>
            <p:custDataLst>
              <p:tags r:id="rId13"/>
            </p:custDataLst>
          </p:nvPr>
        </p:nvSpPr>
        <p:spPr bwMode="auto">
          <a:xfrm rot="706751">
            <a:off x="3288183" y="2205038"/>
            <a:ext cx="2417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sz="1400">
                <a:solidFill>
                  <a:srgbClr val="000000"/>
                </a:solidFill>
              </a:rPr>
              <a:t>Seq=42, ACK=79, data = ‘C’</a:t>
            </a:r>
            <a:endParaRPr lang="en-US" altLang="zh-CN" sz="1000">
              <a:solidFill>
                <a:srgbClr val="000000"/>
              </a:solidFill>
              <a:latin typeface="Times New Roman" panose="02020603050405020304" pitchFamily="18" charset="0"/>
            </a:endParaRPr>
          </a:p>
        </p:txBody>
      </p:sp>
      <p:sp>
        <p:nvSpPr>
          <p:cNvPr id="522251" name="Text Box 11"/>
          <p:cNvSpPr txBox="1">
            <a:spLocks noChangeArrowheads="1"/>
          </p:cNvSpPr>
          <p:nvPr>
            <p:custDataLst>
              <p:tags r:id="rId14"/>
            </p:custDataLst>
          </p:nvPr>
        </p:nvSpPr>
        <p:spPr bwMode="auto">
          <a:xfrm rot="-844223">
            <a:off x="3321521" y="3278188"/>
            <a:ext cx="2417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sz="1400">
                <a:solidFill>
                  <a:srgbClr val="000000"/>
                </a:solidFill>
              </a:rPr>
              <a:t>Seq=79, ACK=43, data = ‘C’</a:t>
            </a:r>
            <a:endParaRPr lang="en-US" altLang="zh-CN" sz="1000">
              <a:solidFill>
                <a:srgbClr val="000000"/>
              </a:solidFill>
              <a:latin typeface="Times New Roman" panose="02020603050405020304" pitchFamily="18" charset="0"/>
            </a:endParaRPr>
          </a:p>
        </p:txBody>
      </p:sp>
      <p:sp>
        <p:nvSpPr>
          <p:cNvPr id="522252" name="Text Box 12"/>
          <p:cNvSpPr txBox="1">
            <a:spLocks noChangeArrowheads="1"/>
          </p:cNvSpPr>
          <p:nvPr>
            <p:custDataLst>
              <p:tags r:id="rId15"/>
            </p:custDataLst>
          </p:nvPr>
        </p:nvSpPr>
        <p:spPr bwMode="auto">
          <a:xfrm rot="683987">
            <a:off x="3383433" y="4519613"/>
            <a:ext cx="1565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en-US" altLang="zh-CN" sz="1400">
                <a:solidFill>
                  <a:srgbClr val="000000"/>
                </a:solidFill>
              </a:rPr>
              <a:t>Seq=43, ACK=80</a:t>
            </a:r>
            <a:endParaRPr lang="en-US" altLang="zh-CN" sz="1000">
              <a:solidFill>
                <a:srgbClr val="000000"/>
              </a:solidFill>
              <a:latin typeface="Times New Roman" panose="02020603050405020304" pitchFamily="18" charset="0"/>
            </a:endParaRPr>
          </a:p>
        </p:txBody>
      </p:sp>
      <p:sp>
        <p:nvSpPr>
          <p:cNvPr id="522253" name="Text Box 13"/>
          <p:cNvSpPr txBox="1">
            <a:spLocks noChangeArrowheads="1"/>
          </p:cNvSpPr>
          <p:nvPr>
            <p:custDataLst>
              <p:tags r:id="rId16"/>
            </p:custDataLst>
          </p:nvPr>
        </p:nvSpPr>
        <p:spPr bwMode="auto">
          <a:xfrm>
            <a:off x="2280121" y="1916113"/>
            <a:ext cx="70326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sz="1600">
                <a:solidFill>
                  <a:srgbClr val="000000"/>
                </a:solidFill>
                <a:latin typeface="Comic Sans MS" panose="030F0702030302020204" pitchFamily="66" charset="0"/>
              </a:rPr>
              <a:t>User</a:t>
            </a:r>
            <a:endParaRPr lang="en-US" altLang="zh-CN" sz="1600">
              <a:solidFill>
                <a:srgbClr val="000000"/>
              </a:solidFill>
              <a:latin typeface="Comic Sans MS" panose="030F0702030302020204" pitchFamily="66" charset="0"/>
            </a:endParaRPr>
          </a:p>
          <a:p>
            <a:pPr algn="ctr"/>
            <a:r>
              <a:rPr lang="en-US" altLang="zh-CN" sz="1600">
                <a:solidFill>
                  <a:srgbClr val="000000"/>
                </a:solidFill>
                <a:latin typeface="Comic Sans MS" panose="030F0702030302020204" pitchFamily="66" charset="0"/>
              </a:rPr>
              <a:t>types</a:t>
            </a:r>
            <a:endParaRPr lang="en-US" altLang="zh-CN" sz="1600">
              <a:solidFill>
                <a:srgbClr val="000000"/>
              </a:solidFill>
              <a:latin typeface="Comic Sans MS" panose="030F0702030302020204" pitchFamily="66" charset="0"/>
            </a:endParaRPr>
          </a:p>
          <a:p>
            <a:pPr algn="ctr"/>
            <a:r>
              <a:rPr lang="en-US" altLang="zh-CN" sz="1600">
                <a:solidFill>
                  <a:srgbClr val="000000"/>
                </a:solidFill>
                <a:latin typeface="Comic Sans MS" panose="030F0702030302020204" pitchFamily="66" charset="0"/>
              </a:rPr>
              <a:t>‘C’</a:t>
            </a:r>
            <a:endParaRPr lang="en-US" altLang="zh-CN" sz="1000">
              <a:solidFill>
                <a:srgbClr val="000000"/>
              </a:solidFill>
              <a:latin typeface="Times New Roman" panose="02020603050405020304" pitchFamily="18" charset="0"/>
            </a:endParaRPr>
          </a:p>
        </p:txBody>
      </p:sp>
      <p:sp>
        <p:nvSpPr>
          <p:cNvPr id="522254" name="Text Box 14"/>
          <p:cNvSpPr txBox="1">
            <a:spLocks noChangeArrowheads="1"/>
          </p:cNvSpPr>
          <p:nvPr>
            <p:custDataLst>
              <p:tags r:id="rId17"/>
            </p:custDataLst>
          </p:nvPr>
        </p:nvSpPr>
        <p:spPr bwMode="auto">
          <a:xfrm>
            <a:off x="2084858" y="4046538"/>
            <a:ext cx="11557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sz="1600">
                <a:solidFill>
                  <a:srgbClr val="000000"/>
                </a:solidFill>
                <a:latin typeface="Comic Sans MS" panose="030F0702030302020204" pitchFamily="66" charset="0"/>
              </a:rPr>
              <a:t>host ACKs</a:t>
            </a:r>
            <a:endParaRPr lang="en-US" altLang="zh-CN" sz="1600">
              <a:solidFill>
                <a:srgbClr val="000000"/>
              </a:solidFill>
              <a:latin typeface="Comic Sans MS" panose="030F0702030302020204" pitchFamily="66" charset="0"/>
            </a:endParaRPr>
          </a:p>
          <a:p>
            <a:pPr algn="ctr"/>
            <a:r>
              <a:rPr lang="en-US" altLang="zh-CN" sz="1600">
                <a:solidFill>
                  <a:srgbClr val="000000"/>
                </a:solidFill>
                <a:latin typeface="Comic Sans MS" panose="030F0702030302020204" pitchFamily="66" charset="0"/>
              </a:rPr>
              <a:t>receipt </a:t>
            </a:r>
            <a:endParaRPr lang="en-US" altLang="zh-CN" sz="1600">
              <a:solidFill>
                <a:srgbClr val="000000"/>
              </a:solidFill>
              <a:latin typeface="Comic Sans MS" panose="030F0702030302020204" pitchFamily="66" charset="0"/>
            </a:endParaRPr>
          </a:p>
          <a:p>
            <a:pPr algn="ctr"/>
            <a:r>
              <a:rPr lang="en-US" altLang="zh-CN" sz="1600">
                <a:solidFill>
                  <a:srgbClr val="000000"/>
                </a:solidFill>
                <a:latin typeface="Comic Sans MS" panose="030F0702030302020204" pitchFamily="66" charset="0"/>
              </a:rPr>
              <a:t>of echoed</a:t>
            </a:r>
            <a:endParaRPr lang="en-US" altLang="zh-CN" sz="1600">
              <a:solidFill>
                <a:srgbClr val="000000"/>
              </a:solidFill>
              <a:latin typeface="Comic Sans MS" panose="030F0702030302020204" pitchFamily="66" charset="0"/>
            </a:endParaRPr>
          </a:p>
          <a:p>
            <a:pPr algn="ctr"/>
            <a:r>
              <a:rPr lang="en-US" altLang="zh-CN" sz="1600">
                <a:solidFill>
                  <a:srgbClr val="000000"/>
                </a:solidFill>
                <a:latin typeface="Comic Sans MS" panose="030F0702030302020204" pitchFamily="66" charset="0"/>
              </a:rPr>
              <a:t>‘C’</a:t>
            </a:r>
            <a:endParaRPr lang="en-US" altLang="zh-CN" sz="1000">
              <a:solidFill>
                <a:srgbClr val="000000"/>
              </a:solidFill>
              <a:latin typeface="Times New Roman" panose="02020603050405020304" pitchFamily="18" charset="0"/>
            </a:endParaRPr>
          </a:p>
        </p:txBody>
      </p:sp>
      <p:sp>
        <p:nvSpPr>
          <p:cNvPr id="522255" name="Text Box 15"/>
          <p:cNvSpPr txBox="1">
            <a:spLocks noChangeArrowheads="1"/>
          </p:cNvSpPr>
          <p:nvPr>
            <p:custDataLst>
              <p:tags r:id="rId18"/>
            </p:custDataLst>
          </p:nvPr>
        </p:nvSpPr>
        <p:spPr bwMode="auto">
          <a:xfrm>
            <a:off x="5780558" y="2589213"/>
            <a:ext cx="11557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sz="1600">
                <a:solidFill>
                  <a:srgbClr val="000000"/>
                </a:solidFill>
                <a:latin typeface="Comic Sans MS" panose="030F0702030302020204" pitchFamily="66" charset="0"/>
              </a:rPr>
              <a:t>host ACKs</a:t>
            </a:r>
            <a:endParaRPr lang="en-US" altLang="zh-CN" sz="1600">
              <a:solidFill>
                <a:srgbClr val="000000"/>
              </a:solidFill>
              <a:latin typeface="Comic Sans MS" panose="030F0702030302020204" pitchFamily="66" charset="0"/>
            </a:endParaRPr>
          </a:p>
          <a:p>
            <a:pPr algn="ctr"/>
            <a:r>
              <a:rPr lang="en-US" altLang="zh-CN" sz="1600">
                <a:solidFill>
                  <a:srgbClr val="000000"/>
                </a:solidFill>
                <a:latin typeface="Comic Sans MS" panose="030F0702030302020204" pitchFamily="66" charset="0"/>
              </a:rPr>
              <a:t>receipt of</a:t>
            </a:r>
            <a:endParaRPr lang="en-US" altLang="zh-CN" sz="1600">
              <a:solidFill>
                <a:srgbClr val="000000"/>
              </a:solidFill>
              <a:latin typeface="Comic Sans MS" panose="030F0702030302020204" pitchFamily="66" charset="0"/>
            </a:endParaRPr>
          </a:p>
          <a:p>
            <a:pPr algn="ctr"/>
            <a:r>
              <a:rPr lang="en-US" altLang="zh-CN" sz="1600">
                <a:solidFill>
                  <a:srgbClr val="000000"/>
                </a:solidFill>
                <a:latin typeface="Comic Sans MS" panose="030F0702030302020204" pitchFamily="66" charset="0"/>
              </a:rPr>
              <a:t>‘C’, echoes</a:t>
            </a:r>
            <a:endParaRPr lang="en-US" altLang="zh-CN" sz="1600">
              <a:solidFill>
                <a:srgbClr val="000000"/>
              </a:solidFill>
              <a:latin typeface="Comic Sans MS" panose="030F0702030302020204" pitchFamily="66" charset="0"/>
            </a:endParaRPr>
          </a:p>
          <a:p>
            <a:pPr algn="ctr"/>
            <a:r>
              <a:rPr lang="en-US" altLang="zh-CN" sz="1600">
                <a:solidFill>
                  <a:srgbClr val="000000"/>
                </a:solidFill>
                <a:latin typeface="Comic Sans MS" panose="030F0702030302020204" pitchFamily="66" charset="0"/>
              </a:rPr>
              <a:t>back ‘C’</a:t>
            </a:r>
            <a:endParaRPr lang="en-US" altLang="zh-CN" sz="1000">
              <a:solidFill>
                <a:srgbClr val="000000"/>
              </a:solidFill>
              <a:latin typeface="Times New Roman" panose="02020603050405020304" pitchFamily="18" charset="0"/>
            </a:endParaRPr>
          </a:p>
        </p:txBody>
      </p:sp>
      <p:sp>
        <p:nvSpPr>
          <p:cNvPr id="522256" name="Line 16"/>
          <p:cNvSpPr>
            <a:spLocks noChangeShapeType="1"/>
          </p:cNvSpPr>
          <p:nvPr>
            <p:custDataLst>
              <p:tags r:id="rId19"/>
            </p:custDataLst>
          </p:nvPr>
        </p:nvSpPr>
        <p:spPr bwMode="auto">
          <a:xfrm flipH="1">
            <a:off x="3170708" y="3200400"/>
            <a:ext cx="2609850" cy="80010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522257" name="Line 17"/>
          <p:cNvSpPr>
            <a:spLocks noChangeShapeType="1"/>
          </p:cNvSpPr>
          <p:nvPr>
            <p:custDataLst>
              <p:tags r:id="rId20"/>
            </p:custDataLst>
          </p:nvPr>
        </p:nvSpPr>
        <p:spPr bwMode="auto">
          <a:xfrm flipH="1">
            <a:off x="6904508" y="1714500"/>
            <a:ext cx="0" cy="451485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nvGrpSpPr>
          <p:cNvPr id="2" name="Group 18"/>
          <p:cNvGrpSpPr/>
          <p:nvPr>
            <p:custDataLst>
              <p:tags r:id="rId21"/>
            </p:custDataLst>
          </p:nvPr>
        </p:nvGrpSpPr>
        <p:grpSpPr bwMode="auto">
          <a:xfrm>
            <a:off x="6577483" y="5527675"/>
            <a:ext cx="658813" cy="366713"/>
            <a:chOff x="3304" y="3530"/>
            <a:chExt cx="415" cy="231"/>
          </a:xfrm>
        </p:grpSpPr>
        <p:sp>
          <p:nvSpPr>
            <p:cNvPr id="3094" name="Rectangle 19"/>
            <p:cNvSpPr>
              <a:spLocks noChangeArrowheads="1"/>
            </p:cNvSpPr>
            <p:nvPr>
              <p:custDataLst>
                <p:tags r:id="rId22"/>
              </p:custDataLst>
            </p:nvPr>
          </p:nvSpPr>
          <p:spPr bwMode="auto">
            <a:xfrm>
              <a:off x="3342" y="3576"/>
              <a:ext cx="324" cy="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3095" name="Text Box 20"/>
            <p:cNvSpPr txBox="1">
              <a:spLocks noChangeArrowheads="1"/>
            </p:cNvSpPr>
            <p:nvPr>
              <p:custDataLst>
                <p:tags r:id="rId23"/>
              </p:custDataLst>
            </p:nvPr>
          </p:nvSpPr>
          <p:spPr bwMode="auto">
            <a:xfrm>
              <a:off x="3304" y="3530"/>
              <a:ext cx="4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a:solidFill>
                    <a:srgbClr val="FF0000"/>
                  </a:solidFill>
                  <a:latin typeface="Comic Sans MS" panose="030F0702030302020204" pitchFamily="66" charset="0"/>
                </a:rPr>
                <a:t>time</a:t>
              </a:r>
              <a:endParaRPr lang="en-US" altLang="zh-CN" sz="1000">
                <a:solidFill>
                  <a:srgbClr val="000000"/>
                </a:solidFill>
                <a:latin typeface="Times New Roman" panose="02020603050405020304" pitchFamily="18" charset="0"/>
              </a:endParaRPr>
            </a:p>
          </p:txBody>
        </p:sp>
      </p:grpSp>
      <p:sp>
        <p:nvSpPr>
          <p:cNvPr id="522261" name="Text Box 21"/>
          <p:cNvSpPr txBox="1">
            <a:spLocks noChangeArrowheads="1"/>
          </p:cNvSpPr>
          <p:nvPr>
            <p:custDataLst>
              <p:tags r:id="rId24"/>
            </p:custDataLst>
          </p:nvPr>
        </p:nvSpPr>
        <p:spPr bwMode="auto">
          <a:xfrm>
            <a:off x="4021608" y="5794375"/>
            <a:ext cx="1814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a:solidFill>
                  <a:srgbClr val="000000"/>
                </a:solidFill>
                <a:latin typeface="Comic Sans MS" panose="030F0702030302020204" pitchFamily="66" charset="0"/>
              </a:rPr>
              <a:t>简单</a:t>
            </a:r>
            <a:r>
              <a:rPr lang="en-US" altLang="zh-CN">
                <a:solidFill>
                  <a:srgbClr val="000000"/>
                </a:solidFill>
                <a:latin typeface="Comic Sans MS" panose="030F0702030302020204" pitchFamily="66" charset="0"/>
              </a:rPr>
              <a:t>telnet </a:t>
            </a:r>
            <a:r>
              <a:rPr lang="zh-CN" altLang="en-US">
                <a:solidFill>
                  <a:srgbClr val="000000"/>
                </a:solidFill>
                <a:latin typeface="Comic Sans MS" panose="030F0702030302020204" pitchFamily="66" charset="0"/>
              </a:rPr>
              <a:t>场景</a:t>
            </a:r>
            <a:endParaRPr lang="zh-CN" altLang="en-US" sz="1000">
              <a:solidFill>
                <a:srgbClr val="000000"/>
              </a:solidFill>
              <a:latin typeface="Times New Roman" panose="02020603050405020304" pitchFamily="18" charset="0"/>
            </a:endParaRPr>
          </a:p>
        </p:txBody>
      </p:sp>
      <p:sp>
        <p:nvSpPr>
          <p:cNvPr id="25" name="TextBox 24"/>
          <p:cNvSpPr txBox="1"/>
          <p:nvPr/>
        </p:nvSpPr>
        <p:spPr>
          <a:xfrm>
            <a:off x="504056" y="5262299"/>
            <a:ext cx="2411760" cy="830997"/>
          </a:xfrm>
          <a:prstGeom prst="rect">
            <a:avLst/>
          </a:prstGeom>
          <a:noFill/>
        </p:spPr>
        <p:txBody>
          <a:bodyPr wrap="square" rtlCol="0">
            <a:spAutoFit/>
          </a:bodyPr>
          <a:lstStyle/>
          <a:p>
            <a:r>
              <a:rPr lang="zh-CN" altLang="en-US" sz="2400" dirty="0">
                <a:solidFill>
                  <a:srgbClr val="000000"/>
                </a:solidFill>
              </a:rPr>
              <a:t>数据段只有一个字节（</a:t>
            </a:r>
            <a:r>
              <a:rPr lang="en-US" altLang="zh-CN" sz="2400" dirty="0">
                <a:solidFill>
                  <a:srgbClr val="000000"/>
                </a:solidFill>
              </a:rPr>
              <a:t>ACII</a:t>
            </a:r>
            <a:r>
              <a:rPr lang="zh-CN" altLang="en-US" sz="2400" dirty="0">
                <a:solidFill>
                  <a:srgbClr val="000000"/>
                </a:solidFill>
              </a:rPr>
              <a:t>字符）</a:t>
            </a:r>
            <a:endParaRPr lang="zh-CN" alt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2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22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2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22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22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3" presetClass="entr" presetSubtype="1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linds(horizontal)">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22253"/>
                                        </p:tgtEl>
                                        <p:attrNameLst>
                                          <p:attrName>style.visibility</p:attrName>
                                        </p:attrNameLst>
                                      </p:cBhvr>
                                      <p:to>
                                        <p:strVal val="visible"/>
                                      </p:to>
                                    </p:set>
                                    <p:animEffect transition="in" filter="wipe(up)">
                                      <p:cBhvr>
                                        <p:cTn id="26" dur="500"/>
                                        <p:tgtEl>
                                          <p:spTgt spid="522253"/>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522243"/>
                                        </p:tgtEl>
                                        <p:attrNameLst>
                                          <p:attrName>style.visibility</p:attrName>
                                        </p:attrNameLst>
                                      </p:cBhvr>
                                      <p:to>
                                        <p:strVal val="visible"/>
                                      </p:to>
                                    </p:set>
                                    <p:animEffect transition="in" filter="wipe(up)">
                                      <p:cBhvr>
                                        <p:cTn id="29" dur="500"/>
                                        <p:tgtEl>
                                          <p:spTgt spid="52224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522250"/>
                                        </p:tgtEl>
                                        <p:attrNameLst>
                                          <p:attrName>style.visibility</p:attrName>
                                        </p:attrNameLst>
                                      </p:cBhvr>
                                      <p:to>
                                        <p:strVal val="visible"/>
                                      </p:to>
                                    </p:set>
                                    <p:animEffect transition="in" filter="wipe(up)">
                                      <p:cBhvr>
                                        <p:cTn id="32" dur="500"/>
                                        <p:tgtEl>
                                          <p:spTgt spid="5222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22255"/>
                                        </p:tgtEl>
                                        <p:attrNameLst>
                                          <p:attrName>style.visibility</p:attrName>
                                        </p:attrNameLst>
                                      </p:cBhvr>
                                      <p:to>
                                        <p:strVal val="visible"/>
                                      </p:to>
                                    </p:set>
                                    <p:animEffect transition="in" filter="wipe(up)">
                                      <p:cBhvr>
                                        <p:cTn id="37" dur="500"/>
                                        <p:tgtEl>
                                          <p:spTgt spid="52225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22256"/>
                                        </p:tgtEl>
                                        <p:attrNameLst>
                                          <p:attrName>style.visibility</p:attrName>
                                        </p:attrNameLst>
                                      </p:cBhvr>
                                      <p:to>
                                        <p:strVal val="visible"/>
                                      </p:to>
                                    </p:set>
                                    <p:animEffect transition="in" filter="wipe(up)">
                                      <p:cBhvr>
                                        <p:cTn id="40" dur="500"/>
                                        <p:tgtEl>
                                          <p:spTgt spid="522256"/>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522251"/>
                                        </p:tgtEl>
                                        <p:attrNameLst>
                                          <p:attrName>style.visibility</p:attrName>
                                        </p:attrNameLst>
                                      </p:cBhvr>
                                      <p:to>
                                        <p:strVal val="visible"/>
                                      </p:to>
                                    </p:set>
                                    <p:animEffect transition="in" filter="wipe(up)">
                                      <p:cBhvr>
                                        <p:cTn id="43" dur="500"/>
                                        <p:tgtEl>
                                          <p:spTgt spid="52225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522254"/>
                                        </p:tgtEl>
                                        <p:attrNameLst>
                                          <p:attrName>style.visibility</p:attrName>
                                        </p:attrNameLst>
                                      </p:cBhvr>
                                      <p:to>
                                        <p:strVal val="visible"/>
                                      </p:to>
                                    </p:set>
                                    <p:animEffect transition="in" filter="wipe(up)">
                                      <p:cBhvr>
                                        <p:cTn id="48" dur="500"/>
                                        <p:tgtEl>
                                          <p:spTgt spid="522254"/>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522252"/>
                                        </p:tgtEl>
                                        <p:attrNameLst>
                                          <p:attrName>style.visibility</p:attrName>
                                        </p:attrNameLst>
                                      </p:cBhvr>
                                      <p:to>
                                        <p:strVal val="visible"/>
                                      </p:to>
                                    </p:set>
                                    <p:animEffect transition="in" filter="wipe(up)">
                                      <p:cBhvr>
                                        <p:cTn id="51" dur="500"/>
                                        <p:tgtEl>
                                          <p:spTgt spid="522252"/>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522242"/>
                                        </p:tgtEl>
                                        <p:attrNameLst>
                                          <p:attrName>style.visibility</p:attrName>
                                        </p:attrNameLst>
                                      </p:cBhvr>
                                      <p:to>
                                        <p:strVal val="visible"/>
                                      </p:to>
                                    </p:set>
                                    <p:animEffect transition="in" filter="wipe(up)">
                                      <p:cBhvr>
                                        <p:cTn id="54" dur="500"/>
                                        <p:tgtEl>
                                          <p:spTgt spid="522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2" grpId="0" animBg="1"/>
      <p:bldP spid="522243" grpId="0" animBg="1"/>
      <p:bldP spid="522248" grpId="0"/>
      <p:bldP spid="522249" grpId="0"/>
      <p:bldP spid="522250" grpId="0"/>
      <p:bldP spid="522251" grpId="0"/>
      <p:bldP spid="522252" grpId="0"/>
      <p:bldP spid="522253" grpId="0"/>
      <p:bldP spid="522254" grpId="0"/>
      <p:bldP spid="522255" grpId="0"/>
      <p:bldP spid="522256" grpId="0" animBg="1"/>
      <p:bldP spid="522257" grpId="0" animBg="1"/>
      <p:bldP spid="522261"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custDataLst>
              <p:tags r:id="rId1"/>
            </p:custDataLst>
          </p:nvPr>
        </p:nvSpPr>
        <p:spPr>
          <a:xfrm>
            <a:off x="518864" y="260648"/>
            <a:ext cx="8229600" cy="1027113"/>
          </a:xfrm>
        </p:spPr>
        <p:txBody>
          <a:bodyPr/>
          <a:lstStyle/>
          <a:p>
            <a:pPr eaLnBrk="1" hangingPunct="1"/>
            <a:r>
              <a:rPr lang="zh-CN" altLang="en-US" dirty="0"/>
              <a:t>问</a:t>
            </a:r>
            <a:r>
              <a:rPr lang="en-US" altLang="zh-CN" dirty="0"/>
              <a:t>: TCP</a:t>
            </a:r>
            <a:r>
              <a:rPr lang="zh-CN" altLang="en-US" dirty="0"/>
              <a:t>是 </a:t>
            </a:r>
            <a:r>
              <a:rPr lang="en-US" altLang="zh-CN" dirty="0"/>
              <a:t>GBN </a:t>
            </a:r>
            <a:r>
              <a:rPr lang="zh-CN" altLang="en-US" dirty="0"/>
              <a:t>还是 </a:t>
            </a:r>
            <a:r>
              <a:rPr lang="en-US" altLang="zh-CN" dirty="0"/>
              <a:t>SR ?</a:t>
            </a:r>
            <a:endParaRPr lang="en-US" altLang="zh-CN" dirty="0"/>
          </a:p>
        </p:txBody>
      </p:sp>
      <p:sp>
        <p:nvSpPr>
          <p:cNvPr id="2" name="日期占位符 1"/>
          <p:cNvSpPr>
            <a:spLocks noGrp="1"/>
          </p:cNvSpPr>
          <p:nvPr>
            <p:ph type="dt" sz="half" idx="10"/>
            <p:custDataLst>
              <p:tags r:id="rId2"/>
            </p:custDataLst>
          </p:nvPr>
        </p:nvSpPr>
        <p:spPr/>
        <p:txBody>
          <a:bodyPr/>
          <a:lstStyle/>
          <a:p>
            <a:pPr>
              <a:buClr>
                <a:srgbClr val="3333CC"/>
              </a:buCl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W8</a:t>
            </a:r>
            <a:endParaRPr lang="en-US" altLang="zh-CN" dirty="0">
              <a:solidFill>
                <a:srgbClr val="000000">
                  <a:tint val="75000"/>
                </a:srgbClr>
              </a:solidFill>
            </a:endParaRPr>
          </a:p>
        </p:txBody>
      </p:sp>
      <p:sp>
        <p:nvSpPr>
          <p:cNvPr id="33794" name="灯片编号占位符 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buClr>
                <a:srgbClr val="3333CC"/>
              </a:buClr>
            </a:pPr>
            <a:fld id="{BA194C0A-634B-473C-B89F-0880C14B032B}"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573443" name="Rectangle 3"/>
          <p:cNvSpPr>
            <a:spLocks noGrp="1" noChangeArrowheads="1"/>
          </p:cNvSpPr>
          <p:nvPr>
            <p:ph sz="quarter" idx="1"/>
            <p:custDataLst>
              <p:tags r:id="rId4"/>
            </p:custDataLst>
          </p:nvPr>
        </p:nvSpPr>
        <p:spPr>
          <a:xfrm>
            <a:off x="457200" y="1628800"/>
            <a:ext cx="4151313" cy="2871788"/>
          </a:xfrm>
        </p:spPr>
        <p:txBody>
          <a:bodyPr>
            <a:normAutofit fontScale="92500" lnSpcReduction="20000"/>
          </a:bodyPr>
          <a:lstStyle/>
          <a:p>
            <a:pPr eaLnBrk="1" hangingPunct="1">
              <a:buFont typeface="Wingdings" panose="05000000000000000000" pitchFamily="2" charset="2"/>
              <a:buNone/>
            </a:pPr>
            <a:r>
              <a:rPr lang="en-US" altLang="zh-CN" dirty="0">
                <a:solidFill>
                  <a:srgbClr val="FF0000"/>
                </a:solidFill>
              </a:rPr>
              <a:t>GBN?</a:t>
            </a:r>
            <a:endParaRPr lang="en-US" altLang="zh-CN" dirty="0">
              <a:solidFill>
                <a:srgbClr val="FF0000"/>
              </a:solidFill>
            </a:endParaRPr>
          </a:p>
          <a:p>
            <a:pPr eaLnBrk="1" hangingPunct="1"/>
            <a:r>
              <a:rPr lang="en-US" altLang="zh-CN" dirty="0"/>
              <a:t>Yes</a:t>
            </a:r>
            <a:endParaRPr lang="en-US" altLang="zh-CN" dirty="0"/>
          </a:p>
          <a:p>
            <a:pPr lvl="1" eaLnBrk="1" hangingPunct="1"/>
            <a:r>
              <a:rPr lang="en-US" altLang="zh-CN" dirty="0"/>
              <a:t> </a:t>
            </a:r>
            <a:r>
              <a:rPr lang="zh-CN" altLang="en-US" dirty="0"/>
              <a:t>累积确认</a:t>
            </a:r>
            <a:endParaRPr lang="en-US" altLang="zh-CN" dirty="0"/>
          </a:p>
          <a:p>
            <a:pPr eaLnBrk="1" hangingPunct="1"/>
            <a:r>
              <a:rPr lang="en-US" altLang="zh-CN" dirty="0"/>
              <a:t>No</a:t>
            </a:r>
            <a:endParaRPr lang="en-US" altLang="zh-CN" dirty="0"/>
          </a:p>
          <a:p>
            <a:pPr lvl="1" eaLnBrk="1" hangingPunct="1"/>
            <a:r>
              <a:rPr lang="en-US" altLang="zh-CN" dirty="0"/>
              <a:t>TCP </a:t>
            </a:r>
            <a:r>
              <a:rPr lang="zh-CN" altLang="en-US" dirty="0"/>
              <a:t>将失序的报文段缓存起来</a:t>
            </a:r>
            <a:endParaRPr lang="zh-CN" altLang="en-US" dirty="0"/>
          </a:p>
        </p:txBody>
      </p:sp>
      <p:sp>
        <p:nvSpPr>
          <p:cNvPr id="573444" name="Rectangle 4"/>
          <p:cNvSpPr>
            <a:spLocks noGrp="1" noChangeArrowheads="1"/>
          </p:cNvSpPr>
          <p:nvPr>
            <p:ph sz="quarter" idx="2"/>
            <p:custDataLst>
              <p:tags r:id="rId5"/>
            </p:custDataLst>
          </p:nvPr>
        </p:nvSpPr>
        <p:spPr>
          <a:xfrm>
            <a:off x="4716016" y="1628750"/>
            <a:ext cx="4072384" cy="3600450"/>
          </a:xfrm>
        </p:spPr>
        <p:txBody>
          <a:bodyPr>
            <a:normAutofit fontScale="92500" lnSpcReduction="20000"/>
          </a:bodyPr>
          <a:lstStyle/>
          <a:p>
            <a:pPr eaLnBrk="1" hangingPunct="1">
              <a:buFont typeface="Wingdings" panose="05000000000000000000" pitchFamily="2" charset="2"/>
              <a:buNone/>
            </a:pPr>
            <a:r>
              <a:rPr lang="en-US" altLang="zh-CN" dirty="0">
                <a:solidFill>
                  <a:srgbClr val="FF0000"/>
                </a:solidFill>
              </a:rPr>
              <a:t>SR?</a:t>
            </a:r>
            <a:endParaRPr lang="en-US" altLang="zh-CN" dirty="0">
              <a:solidFill>
                <a:srgbClr val="FF0000"/>
              </a:solidFill>
            </a:endParaRPr>
          </a:p>
          <a:p>
            <a:pPr eaLnBrk="1" hangingPunct="1"/>
            <a:r>
              <a:rPr lang="en-US" altLang="zh-CN" sz="3000" dirty="0"/>
              <a:t>Yes</a:t>
            </a:r>
            <a:endParaRPr lang="en-US" altLang="zh-CN" sz="3000" dirty="0"/>
          </a:p>
          <a:p>
            <a:pPr lvl="1" eaLnBrk="1" hangingPunct="1"/>
            <a:r>
              <a:rPr lang="zh-CN" altLang="en-US" sz="2600" dirty="0"/>
              <a:t>如果</a:t>
            </a:r>
            <a:r>
              <a:rPr lang="en-US" altLang="zh-CN" sz="2600" dirty="0"/>
              <a:t> ACK-k </a:t>
            </a:r>
            <a:r>
              <a:rPr lang="zh-CN" altLang="en-US" sz="2600" dirty="0"/>
              <a:t>丢失但</a:t>
            </a:r>
            <a:r>
              <a:rPr lang="en-US" altLang="zh-CN" sz="2600" dirty="0"/>
              <a:t>ACK-</a:t>
            </a:r>
            <a:r>
              <a:rPr lang="en-US" altLang="zh-CN" sz="2600" dirty="0" err="1"/>
              <a:t>k+m</a:t>
            </a:r>
            <a:r>
              <a:rPr lang="zh-CN" altLang="en-US" sz="2600" dirty="0"/>
              <a:t>正确收到，不重传报文段（由累积确认机制保证）</a:t>
            </a:r>
            <a:endParaRPr lang="en-US" altLang="zh-CN" sz="2600" dirty="0"/>
          </a:p>
          <a:p>
            <a:pPr lvl="1" eaLnBrk="1" hangingPunct="1"/>
            <a:r>
              <a:rPr lang="zh-CN" altLang="en-US" sz="2600" dirty="0"/>
              <a:t>某些</a:t>
            </a:r>
            <a:r>
              <a:rPr lang="en-US" altLang="zh-CN" sz="2600" dirty="0"/>
              <a:t>TCP</a:t>
            </a:r>
            <a:r>
              <a:rPr lang="zh-CN" altLang="en-US" sz="2600" dirty="0"/>
              <a:t>修改版本采取选择确认机制</a:t>
            </a:r>
            <a:endParaRPr lang="en-US" altLang="zh-CN" sz="2600" dirty="0"/>
          </a:p>
          <a:p>
            <a:pPr eaLnBrk="1" hangingPunct="1"/>
            <a:r>
              <a:rPr lang="en-US" altLang="zh-CN" sz="3000" dirty="0"/>
              <a:t>No</a:t>
            </a:r>
            <a:endParaRPr lang="en-US" altLang="zh-CN" sz="3000" dirty="0"/>
          </a:p>
          <a:p>
            <a:pPr lvl="1" eaLnBrk="1" hangingPunct="1"/>
            <a:r>
              <a:rPr lang="zh-CN" altLang="en-US" sz="2600" dirty="0"/>
              <a:t>累积确认</a:t>
            </a:r>
            <a:endParaRPr lang="en-US" altLang="zh-CN" sz="2600" dirty="0"/>
          </a:p>
        </p:txBody>
      </p:sp>
      <p:sp>
        <p:nvSpPr>
          <p:cNvPr id="573445" name="Rectangle 5"/>
          <p:cNvSpPr>
            <a:spLocks noChangeArrowheads="1"/>
          </p:cNvSpPr>
          <p:nvPr>
            <p:custDataLst>
              <p:tags r:id="rId6"/>
            </p:custDataLst>
          </p:nvPr>
        </p:nvSpPr>
        <p:spPr bwMode="auto">
          <a:xfrm>
            <a:off x="1619250" y="5661025"/>
            <a:ext cx="53276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buClr>
                <a:srgbClr val="808080"/>
              </a:buClr>
              <a:buSzPct val="75000"/>
              <a:buFont typeface="Wingdings" panose="05000000000000000000" pitchFamily="2" charset="2"/>
              <a:buNone/>
            </a:pPr>
            <a:r>
              <a:rPr lang="zh-CN" altLang="en-US" sz="2800" b="1" dirty="0">
                <a:solidFill>
                  <a:srgbClr val="FF0000"/>
                </a:solidFill>
              </a:rPr>
              <a:t>因此 </a:t>
            </a:r>
            <a:r>
              <a:rPr lang="en-US" altLang="zh-CN" sz="2800" b="1" dirty="0">
                <a:solidFill>
                  <a:srgbClr val="FF0000"/>
                </a:solidFill>
              </a:rPr>
              <a:t>TCP </a:t>
            </a:r>
            <a:r>
              <a:rPr lang="zh-CN" altLang="en-US" sz="2800" b="1" dirty="0">
                <a:solidFill>
                  <a:srgbClr val="FF0000"/>
                </a:solidFill>
              </a:rPr>
              <a:t>组合了 </a:t>
            </a:r>
            <a:r>
              <a:rPr lang="en-US" altLang="zh-CN" sz="2800" b="1" dirty="0">
                <a:solidFill>
                  <a:srgbClr val="FF0000"/>
                </a:solidFill>
              </a:rPr>
              <a:t>GBN </a:t>
            </a:r>
            <a:r>
              <a:rPr lang="zh-CN" altLang="en-US" sz="2800" b="1" dirty="0">
                <a:solidFill>
                  <a:srgbClr val="FF0000"/>
                </a:solidFill>
              </a:rPr>
              <a:t>和 </a:t>
            </a:r>
            <a:r>
              <a:rPr lang="en-US" altLang="zh-CN" sz="2800" b="1" dirty="0">
                <a:solidFill>
                  <a:srgbClr val="FF0000"/>
                </a:solidFill>
              </a:rPr>
              <a:t>SR</a:t>
            </a:r>
            <a:endParaRPr lang="en-US" altLang="zh-CN"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4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34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44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34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344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344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3444">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344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3444">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344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3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3" grpId="0" build="p"/>
      <p:bldP spid="573444" grpId="0" build="p"/>
      <p:bldP spid="57344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Text Box 11"/>
          <p:cNvSpPr txBox="1">
            <a:spLocks noChangeArrowheads="1"/>
          </p:cNvSpPr>
          <p:nvPr>
            <p:custDataLst>
              <p:tags r:id="rId1"/>
            </p:custDataLst>
          </p:nvPr>
        </p:nvSpPr>
        <p:spPr bwMode="auto">
          <a:xfrm>
            <a:off x="304800" y="622546"/>
            <a:ext cx="76327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nSpc>
                <a:spcPct val="90000"/>
              </a:lnSpc>
              <a:spcBef>
                <a:spcPct val="20000"/>
              </a:spcBef>
            </a:pPr>
            <a:r>
              <a:rPr lang="zh-CN" altLang="en-US" sz="2800" b="1" dirty="0">
                <a:solidFill>
                  <a:srgbClr val="0070C0"/>
                </a:solidFill>
                <a:latin typeface="Courier New" panose="02070309020205020404" pitchFamily="49" charset="0"/>
              </a:rPr>
              <a:t>流量控制</a:t>
            </a:r>
            <a:endParaRPr lang="en-US" altLang="zh-CN" sz="2800" b="1" dirty="0">
              <a:solidFill>
                <a:srgbClr val="0070C0"/>
              </a:solidFill>
              <a:latin typeface="Courier New" panose="02070309020205020404" pitchFamily="49" charset="0"/>
            </a:endParaRPr>
          </a:p>
          <a:p>
            <a:pPr>
              <a:lnSpc>
                <a:spcPct val="90000"/>
              </a:lnSpc>
              <a:spcBef>
                <a:spcPct val="20000"/>
              </a:spcBef>
            </a:pPr>
            <a:r>
              <a:rPr lang="en-US" altLang="zh-CN" b="1" dirty="0" err="1">
                <a:solidFill>
                  <a:srgbClr val="0070C0"/>
                </a:solidFill>
                <a:latin typeface="Courier New" panose="02070309020205020404" pitchFamily="49" charset="0"/>
              </a:rPr>
              <a:t>LastByteRcvd</a:t>
            </a:r>
            <a:r>
              <a:rPr lang="en-US" altLang="zh-CN" b="1" dirty="0">
                <a:solidFill>
                  <a:srgbClr val="0070C0"/>
                </a:solidFill>
                <a:latin typeface="Courier New" panose="02070309020205020404" pitchFamily="49" charset="0"/>
              </a:rPr>
              <a:t> - </a:t>
            </a:r>
            <a:r>
              <a:rPr lang="en-US" altLang="zh-CN" b="1" dirty="0" err="1">
                <a:solidFill>
                  <a:srgbClr val="0070C0"/>
                </a:solidFill>
                <a:latin typeface="Courier New" panose="02070309020205020404" pitchFamily="49" charset="0"/>
              </a:rPr>
              <a:t>LastByteRead</a:t>
            </a:r>
            <a:r>
              <a:rPr lang="en-US" altLang="zh-CN" b="1" dirty="0">
                <a:solidFill>
                  <a:srgbClr val="0070C0"/>
                </a:solidFill>
                <a:latin typeface="Courier New" panose="02070309020205020404" pitchFamily="49" charset="0"/>
              </a:rPr>
              <a:t> &lt;= </a:t>
            </a:r>
            <a:r>
              <a:rPr lang="en-US" altLang="zh-CN" b="1" dirty="0" err="1">
                <a:solidFill>
                  <a:srgbClr val="0070C0"/>
                </a:solidFill>
                <a:latin typeface="Courier New" panose="02070309020205020404" pitchFamily="49" charset="0"/>
              </a:rPr>
              <a:t>RcvBuffer</a:t>
            </a:r>
            <a:endParaRPr lang="en-US" altLang="zh-CN" dirty="0">
              <a:solidFill>
                <a:srgbClr val="0070C0"/>
              </a:solidFill>
              <a:latin typeface="Times New Roman" panose="02020603050405020304" pitchFamily="18" charset="0"/>
            </a:endParaRPr>
          </a:p>
          <a:p>
            <a:pPr>
              <a:lnSpc>
                <a:spcPct val="90000"/>
              </a:lnSpc>
              <a:spcBef>
                <a:spcPct val="20000"/>
              </a:spcBef>
            </a:pPr>
            <a:r>
              <a:rPr lang="en-US" altLang="zh-CN" b="1" dirty="0" err="1">
                <a:solidFill>
                  <a:srgbClr val="0070C0"/>
                </a:solidFill>
                <a:latin typeface="Courier New" panose="02070309020205020404" pitchFamily="49" charset="0"/>
              </a:rPr>
              <a:t>RcvBuffer</a:t>
            </a:r>
            <a:r>
              <a:rPr lang="en-US" altLang="zh-CN" b="1" dirty="0">
                <a:solidFill>
                  <a:srgbClr val="0070C0"/>
                </a:solidFill>
                <a:latin typeface="Courier New" panose="02070309020205020404" pitchFamily="49" charset="0"/>
              </a:rPr>
              <a:t> =</a:t>
            </a:r>
            <a:r>
              <a:rPr lang="en-US" altLang="zh-CN" dirty="0">
                <a:solidFill>
                  <a:srgbClr val="0070C0"/>
                </a:solidFill>
                <a:latin typeface="Comic Sans MS" panose="030F0702030302020204" pitchFamily="66" charset="0"/>
              </a:rPr>
              <a:t> </a:t>
            </a:r>
            <a:r>
              <a:rPr lang="en-US" altLang="zh-CN" dirty="0">
                <a:solidFill>
                  <a:srgbClr val="F30701"/>
                </a:solidFill>
                <a:latin typeface="Comic Sans MS" panose="030F0702030302020204" pitchFamily="66" charset="0"/>
              </a:rPr>
              <a:t>size of TCP Receive Buffer</a:t>
            </a:r>
            <a:endParaRPr lang="en-US" altLang="zh-CN" dirty="0">
              <a:solidFill>
                <a:srgbClr val="F30701"/>
              </a:solidFill>
              <a:latin typeface="Comic Sans MS" panose="030F0702030302020204" pitchFamily="66" charset="0"/>
            </a:endParaRPr>
          </a:p>
          <a:p>
            <a:pPr>
              <a:lnSpc>
                <a:spcPct val="90000"/>
              </a:lnSpc>
              <a:spcBef>
                <a:spcPct val="20000"/>
              </a:spcBef>
            </a:pPr>
            <a:r>
              <a:rPr lang="zh-CN" altLang="en-US" b="1" dirty="0">
                <a:solidFill>
                  <a:srgbClr val="0070C0"/>
                </a:solidFill>
                <a:latin typeface="Courier New" panose="02070309020205020404" pitchFamily="49" charset="0"/>
              </a:rPr>
              <a:t>            典型值</a:t>
            </a:r>
            <a:r>
              <a:rPr lang="en-US" altLang="zh-CN" b="1" dirty="0">
                <a:solidFill>
                  <a:srgbClr val="0070C0"/>
                </a:solidFill>
                <a:latin typeface="Courier New" panose="02070309020205020404" pitchFamily="49" charset="0"/>
              </a:rPr>
              <a:t>4096 bytes</a:t>
            </a:r>
            <a:endParaRPr lang="en-US" altLang="zh-CN" b="1" dirty="0">
              <a:solidFill>
                <a:srgbClr val="0070C0"/>
              </a:solidFill>
              <a:latin typeface="Courier New" panose="02070309020205020404" pitchFamily="49" charset="0"/>
            </a:endParaRPr>
          </a:p>
          <a:p>
            <a:pPr>
              <a:lnSpc>
                <a:spcPct val="90000"/>
              </a:lnSpc>
              <a:spcBef>
                <a:spcPct val="20000"/>
              </a:spcBef>
            </a:pPr>
            <a:r>
              <a:rPr lang="en-US" altLang="zh-CN" b="1" dirty="0" err="1">
                <a:solidFill>
                  <a:srgbClr val="0070C0"/>
                </a:solidFill>
                <a:latin typeface="Courier New" panose="02070309020205020404" pitchFamily="49" charset="0"/>
              </a:rPr>
              <a:t>RcvWindow</a:t>
            </a:r>
            <a:r>
              <a:rPr lang="en-US" altLang="zh-CN" dirty="0">
                <a:solidFill>
                  <a:srgbClr val="0070C0"/>
                </a:solidFill>
                <a:latin typeface="Comic Sans MS" panose="030F0702030302020204" pitchFamily="66" charset="0"/>
              </a:rPr>
              <a:t> </a:t>
            </a:r>
            <a:r>
              <a:rPr lang="en-US" altLang="zh-CN" b="1" dirty="0">
                <a:solidFill>
                  <a:srgbClr val="0070C0"/>
                </a:solidFill>
                <a:latin typeface="Courier New" panose="02070309020205020404" pitchFamily="49" charset="0"/>
              </a:rPr>
              <a:t>=</a:t>
            </a:r>
            <a:r>
              <a:rPr lang="en-US" altLang="zh-CN" dirty="0">
                <a:solidFill>
                  <a:srgbClr val="0070C0"/>
                </a:solidFill>
                <a:latin typeface="Comic Sans MS" panose="030F0702030302020204" pitchFamily="66" charset="0"/>
              </a:rPr>
              <a:t> </a:t>
            </a:r>
            <a:r>
              <a:rPr lang="en-US" altLang="zh-CN" dirty="0">
                <a:solidFill>
                  <a:srgbClr val="F30701"/>
                </a:solidFill>
                <a:latin typeface="Comic Sans MS" panose="030F0702030302020204" pitchFamily="66" charset="0"/>
              </a:rPr>
              <a:t>amount of spare room in Buffer</a:t>
            </a:r>
            <a:endParaRPr lang="en-US" altLang="zh-CN" dirty="0">
              <a:solidFill>
                <a:srgbClr val="F30701"/>
              </a:solidFill>
              <a:latin typeface="Comic Sans MS" panose="030F0702030302020204" pitchFamily="66" charset="0"/>
            </a:endParaRPr>
          </a:p>
          <a:p>
            <a:pPr>
              <a:lnSpc>
                <a:spcPct val="90000"/>
              </a:lnSpc>
              <a:spcBef>
                <a:spcPct val="20000"/>
              </a:spcBef>
            </a:pPr>
            <a:r>
              <a:rPr lang="en-US" altLang="zh-CN" dirty="0">
                <a:solidFill>
                  <a:srgbClr val="0070C0"/>
                </a:solidFill>
                <a:latin typeface="Comic Sans MS" panose="030F0702030302020204" pitchFamily="66" charset="0"/>
              </a:rPr>
              <a:t>                   </a:t>
            </a:r>
            <a:r>
              <a:rPr lang="en-US" altLang="zh-CN" b="1" dirty="0">
                <a:solidFill>
                  <a:srgbClr val="0070C0"/>
                </a:solidFill>
                <a:latin typeface="Courier New" panose="02070309020205020404" pitchFamily="49" charset="0"/>
              </a:rPr>
              <a:t>=</a:t>
            </a:r>
            <a:r>
              <a:rPr lang="en-US" altLang="zh-CN" dirty="0">
                <a:solidFill>
                  <a:srgbClr val="0070C0"/>
                </a:solidFill>
                <a:latin typeface="Times New Roman" panose="02020603050405020304" pitchFamily="18" charset="0"/>
              </a:rPr>
              <a:t> </a:t>
            </a:r>
            <a:r>
              <a:rPr lang="en-US" altLang="zh-CN" b="1" dirty="0" err="1">
                <a:solidFill>
                  <a:srgbClr val="0070C0"/>
                </a:solidFill>
                <a:latin typeface="Courier New" panose="02070309020205020404" pitchFamily="49" charset="0"/>
              </a:rPr>
              <a:t>RcvBuffer</a:t>
            </a:r>
            <a:r>
              <a:rPr lang="en-US" altLang="zh-CN" b="1" dirty="0">
                <a:solidFill>
                  <a:srgbClr val="0070C0"/>
                </a:solidFill>
                <a:latin typeface="Courier New" panose="02070309020205020404" pitchFamily="49" charset="0"/>
              </a:rPr>
              <a:t>-[</a:t>
            </a:r>
            <a:r>
              <a:rPr lang="en-US" altLang="zh-CN" b="1" dirty="0" err="1">
                <a:solidFill>
                  <a:srgbClr val="0070C0"/>
                </a:solidFill>
                <a:latin typeface="Courier New" panose="02070309020205020404" pitchFamily="49" charset="0"/>
              </a:rPr>
              <a:t>LastByteRcvd-LastByteRead</a:t>
            </a:r>
            <a:r>
              <a:rPr lang="en-US" altLang="zh-CN" b="1" dirty="0">
                <a:solidFill>
                  <a:srgbClr val="0070C0"/>
                </a:solidFill>
                <a:latin typeface="Courier New" panose="02070309020205020404" pitchFamily="49" charset="0"/>
              </a:rPr>
              <a:t>]</a:t>
            </a:r>
            <a:endParaRPr lang="en-US" altLang="zh-CN" b="1" dirty="0">
              <a:solidFill>
                <a:srgbClr val="0070C0"/>
              </a:solidFill>
              <a:latin typeface="Courier New" panose="02070309020205020404" pitchFamily="49" charset="0"/>
            </a:endParaRPr>
          </a:p>
          <a:p>
            <a:pPr>
              <a:lnSpc>
                <a:spcPct val="90000"/>
              </a:lnSpc>
              <a:spcBef>
                <a:spcPct val="20000"/>
              </a:spcBef>
            </a:pPr>
            <a:endParaRPr lang="en-US" altLang="zh-CN" b="1" dirty="0">
              <a:solidFill>
                <a:srgbClr val="0070C0"/>
              </a:solidFill>
              <a:latin typeface="Courier New" panose="02070309020205020404" pitchFamily="49" charset="0"/>
            </a:endParaRPr>
          </a:p>
          <a:p>
            <a:pPr eaLnBrk="1" hangingPunct="1">
              <a:lnSpc>
                <a:spcPct val="90000"/>
              </a:lnSpc>
              <a:buFont typeface="Wingdings" panose="05000000000000000000" pitchFamily="2" charset="2"/>
              <a:buNone/>
            </a:pPr>
            <a:r>
              <a:rPr lang="zh-CN" altLang="en-US" sz="2400" b="1" dirty="0">
                <a:solidFill>
                  <a:srgbClr val="FF0000"/>
                </a:solidFill>
              </a:rPr>
              <a:t>接收方</a:t>
            </a:r>
            <a:r>
              <a:rPr lang="en-US" altLang="zh-CN" sz="2400" b="1" dirty="0">
                <a:solidFill>
                  <a:srgbClr val="FF0000"/>
                </a:solidFill>
              </a:rPr>
              <a:t>:</a:t>
            </a:r>
            <a:r>
              <a:rPr lang="en-US" altLang="zh-CN" sz="2400" dirty="0"/>
              <a:t>  </a:t>
            </a:r>
            <a:r>
              <a:rPr lang="zh-CN" altLang="en-US" sz="2400" dirty="0"/>
              <a:t>明确地通知发送方（动态变化的）空闲缓存空间的数量 </a:t>
            </a:r>
            <a:endParaRPr lang="zh-CN" altLang="en-US" sz="2400" dirty="0"/>
          </a:p>
          <a:p>
            <a:pPr lvl="1" eaLnBrk="1" hangingPunct="1">
              <a:lnSpc>
                <a:spcPct val="90000"/>
              </a:lnSpc>
            </a:pPr>
            <a:r>
              <a:rPr lang="en-US" altLang="zh-CN" dirty="0"/>
              <a:t>TCP </a:t>
            </a:r>
            <a:r>
              <a:rPr lang="zh-CN" altLang="en-US" dirty="0"/>
              <a:t>报文段中的 </a:t>
            </a:r>
            <a:r>
              <a:rPr lang="en-US" altLang="zh-CN" b="1" dirty="0" err="1">
                <a:solidFill>
                  <a:srgbClr val="000099"/>
                </a:solidFill>
                <a:latin typeface="Courier New" panose="02070309020205020404" pitchFamily="49" charset="0"/>
              </a:rPr>
              <a:t>RcvWindow</a:t>
            </a:r>
            <a:r>
              <a:rPr lang="en-US" altLang="zh-CN" b="1" dirty="0">
                <a:solidFill>
                  <a:srgbClr val="660066"/>
                </a:solidFill>
                <a:latin typeface="Courier New" panose="02070309020205020404" pitchFamily="49" charset="0"/>
              </a:rPr>
              <a:t> </a:t>
            </a:r>
            <a:r>
              <a:rPr lang="zh-CN" altLang="en-US" dirty="0"/>
              <a:t>域</a:t>
            </a:r>
            <a:endParaRPr lang="zh-CN" altLang="en-US" dirty="0"/>
          </a:p>
          <a:p>
            <a:pPr eaLnBrk="1" hangingPunct="1">
              <a:lnSpc>
                <a:spcPct val="90000"/>
              </a:lnSpc>
              <a:buFont typeface="Wingdings" panose="05000000000000000000" pitchFamily="2" charset="2"/>
              <a:buNone/>
            </a:pPr>
            <a:r>
              <a:rPr lang="zh-CN" altLang="en-US" sz="2400" b="1" dirty="0">
                <a:solidFill>
                  <a:srgbClr val="FF0000"/>
                </a:solidFill>
              </a:rPr>
              <a:t>发送方</a:t>
            </a:r>
            <a:r>
              <a:rPr lang="en-US" altLang="zh-CN" sz="2400" b="1" dirty="0">
                <a:solidFill>
                  <a:srgbClr val="FF0000"/>
                </a:solidFill>
              </a:rPr>
              <a:t>:</a:t>
            </a:r>
            <a:r>
              <a:rPr lang="en-US" altLang="zh-CN" sz="2400" dirty="0"/>
              <a:t> </a:t>
            </a:r>
            <a:r>
              <a:rPr lang="zh-CN" altLang="en-US" sz="2400" dirty="0"/>
              <a:t>保持已发送的但未被确认的数据量在最近接收到的 </a:t>
            </a:r>
            <a:r>
              <a:rPr lang="en-US" altLang="zh-CN" sz="2400" b="1" dirty="0" err="1">
                <a:solidFill>
                  <a:srgbClr val="000099"/>
                </a:solidFill>
                <a:latin typeface="Courier New" panose="02070309020205020404" pitchFamily="49" charset="0"/>
              </a:rPr>
              <a:t>RcvWindow</a:t>
            </a:r>
            <a:r>
              <a:rPr lang="en-US" altLang="zh-CN" sz="2400" b="1" dirty="0">
                <a:solidFill>
                  <a:srgbClr val="000099"/>
                </a:solidFill>
                <a:latin typeface="Courier New" panose="02070309020205020404" pitchFamily="49" charset="0"/>
              </a:rPr>
              <a:t> </a:t>
            </a:r>
            <a:r>
              <a:rPr lang="zh-CN" altLang="en-US" sz="2400" dirty="0">
                <a:latin typeface="Courier New" panose="02070309020205020404" pitchFamily="49" charset="0"/>
              </a:rPr>
              <a:t>值以内</a:t>
            </a:r>
            <a:endParaRPr lang="zh-CN" altLang="en-US" sz="2400" dirty="0">
              <a:latin typeface="Courier New" panose="02070309020205020404" pitchFamily="49" charset="0"/>
            </a:endParaRPr>
          </a:p>
          <a:p>
            <a:pPr lvl="1" eaLnBrk="1" hangingPunct="1">
              <a:lnSpc>
                <a:spcPct val="90000"/>
              </a:lnSpc>
            </a:pPr>
            <a:r>
              <a:rPr lang="zh-CN" altLang="en-US" sz="2000" dirty="0">
                <a:latin typeface="Courier New" panose="02070309020205020404" pitchFamily="49" charset="0"/>
              </a:rPr>
              <a:t>保证接收缓存不溢出 </a:t>
            </a:r>
            <a:endParaRPr lang="zh-CN" altLang="en-US" sz="2000" dirty="0">
              <a:latin typeface="Courier New" panose="02070309020205020404" pitchFamily="49" charset="0"/>
            </a:endParaRPr>
          </a:p>
          <a:p>
            <a:pPr eaLnBrk="1" hangingPunct="1">
              <a:lnSpc>
                <a:spcPct val="90000"/>
              </a:lnSpc>
              <a:buFont typeface="Wingdings" panose="05000000000000000000" pitchFamily="2" charset="2"/>
              <a:buNone/>
            </a:pPr>
            <a:r>
              <a:rPr lang="zh-CN" altLang="en-US" sz="2400" b="1" dirty="0">
                <a:solidFill>
                  <a:srgbClr val="660066"/>
                </a:solidFill>
                <a:latin typeface="Courier New" panose="02070309020205020404" pitchFamily="49" charset="0"/>
              </a:rPr>
              <a:t>  </a:t>
            </a:r>
            <a:r>
              <a:rPr lang="en-US" altLang="zh-CN" sz="2400" b="1" dirty="0" err="1">
                <a:solidFill>
                  <a:srgbClr val="000099"/>
                </a:solidFill>
                <a:latin typeface="Courier New" panose="02070309020205020404" pitchFamily="49" charset="0"/>
              </a:rPr>
              <a:t>LastByteSent-LastByteAcked</a:t>
            </a:r>
            <a:r>
              <a:rPr lang="en-US" altLang="zh-CN" sz="2400" b="1" dirty="0">
                <a:solidFill>
                  <a:srgbClr val="000099"/>
                </a:solidFill>
                <a:latin typeface="Courier New" panose="02070309020205020404" pitchFamily="49" charset="0"/>
              </a:rPr>
              <a:t>&lt;=</a:t>
            </a:r>
            <a:r>
              <a:rPr lang="en-US" altLang="zh-CN" sz="2400" b="1" dirty="0" err="1">
                <a:solidFill>
                  <a:srgbClr val="000099"/>
                </a:solidFill>
                <a:latin typeface="Courier New" panose="02070309020205020404" pitchFamily="49" charset="0"/>
              </a:rPr>
              <a:t>RcvWindow</a:t>
            </a:r>
            <a:endParaRPr lang="en-US" altLang="zh-CN" b="1" dirty="0">
              <a:solidFill>
                <a:srgbClr val="0070C0"/>
              </a:solidFill>
              <a:latin typeface="Courier New" panose="02070309020205020404" pitchFamily="49" charset="0"/>
            </a:endParaRPr>
          </a:p>
          <a:p>
            <a:pPr>
              <a:lnSpc>
                <a:spcPct val="90000"/>
              </a:lnSpc>
              <a:spcBef>
                <a:spcPct val="20000"/>
              </a:spcBef>
            </a:pPr>
            <a:endParaRPr lang="en-US" altLang="zh-CN" b="1" dirty="0">
              <a:solidFill>
                <a:srgbClr val="0070C0"/>
              </a:solidFill>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0" y="0"/>
            <a:ext cx="4558923" cy="3859791"/>
          </a:xfrm>
          <a:prstGeom prst="rect">
            <a:avLst/>
          </a:prstGeom>
        </p:spPr>
      </p:pic>
      <p:pic>
        <p:nvPicPr>
          <p:cNvPr id="5" name="图片 4"/>
          <p:cNvPicPr>
            <a:picLocks noChangeAspect="1"/>
          </p:cNvPicPr>
          <p:nvPr/>
        </p:nvPicPr>
        <p:blipFill>
          <a:blip r:embed="rId2"/>
          <a:stretch>
            <a:fillRect/>
          </a:stretch>
        </p:blipFill>
        <p:spPr>
          <a:xfrm>
            <a:off x="3821291" y="1929894"/>
            <a:ext cx="5256124" cy="3667341"/>
          </a:xfrm>
          <a:prstGeom prst="rect">
            <a:avLst/>
          </a:prstGeom>
        </p:spPr>
      </p:pic>
      <p:sp>
        <p:nvSpPr>
          <p:cNvPr id="6" name="文本框 5"/>
          <p:cNvSpPr txBox="1"/>
          <p:nvPr/>
        </p:nvSpPr>
        <p:spPr>
          <a:xfrm>
            <a:off x="955964" y="5334000"/>
            <a:ext cx="2632363" cy="923330"/>
          </a:xfrm>
          <a:prstGeom prst="rect">
            <a:avLst/>
          </a:prstGeom>
          <a:noFill/>
        </p:spPr>
        <p:txBody>
          <a:bodyPr wrap="square" rtlCol="0">
            <a:spAutoFit/>
          </a:bodyPr>
          <a:lstStyle/>
          <a:p>
            <a:pPr>
              <a:buNone/>
            </a:pPr>
            <a:r>
              <a:rPr lang="en-US" altLang="zh-CN" sz="1800" dirty="0"/>
              <a:t>SYN</a:t>
            </a:r>
            <a:r>
              <a:rPr lang="zh-CN" altLang="en-US" sz="1800" dirty="0"/>
              <a:t>洪泛：发送大量的</a:t>
            </a:r>
            <a:r>
              <a:rPr lang="en-US" altLang="zh-CN" sz="1800" dirty="0"/>
              <a:t>SYN</a:t>
            </a:r>
            <a:r>
              <a:rPr lang="zh-CN" altLang="en-US" sz="1800" dirty="0"/>
              <a:t>报文段，但不完成三次握手的第三步</a:t>
            </a:r>
            <a:endParaRPr lang="zh-CN" altLang="en-US" sz="1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Rectangle 6"/>
          <p:cNvSpPr>
            <a:spLocks noGrp="1" noChangeArrowheads="1"/>
          </p:cNvSpPr>
          <p:nvPr>
            <p:ph idx="1"/>
            <p:custDataLst>
              <p:tags r:id="rId1"/>
            </p:custDataLst>
          </p:nvPr>
        </p:nvSpPr>
        <p:spPr>
          <a:xfrm>
            <a:off x="457200" y="1288490"/>
            <a:ext cx="8229600" cy="5445224"/>
          </a:xfrm>
        </p:spPr>
        <p:txBody>
          <a:bodyPr>
            <a:normAutofit/>
          </a:bodyPr>
          <a:lstStyle/>
          <a:p>
            <a:pPr marL="0" indent="0">
              <a:buNone/>
              <a:defRPr/>
            </a:pPr>
            <a:r>
              <a:rPr lang="en-US" altLang="zh-CN" sz="3000" dirty="0"/>
              <a:t>Assignment 8</a:t>
            </a:r>
            <a:r>
              <a:rPr lang="zh-CN" altLang="en-US" sz="3000" dirty="0"/>
              <a:t>：</a:t>
            </a:r>
            <a:endParaRPr lang="en-US" altLang="zh-CN" sz="3000" dirty="0"/>
          </a:p>
          <a:p>
            <a:r>
              <a:rPr lang="zh-CN" altLang="en-US" sz="2400" dirty="0">
                <a:solidFill>
                  <a:srgbClr val="C00000"/>
                </a:solidFill>
              </a:rPr>
              <a:t>题</a:t>
            </a:r>
            <a:r>
              <a:rPr lang="en-US" altLang="zh-CN" sz="2400" dirty="0">
                <a:solidFill>
                  <a:srgbClr val="C00000"/>
                </a:solidFill>
              </a:rPr>
              <a:t>5</a:t>
            </a:r>
            <a:r>
              <a:rPr lang="en-US" altLang="zh-CN" sz="2400" dirty="0"/>
              <a:t>. </a:t>
            </a:r>
            <a:r>
              <a:rPr lang="zh-CN" altLang="zh-CN" sz="2400" dirty="0"/>
              <a:t>请举例说明为什么</a:t>
            </a:r>
            <a:r>
              <a:rPr lang="en-US" altLang="zh-CN" sz="2400" dirty="0"/>
              <a:t>TCP</a:t>
            </a:r>
            <a:r>
              <a:rPr lang="zh-CN" altLang="zh-CN" sz="2400" dirty="0"/>
              <a:t>在建立连接时需要进行三次握手，如果不这样做，例如采取两次握手，可能会出现什么情况？ </a:t>
            </a:r>
            <a:endParaRPr lang="zh-CN" altLang="zh-CN" sz="2400" dirty="0"/>
          </a:p>
          <a:p>
            <a:pPr marL="0" indent="0">
              <a:buNone/>
            </a:pPr>
            <a:r>
              <a:rPr lang="zh-CN" altLang="zh-CN" sz="2400" dirty="0">
                <a:solidFill>
                  <a:srgbClr val="0070C0"/>
                </a:solidFill>
              </a:rPr>
              <a:t>答：</a:t>
            </a:r>
            <a:r>
              <a:rPr lang="en-US" altLang="zh-CN" sz="2400" dirty="0">
                <a:solidFill>
                  <a:srgbClr val="0070C0"/>
                </a:solidFill>
              </a:rPr>
              <a:t>3</a:t>
            </a:r>
            <a:r>
              <a:rPr lang="zh-CN" altLang="zh-CN" sz="2400" dirty="0">
                <a:solidFill>
                  <a:srgbClr val="0070C0"/>
                </a:solidFill>
              </a:rPr>
              <a:t>次握手完成两个重要的功能，</a:t>
            </a:r>
            <a:r>
              <a:rPr lang="zh-CN" altLang="en-US" sz="2400" dirty="0">
                <a:solidFill>
                  <a:srgbClr val="0070C0"/>
                </a:solidFill>
              </a:rPr>
              <a:t>即</a:t>
            </a:r>
            <a:r>
              <a:rPr lang="zh-CN" altLang="zh-CN" sz="2400" dirty="0">
                <a:solidFill>
                  <a:srgbClr val="0070C0"/>
                </a:solidFill>
              </a:rPr>
              <a:t>要</a:t>
            </a:r>
            <a:r>
              <a:rPr lang="zh-CN" altLang="zh-CN" sz="2400" dirty="0">
                <a:solidFill>
                  <a:srgbClr val="FF0000"/>
                </a:solidFill>
              </a:rPr>
              <a:t>双方</a:t>
            </a:r>
            <a:r>
              <a:rPr lang="zh-CN" altLang="en-US" sz="2400" dirty="0">
                <a:solidFill>
                  <a:srgbClr val="FF0000"/>
                </a:solidFill>
              </a:rPr>
              <a:t>均</a:t>
            </a:r>
            <a:r>
              <a:rPr lang="zh-CN" altLang="zh-CN" sz="2400" dirty="0">
                <a:solidFill>
                  <a:srgbClr val="FF0000"/>
                </a:solidFill>
              </a:rPr>
              <a:t>做好发送数据的准</a:t>
            </a:r>
            <a:r>
              <a:rPr lang="zh-CN" altLang="en-US" sz="2400" dirty="0">
                <a:solidFill>
                  <a:srgbClr val="FF0000"/>
                </a:solidFill>
              </a:rPr>
              <a:t>备</a:t>
            </a:r>
            <a:r>
              <a:rPr lang="zh-CN" altLang="zh-CN" sz="2400" dirty="0">
                <a:solidFill>
                  <a:srgbClr val="0070C0"/>
                </a:solidFill>
              </a:rPr>
              <a:t>，也</a:t>
            </a:r>
            <a:r>
              <a:rPr lang="zh-CN" altLang="en-US" sz="2400" dirty="0">
                <a:solidFill>
                  <a:srgbClr val="FF0000"/>
                </a:solidFill>
              </a:rPr>
              <a:t>协商了</a:t>
            </a:r>
            <a:r>
              <a:rPr lang="zh-CN" altLang="zh-CN" sz="2400" dirty="0">
                <a:solidFill>
                  <a:srgbClr val="FF0000"/>
                </a:solidFill>
              </a:rPr>
              <a:t>初始序列号</a:t>
            </a:r>
            <a:r>
              <a:rPr lang="zh-CN" altLang="en-US" sz="2400" dirty="0">
                <a:solidFill>
                  <a:srgbClr val="0070C0"/>
                </a:solidFill>
              </a:rPr>
              <a:t>。</a:t>
            </a:r>
            <a:endParaRPr lang="zh-CN" altLang="zh-CN" sz="2400" dirty="0">
              <a:solidFill>
                <a:srgbClr val="0070C0"/>
              </a:solidFill>
            </a:endParaRPr>
          </a:p>
          <a:p>
            <a:pPr marL="0" indent="0">
              <a:buNone/>
            </a:pPr>
            <a:r>
              <a:rPr lang="en-US" altLang="zh-CN" sz="2000" dirty="0">
                <a:solidFill>
                  <a:srgbClr val="0070C0"/>
                </a:solidFill>
              </a:rPr>
              <a:t>        </a:t>
            </a:r>
            <a:endParaRPr lang="en-US" altLang="zh-CN" sz="2000" dirty="0">
              <a:solidFill>
                <a:srgbClr val="0070C0"/>
              </a:solidFill>
            </a:endParaRPr>
          </a:p>
          <a:p>
            <a:pPr marL="0" indent="0">
              <a:buNone/>
            </a:pPr>
            <a:endParaRPr lang="en-US" altLang="zh-CN" sz="2000" dirty="0">
              <a:solidFill>
                <a:srgbClr val="0070C0"/>
              </a:solidFill>
            </a:endParaRPr>
          </a:p>
          <a:p>
            <a:pPr marL="0" indent="0">
              <a:buNone/>
            </a:pPr>
            <a:endParaRPr lang="en-US" altLang="zh-CN" sz="2000" dirty="0">
              <a:solidFill>
                <a:srgbClr val="0070C0"/>
              </a:solidFill>
            </a:endParaRPr>
          </a:p>
          <a:p>
            <a:pPr marL="0" indent="0">
              <a:buNone/>
            </a:pPr>
            <a:endParaRPr lang="en-US" altLang="zh-CN" sz="2000" dirty="0">
              <a:solidFill>
                <a:srgbClr val="0070C0"/>
              </a:solidFill>
            </a:endParaRPr>
          </a:p>
          <a:p>
            <a:pPr marL="0" indent="0">
              <a:buNone/>
            </a:pPr>
            <a:endParaRPr lang="en-US" altLang="zh-CN" sz="2000" dirty="0">
              <a:solidFill>
                <a:srgbClr val="0070C0"/>
              </a:solidFill>
            </a:endParaRPr>
          </a:p>
          <a:p>
            <a:pPr marL="0" indent="0">
              <a:buNone/>
            </a:pPr>
            <a:r>
              <a:rPr lang="en-US" altLang="zh-CN" sz="2000" dirty="0">
                <a:solidFill>
                  <a:srgbClr val="0070C0"/>
                </a:solidFill>
              </a:rPr>
              <a:t>A</a:t>
            </a:r>
            <a:r>
              <a:rPr lang="zh-CN" altLang="en-US" sz="2000" dirty="0">
                <a:solidFill>
                  <a:srgbClr val="0070C0"/>
                </a:solidFill>
              </a:rPr>
              <a:t>向</a:t>
            </a:r>
            <a:r>
              <a:rPr lang="en-US" altLang="zh-CN" sz="2000" dirty="0">
                <a:solidFill>
                  <a:srgbClr val="0070C0"/>
                </a:solidFill>
              </a:rPr>
              <a:t>B</a:t>
            </a:r>
            <a:r>
              <a:rPr lang="zh-CN" altLang="en-US" sz="2000" dirty="0">
                <a:solidFill>
                  <a:srgbClr val="0070C0"/>
                </a:solidFill>
              </a:rPr>
              <a:t>发起连接，假如</a:t>
            </a:r>
            <a:r>
              <a:rPr lang="en-US" altLang="zh-CN" sz="2000" dirty="0">
                <a:solidFill>
                  <a:srgbClr val="0070C0"/>
                </a:solidFill>
              </a:rPr>
              <a:t>B</a:t>
            </a:r>
            <a:r>
              <a:rPr lang="zh-CN" altLang="en-US" sz="2000" dirty="0">
                <a:solidFill>
                  <a:srgbClr val="0070C0"/>
                </a:solidFill>
              </a:rPr>
              <a:t>想通知</a:t>
            </a:r>
            <a:r>
              <a:rPr lang="en-US" altLang="zh-CN" sz="2000" dirty="0">
                <a:solidFill>
                  <a:srgbClr val="0070C0"/>
                </a:solidFill>
              </a:rPr>
              <a:t>A</a:t>
            </a:r>
            <a:r>
              <a:rPr lang="zh-CN" altLang="en-US" sz="2000" dirty="0">
                <a:solidFill>
                  <a:srgbClr val="0070C0"/>
                </a:solidFill>
              </a:rPr>
              <a:t>它准备好了，</a:t>
            </a:r>
            <a:r>
              <a:rPr lang="zh-CN" altLang="zh-CN" sz="2000" dirty="0">
                <a:solidFill>
                  <a:srgbClr val="0070C0"/>
                </a:solidFill>
              </a:rPr>
              <a:t>可是，</a:t>
            </a:r>
            <a:r>
              <a:rPr lang="zh-CN" altLang="en-US" sz="2000" dirty="0">
                <a:solidFill>
                  <a:srgbClr val="0070C0"/>
                </a:solidFill>
              </a:rPr>
              <a:t>当这个应答</a:t>
            </a:r>
            <a:r>
              <a:rPr lang="zh-CN" altLang="zh-CN" sz="2000" dirty="0">
                <a:solidFill>
                  <a:srgbClr val="0070C0"/>
                </a:solidFill>
              </a:rPr>
              <a:t>在</a:t>
            </a:r>
            <a:r>
              <a:rPr lang="zh-CN" altLang="zh-CN" sz="2000" dirty="0">
                <a:solidFill>
                  <a:srgbClr val="FF0000"/>
                </a:solidFill>
              </a:rPr>
              <a:t>传输中被丢失</a:t>
            </a:r>
            <a:r>
              <a:rPr lang="zh-CN" altLang="en-US" sz="2000" dirty="0">
                <a:solidFill>
                  <a:srgbClr val="FF0000"/>
                </a:solidFill>
              </a:rPr>
              <a:t>时</a:t>
            </a:r>
            <a:r>
              <a:rPr lang="zh-CN" altLang="zh-CN" sz="2000" dirty="0">
                <a:solidFill>
                  <a:srgbClr val="0070C0"/>
                </a:solidFill>
              </a:rPr>
              <a:t>，</a:t>
            </a:r>
            <a:r>
              <a:rPr lang="en-US" altLang="zh-CN" sz="2000" dirty="0">
                <a:solidFill>
                  <a:srgbClr val="0070C0"/>
                </a:solidFill>
              </a:rPr>
              <a:t>A</a:t>
            </a:r>
            <a:r>
              <a:rPr lang="zh-CN" altLang="zh-CN" sz="2000" dirty="0">
                <a:solidFill>
                  <a:srgbClr val="0070C0"/>
                </a:solidFill>
              </a:rPr>
              <a:t>将不知道</a:t>
            </a:r>
            <a:r>
              <a:rPr lang="en-US" altLang="zh-CN" sz="2000" dirty="0">
                <a:solidFill>
                  <a:srgbClr val="0070C0"/>
                </a:solidFill>
              </a:rPr>
              <a:t>B</a:t>
            </a:r>
            <a:r>
              <a:rPr lang="zh-CN" altLang="zh-CN" sz="2000" dirty="0">
                <a:solidFill>
                  <a:srgbClr val="0070C0"/>
                </a:solidFill>
              </a:rPr>
              <a:t>是否已准备好，</a:t>
            </a:r>
            <a:r>
              <a:rPr lang="en-US" altLang="zh-CN" sz="2000" dirty="0">
                <a:solidFill>
                  <a:srgbClr val="0070C0"/>
                </a:solidFill>
              </a:rPr>
              <a:t>A</a:t>
            </a:r>
            <a:r>
              <a:rPr lang="zh-CN" altLang="zh-CN" sz="2000" dirty="0">
                <a:solidFill>
                  <a:srgbClr val="0070C0"/>
                </a:solidFill>
              </a:rPr>
              <a:t>甚至怀疑</a:t>
            </a:r>
            <a:r>
              <a:rPr lang="en-US" altLang="zh-CN" sz="2000" dirty="0">
                <a:solidFill>
                  <a:srgbClr val="0070C0"/>
                </a:solidFill>
              </a:rPr>
              <a:t>B</a:t>
            </a:r>
            <a:r>
              <a:rPr lang="zh-CN" altLang="zh-CN" sz="2000" dirty="0">
                <a:solidFill>
                  <a:srgbClr val="0070C0"/>
                </a:solidFill>
              </a:rPr>
              <a:t>是否收到自己的连接请求分组，在这种情况下，</a:t>
            </a:r>
            <a:r>
              <a:rPr lang="en-US" altLang="zh-CN" sz="2000" b="1" dirty="0">
                <a:solidFill>
                  <a:srgbClr val="FF0000"/>
                </a:solidFill>
              </a:rPr>
              <a:t>A</a:t>
            </a:r>
            <a:r>
              <a:rPr lang="zh-CN" altLang="zh-CN" sz="2000" b="1" dirty="0">
                <a:solidFill>
                  <a:srgbClr val="FF0000"/>
                </a:solidFill>
              </a:rPr>
              <a:t>认为连接还未建立，</a:t>
            </a:r>
            <a:r>
              <a:rPr lang="zh-CN" altLang="zh-CN" sz="2000" dirty="0">
                <a:solidFill>
                  <a:srgbClr val="0070C0"/>
                </a:solidFill>
              </a:rPr>
              <a:t>将</a:t>
            </a:r>
            <a:r>
              <a:rPr lang="zh-CN" altLang="en-US" sz="2000" b="1" dirty="0">
                <a:solidFill>
                  <a:srgbClr val="FF0000"/>
                </a:solidFill>
              </a:rPr>
              <a:t>重新</a:t>
            </a:r>
            <a:r>
              <a:rPr lang="zh-CN" altLang="en-US" sz="2000" dirty="0">
                <a:solidFill>
                  <a:srgbClr val="0070C0"/>
                </a:solidFill>
              </a:rPr>
              <a:t>发起连接请求</a:t>
            </a:r>
            <a:r>
              <a:rPr lang="zh-CN" altLang="zh-CN" sz="2000" b="1" dirty="0">
                <a:solidFill>
                  <a:srgbClr val="0070C0"/>
                </a:solidFill>
              </a:rPr>
              <a:t>。</a:t>
            </a:r>
            <a:endParaRPr lang="zh-CN" altLang="zh-CN" sz="2000" b="1" dirty="0">
              <a:solidFill>
                <a:srgbClr val="0070C0"/>
              </a:solidFill>
            </a:endParaRPr>
          </a:p>
          <a:p>
            <a:pPr lvl="0">
              <a:buFont typeface="Wingdings" panose="05000000000000000000" pitchFamily="2" charset="2"/>
              <a:buChar char="Ø"/>
            </a:pPr>
            <a:endParaRPr lang="zh-CN" altLang="zh-CN" sz="2800" dirty="0">
              <a:solidFill>
                <a:srgbClr val="0070C0"/>
              </a:solidFill>
            </a:endParaRPr>
          </a:p>
          <a:p>
            <a:pPr>
              <a:buFont typeface="Wingdings" panose="05000000000000000000" pitchFamily="2" charset="2"/>
              <a:buChar char="l"/>
              <a:defRPr/>
            </a:pPr>
            <a:endParaRPr lang="en-US" altLang="zh-CN" sz="3000" dirty="0"/>
          </a:p>
        </p:txBody>
      </p:sp>
      <p:sp>
        <p:nvSpPr>
          <p:cNvPr id="19459" name="日期占位符 5"/>
          <p:cNvSpPr>
            <a:spLocks noGrp="1"/>
          </p:cNvSpPr>
          <p:nvPr>
            <p:ph type="dt" sz="half" idx="10"/>
            <p:custDataLst>
              <p:tags r:id="rId2"/>
            </p:custDataLst>
          </p:nvPr>
        </p:nvSpPr>
        <p:spPr>
          <a:xfrm>
            <a:off x="407815" y="6492875"/>
            <a:ext cx="2133600" cy="365125"/>
          </a:xfrm>
          <a:noFill/>
        </p:spPr>
        <p:txBody>
          <a:bodyPr/>
          <a:lstStyle/>
          <a:p>
            <a:r>
              <a:rPr lang="zh-CN" altLang="en-US" dirty="0"/>
              <a:t>清华大学 </a:t>
            </a:r>
            <a:r>
              <a:rPr lang="en-US" altLang="zh-CN" dirty="0"/>
              <a:t>2016</a:t>
            </a:r>
            <a:r>
              <a:rPr lang="zh-CN" altLang="en-US" dirty="0"/>
              <a:t>秋</a:t>
            </a:r>
            <a:endParaRPr lang="en-US" altLang="zh-CN" dirty="0"/>
          </a:p>
        </p:txBody>
      </p:sp>
      <p:sp>
        <p:nvSpPr>
          <p:cNvPr id="19458" name="灯片编号占位符 4"/>
          <p:cNvSpPr>
            <a:spLocks noGrp="1"/>
          </p:cNvSpPr>
          <p:nvPr>
            <p:ph type="sldNum" sz="quarter" idx="12"/>
            <p:custDataLst>
              <p:tags r:id="rId3"/>
            </p:custDataLst>
          </p:nvPr>
        </p:nvSpPr>
        <p:spPr>
          <a:noFill/>
        </p:spPr>
        <p:txBody>
          <a:bodyPr/>
          <a:lstStyle/>
          <a:p>
            <a:fld id="{134E45E0-8D06-41B5-BA89-0F6A198E94B5}" type="slidenum">
              <a:rPr lang="en-US" altLang="zh-CN" smtClean="0"/>
            </a:fld>
            <a:endParaRPr lang="en-US" altLang="zh-CN"/>
          </a:p>
        </p:txBody>
      </p:sp>
      <p:sp>
        <p:nvSpPr>
          <p:cNvPr id="6" name="矩形 5"/>
          <p:cNvSpPr/>
          <p:nvPr/>
        </p:nvSpPr>
        <p:spPr>
          <a:xfrm>
            <a:off x="439391" y="476672"/>
            <a:ext cx="1882247" cy="769441"/>
          </a:xfrm>
          <a:prstGeom prst="rect">
            <a:avLst/>
          </a:prstGeom>
          <a:noFill/>
        </p:spPr>
        <p:txBody>
          <a:bodyPr wrap="none" lIns="91440" tIns="45720" rIns="91440" bIns="45720">
            <a:spAutoFit/>
          </a:bodyPr>
          <a:lstStyle/>
          <a:p>
            <a:pPr algn="ctr"/>
            <a:r>
              <a:rPr lang="zh-CN" altLang="en-US" sz="4400" b="1" dirty="0">
                <a:ln w="22225">
                  <a:solidFill>
                    <a:schemeClr val="accent2"/>
                  </a:solidFill>
                  <a:prstDash val="solid"/>
                </a:ln>
                <a:solidFill>
                  <a:schemeClr val="accent2">
                    <a:lumMod val="40000"/>
                    <a:lumOff val="60000"/>
                  </a:schemeClr>
                </a:solidFill>
              </a:rPr>
              <a:t>传输层</a:t>
            </a:r>
            <a:endParaRPr lang="zh-CN" altLang="en-US" sz="4400" b="1" dirty="0">
              <a:ln w="22225">
                <a:solidFill>
                  <a:schemeClr val="accent2"/>
                </a:solidFill>
                <a:prstDash val="solid"/>
              </a:ln>
              <a:solidFill>
                <a:schemeClr val="accent2">
                  <a:lumMod val="40000"/>
                  <a:lumOff val="60000"/>
                </a:schemeClr>
              </a:solidFill>
            </a:endParaRPr>
          </a:p>
        </p:txBody>
      </p:sp>
      <p:pic>
        <p:nvPicPr>
          <p:cNvPr id="2" name="图片 1"/>
          <p:cNvPicPr>
            <a:picLocks noChangeAspect="1"/>
          </p:cNvPicPr>
          <p:nvPr/>
        </p:nvPicPr>
        <p:blipFill>
          <a:blip r:embed="rId4"/>
          <a:stretch>
            <a:fillRect/>
          </a:stretch>
        </p:blipFill>
        <p:spPr>
          <a:xfrm>
            <a:off x="2483768" y="4044838"/>
            <a:ext cx="3390772" cy="116815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Rectangle 6"/>
          <p:cNvSpPr>
            <a:spLocks noGrp="1" noChangeArrowheads="1"/>
          </p:cNvSpPr>
          <p:nvPr>
            <p:ph idx="1"/>
            <p:custDataLst>
              <p:tags r:id="rId1"/>
            </p:custDataLst>
          </p:nvPr>
        </p:nvSpPr>
        <p:spPr>
          <a:xfrm>
            <a:off x="457200" y="1412776"/>
            <a:ext cx="8229600" cy="5445224"/>
          </a:xfrm>
        </p:spPr>
        <p:txBody>
          <a:bodyPr>
            <a:normAutofit/>
          </a:bodyPr>
          <a:lstStyle/>
          <a:p>
            <a:pPr marL="0" indent="0">
              <a:buNone/>
              <a:defRPr/>
            </a:pPr>
            <a:r>
              <a:rPr lang="en-US" altLang="zh-CN" sz="3000" dirty="0"/>
              <a:t>Assignment 8</a:t>
            </a:r>
            <a:r>
              <a:rPr lang="zh-CN" altLang="en-US" sz="3000" dirty="0"/>
              <a:t>：</a:t>
            </a:r>
            <a:endParaRPr lang="en-US" altLang="zh-CN" sz="3000" dirty="0"/>
          </a:p>
          <a:p>
            <a:pPr>
              <a:buFont typeface="Wingdings" panose="05000000000000000000" pitchFamily="2" charset="2"/>
              <a:buChar char="l"/>
            </a:pPr>
            <a:r>
              <a:rPr lang="zh-CN" altLang="en-US" sz="2400" dirty="0">
                <a:solidFill>
                  <a:srgbClr val="C00000"/>
                </a:solidFill>
              </a:rPr>
              <a:t>题</a:t>
            </a:r>
            <a:r>
              <a:rPr lang="en-US" altLang="zh-CN" sz="2400" dirty="0">
                <a:solidFill>
                  <a:srgbClr val="C00000"/>
                </a:solidFill>
              </a:rPr>
              <a:t>4</a:t>
            </a:r>
            <a:r>
              <a:rPr lang="en-US" altLang="zh-CN" sz="2400" dirty="0"/>
              <a:t>.</a:t>
            </a:r>
            <a:r>
              <a:rPr lang="zh-CN" altLang="zh-CN" sz="2400" dirty="0"/>
              <a:t>判断是非，并给出理由。</a:t>
            </a:r>
            <a:endParaRPr lang="zh-CN" altLang="zh-CN" sz="2400" dirty="0"/>
          </a:p>
          <a:p>
            <a:pPr lvl="0">
              <a:buFont typeface="Wingdings" panose="05000000000000000000" pitchFamily="2" charset="2"/>
              <a:buChar char="Ø"/>
            </a:pPr>
            <a:r>
              <a:rPr lang="zh-CN" altLang="zh-CN" sz="2400" dirty="0"/>
              <a:t>假设某</a:t>
            </a:r>
            <a:r>
              <a:rPr lang="en-US" altLang="zh-CN" sz="2400" dirty="0"/>
              <a:t>Web</a:t>
            </a:r>
            <a:r>
              <a:rPr lang="zh-CN" altLang="zh-CN" sz="2400" dirty="0"/>
              <a:t>页由</a:t>
            </a:r>
            <a:r>
              <a:rPr lang="en-US" altLang="zh-CN" sz="2400" dirty="0"/>
              <a:t>10</a:t>
            </a:r>
            <a:r>
              <a:rPr lang="zh-CN" altLang="zh-CN" sz="2400" dirty="0"/>
              <a:t>个对象（</a:t>
            </a:r>
            <a:r>
              <a:rPr lang="en-US" altLang="zh-CN" sz="2400" dirty="0"/>
              <a:t>1 base HTML file + 9 JPEG files</a:t>
            </a:r>
            <a:r>
              <a:rPr lang="zh-CN" altLang="zh-CN" sz="2400" dirty="0"/>
              <a:t>）组成，每一个都是</a:t>
            </a:r>
            <a:r>
              <a:rPr lang="en-US" altLang="zh-CN" sz="2400" dirty="0"/>
              <a:t>K</a:t>
            </a:r>
            <a:r>
              <a:rPr lang="zh-CN" altLang="zh-CN" sz="2400" dirty="0"/>
              <a:t>比特大小。对于不带流水线的</a:t>
            </a:r>
            <a:r>
              <a:rPr lang="zh-CN" altLang="zh-CN" sz="2400" dirty="0">
                <a:solidFill>
                  <a:srgbClr val="FF0000"/>
                </a:solidFill>
              </a:rPr>
              <a:t>持久的</a:t>
            </a:r>
            <a:r>
              <a:rPr lang="en-US" altLang="zh-CN" sz="2400" dirty="0">
                <a:solidFill>
                  <a:srgbClr val="FF0000"/>
                </a:solidFill>
              </a:rPr>
              <a:t>HTTP</a:t>
            </a:r>
            <a:r>
              <a:rPr lang="zh-CN" altLang="zh-CN" sz="2400" dirty="0"/>
              <a:t>来说，响应时间的</a:t>
            </a:r>
            <a:r>
              <a:rPr lang="en-US" altLang="zh-CN" sz="2400" dirty="0"/>
              <a:t>RTT</a:t>
            </a:r>
            <a:r>
              <a:rPr lang="zh-CN" altLang="zh-CN" sz="2400" dirty="0"/>
              <a:t>部分为</a:t>
            </a:r>
            <a:r>
              <a:rPr lang="en-US" altLang="zh-CN" sz="2400" dirty="0"/>
              <a:t>20RTT</a:t>
            </a:r>
            <a:r>
              <a:rPr lang="zh-CN" altLang="zh-CN" sz="2400" dirty="0"/>
              <a:t>。</a:t>
            </a:r>
            <a:endParaRPr lang="zh-CN" altLang="zh-CN" sz="2400" dirty="0"/>
          </a:p>
          <a:p>
            <a:pPr marL="0" indent="0">
              <a:buNone/>
            </a:pPr>
            <a:r>
              <a:rPr lang="zh-CN" altLang="en-US" sz="2800" dirty="0">
                <a:solidFill>
                  <a:srgbClr val="FF0000"/>
                </a:solidFill>
              </a:rPr>
              <a:t>    答：错</a:t>
            </a:r>
            <a:r>
              <a:rPr lang="zh-CN" altLang="zh-CN" sz="2800" dirty="0">
                <a:solidFill>
                  <a:srgbClr val="FF0000"/>
                </a:solidFill>
              </a:rPr>
              <a:t>。</a:t>
            </a:r>
            <a:r>
              <a:rPr lang="zh-CN" altLang="en-US" sz="2800" dirty="0">
                <a:solidFill>
                  <a:srgbClr val="0070C0"/>
                </a:solidFill>
              </a:rPr>
              <a:t>建立连接需要</a:t>
            </a:r>
            <a:r>
              <a:rPr lang="en-US" altLang="zh-CN" sz="2800" dirty="0">
                <a:solidFill>
                  <a:srgbClr val="0070C0"/>
                </a:solidFill>
              </a:rPr>
              <a:t>1RTT, </a:t>
            </a:r>
            <a:r>
              <a:rPr lang="zh-CN" altLang="en-US" sz="2800" dirty="0">
                <a:solidFill>
                  <a:srgbClr val="0070C0"/>
                </a:solidFill>
              </a:rPr>
              <a:t>共</a:t>
            </a:r>
            <a:r>
              <a:rPr lang="en-US" altLang="zh-CN" sz="2800" dirty="0">
                <a:solidFill>
                  <a:srgbClr val="0070C0"/>
                </a:solidFill>
              </a:rPr>
              <a:t>11RTT</a:t>
            </a:r>
            <a:endParaRPr lang="zh-CN" altLang="zh-CN" sz="2800" dirty="0">
              <a:solidFill>
                <a:srgbClr val="0070C0"/>
              </a:solidFill>
            </a:endParaRPr>
          </a:p>
          <a:p>
            <a:pPr>
              <a:buFont typeface="Wingdings" panose="05000000000000000000" pitchFamily="2" charset="2"/>
              <a:buChar char="Ø"/>
            </a:pPr>
            <a:r>
              <a:rPr lang="zh-CN" altLang="zh-CN" sz="2400" dirty="0"/>
              <a:t>假设考虑与上一小题同样的</a:t>
            </a:r>
            <a:r>
              <a:rPr lang="en-US" altLang="zh-CN" sz="2400" dirty="0"/>
              <a:t>web</a:t>
            </a:r>
            <a:r>
              <a:rPr lang="zh-CN" altLang="zh-CN" sz="2400" dirty="0"/>
              <a:t>页。对于有</a:t>
            </a:r>
            <a:r>
              <a:rPr lang="en-US" altLang="zh-CN" sz="2400" dirty="0"/>
              <a:t>5</a:t>
            </a:r>
            <a:r>
              <a:rPr lang="zh-CN" altLang="zh-CN" sz="2400" dirty="0"/>
              <a:t>个并行连接的</a:t>
            </a:r>
            <a:r>
              <a:rPr lang="zh-CN" altLang="zh-CN" sz="2400" dirty="0">
                <a:solidFill>
                  <a:srgbClr val="FF0000"/>
                </a:solidFill>
              </a:rPr>
              <a:t>非持续</a:t>
            </a:r>
            <a:r>
              <a:rPr lang="en-US" altLang="zh-CN" sz="2400" dirty="0">
                <a:solidFill>
                  <a:srgbClr val="FF0000"/>
                </a:solidFill>
              </a:rPr>
              <a:t>HTTP</a:t>
            </a:r>
            <a:r>
              <a:rPr lang="zh-CN" altLang="zh-CN" sz="2400" dirty="0"/>
              <a:t>来说，响应时间的</a:t>
            </a:r>
            <a:r>
              <a:rPr lang="en-US" altLang="zh-CN" sz="2400" dirty="0"/>
              <a:t>RTT</a:t>
            </a:r>
            <a:r>
              <a:rPr lang="zh-CN" altLang="zh-CN" sz="2400" dirty="0"/>
              <a:t>部分为</a:t>
            </a:r>
            <a:r>
              <a:rPr lang="en-US" altLang="zh-CN" sz="2400" dirty="0"/>
              <a:t>12RTT</a:t>
            </a:r>
            <a:r>
              <a:rPr lang="zh-CN" altLang="zh-CN" sz="2400" dirty="0"/>
              <a:t>。</a:t>
            </a:r>
            <a:endParaRPr lang="en-US" altLang="zh-CN" sz="2400" dirty="0"/>
          </a:p>
          <a:p>
            <a:pPr marL="0" lvl="0" indent="0">
              <a:buNone/>
            </a:pPr>
            <a:r>
              <a:rPr lang="zh-CN" altLang="en-US" sz="2800" dirty="0">
                <a:solidFill>
                  <a:srgbClr val="FF0000"/>
                </a:solidFill>
              </a:rPr>
              <a:t>    答：错。</a:t>
            </a:r>
            <a:r>
              <a:rPr lang="zh-CN" altLang="zh-CN" sz="2800" dirty="0">
                <a:solidFill>
                  <a:srgbClr val="0070C0"/>
                </a:solidFill>
              </a:rPr>
              <a:t>建立连接和</a:t>
            </a:r>
            <a:r>
              <a:rPr lang="en-US" altLang="zh-CN" sz="2800" dirty="0">
                <a:solidFill>
                  <a:srgbClr val="0070C0"/>
                </a:solidFill>
              </a:rPr>
              <a:t>base HTML file</a:t>
            </a:r>
            <a:r>
              <a:rPr lang="zh-CN" altLang="zh-CN" sz="2800" dirty="0">
                <a:solidFill>
                  <a:srgbClr val="0070C0"/>
                </a:solidFill>
              </a:rPr>
              <a:t>发送完成需要</a:t>
            </a:r>
            <a:r>
              <a:rPr lang="en-US" altLang="zh-CN" sz="2800" dirty="0">
                <a:solidFill>
                  <a:srgbClr val="0070C0"/>
                </a:solidFill>
              </a:rPr>
              <a:t>2RTT</a:t>
            </a:r>
            <a:r>
              <a:rPr lang="zh-CN" altLang="zh-CN" sz="2800" dirty="0">
                <a:solidFill>
                  <a:srgbClr val="0070C0"/>
                </a:solidFill>
              </a:rPr>
              <a:t>；由于有</a:t>
            </a:r>
            <a:r>
              <a:rPr lang="en-US" altLang="zh-CN" sz="2800" dirty="0">
                <a:solidFill>
                  <a:srgbClr val="0070C0"/>
                </a:solidFill>
              </a:rPr>
              <a:t>5</a:t>
            </a:r>
            <a:r>
              <a:rPr lang="zh-CN" altLang="zh-CN" sz="2800" dirty="0">
                <a:solidFill>
                  <a:srgbClr val="0070C0"/>
                </a:solidFill>
              </a:rPr>
              <a:t>个并行连接，其余</a:t>
            </a:r>
            <a:r>
              <a:rPr lang="en-US" altLang="zh-CN" sz="2800" dirty="0">
                <a:solidFill>
                  <a:srgbClr val="0070C0"/>
                </a:solidFill>
              </a:rPr>
              <a:t>9</a:t>
            </a:r>
            <a:r>
              <a:rPr lang="zh-CN" altLang="zh-CN" sz="2800" dirty="0">
                <a:solidFill>
                  <a:srgbClr val="0070C0"/>
                </a:solidFill>
              </a:rPr>
              <a:t>个对象可以分两批发送完，每批各需要</a:t>
            </a:r>
            <a:r>
              <a:rPr lang="en-US" altLang="zh-CN" sz="2800" dirty="0">
                <a:solidFill>
                  <a:srgbClr val="0070C0"/>
                </a:solidFill>
              </a:rPr>
              <a:t>2RTT</a:t>
            </a:r>
            <a:r>
              <a:rPr lang="zh-CN" altLang="zh-CN" sz="2800" dirty="0">
                <a:solidFill>
                  <a:srgbClr val="0070C0"/>
                </a:solidFill>
              </a:rPr>
              <a:t>；因此总共需要</a:t>
            </a:r>
            <a:r>
              <a:rPr lang="en-US" altLang="zh-CN" sz="2800" dirty="0">
                <a:solidFill>
                  <a:srgbClr val="0070C0"/>
                </a:solidFill>
              </a:rPr>
              <a:t>6RTT</a:t>
            </a:r>
            <a:r>
              <a:rPr lang="zh-CN" altLang="zh-CN" sz="2800" dirty="0">
                <a:solidFill>
                  <a:srgbClr val="0070C0"/>
                </a:solidFill>
              </a:rPr>
              <a:t>。</a:t>
            </a:r>
            <a:endParaRPr lang="zh-CN" altLang="zh-CN" sz="2800" dirty="0">
              <a:solidFill>
                <a:srgbClr val="0070C0"/>
              </a:solidFill>
            </a:endParaRPr>
          </a:p>
          <a:p>
            <a:pPr marL="0" indent="0">
              <a:buNone/>
            </a:pPr>
            <a:endParaRPr lang="zh-CN" altLang="zh-CN" sz="2800" dirty="0">
              <a:solidFill>
                <a:srgbClr val="0070C0"/>
              </a:solidFill>
            </a:endParaRPr>
          </a:p>
          <a:p>
            <a:pPr>
              <a:buFont typeface="Wingdings" panose="05000000000000000000" pitchFamily="2" charset="2"/>
              <a:buChar char="Ø"/>
            </a:pPr>
            <a:endParaRPr lang="zh-CN" altLang="zh-CN" sz="2400" dirty="0"/>
          </a:p>
          <a:p>
            <a:pPr lvl="0">
              <a:buFont typeface="Wingdings" panose="05000000000000000000" pitchFamily="2" charset="2"/>
              <a:buChar char="Ø"/>
            </a:pPr>
            <a:endParaRPr lang="zh-CN" altLang="zh-CN" sz="2800" dirty="0">
              <a:solidFill>
                <a:srgbClr val="0070C0"/>
              </a:solidFill>
            </a:endParaRPr>
          </a:p>
          <a:p>
            <a:pPr>
              <a:buFont typeface="Wingdings" panose="05000000000000000000" pitchFamily="2" charset="2"/>
              <a:buChar char="l"/>
              <a:defRPr/>
            </a:pPr>
            <a:endParaRPr lang="en-US" altLang="zh-CN" sz="3000" dirty="0"/>
          </a:p>
        </p:txBody>
      </p:sp>
      <p:sp>
        <p:nvSpPr>
          <p:cNvPr id="19459" name="日期占位符 5"/>
          <p:cNvSpPr>
            <a:spLocks noGrp="1"/>
          </p:cNvSpPr>
          <p:nvPr>
            <p:ph type="dt" sz="half" idx="10"/>
            <p:custDataLst>
              <p:tags r:id="rId2"/>
            </p:custDataLst>
          </p:nvPr>
        </p:nvSpPr>
        <p:spPr>
          <a:noFill/>
        </p:spPr>
        <p:txBody>
          <a:bodyPr/>
          <a:lstStyle/>
          <a:p>
            <a:r>
              <a:rPr lang="zh-CN" altLang="en-US" dirty="0"/>
              <a:t>清华大学 </a:t>
            </a:r>
            <a:r>
              <a:rPr lang="en-US" altLang="zh-CN" dirty="0"/>
              <a:t>2016</a:t>
            </a:r>
            <a:r>
              <a:rPr lang="zh-CN" altLang="en-US" dirty="0"/>
              <a:t>秋</a:t>
            </a:r>
            <a:endParaRPr lang="en-US" altLang="zh-CN" dirty="0"/>
          </a:p>
        </p:txBody>
      </p:sp>
      <p:sp>
        <p:nvSpPr>
          <p:cNvPr id="19458" name="灯片编号占位符 4"/>
          <p:cNvSpPr>
            <a:spLocks noGrp="1"/>
          </p:cNvSpPr>
          <p:nvPr>
            <p:ph type="sldNum" sz="quarter" idx="12"/>
            <p:custDataLst>
              <p:tags r:id="rId3"/>
            </p:custDataLst>
          </p:nvPr>
        </p:nvSpPr>
        <p:spPr>
          <a:noFill/>
        </p:spPr>
        <p:txBody>
          <a:bodyPr/>
          <a:lstStyle/>
          <a:p>
            <a:fld id="{134E45E0-8D06-41B5-BA89-0F6A198E94B5}" type="slidenum">
              <a:rPr lang="en-US" altLang="zh-CN" smtClean="0"/>
            </a:fld>
            <a:endParaRPr lang="en-US" altLang="zh-CN"/>
          </a:p>
        </p:txBody>
      </p:sp>
      <p:sp>
        <p:nvSpPr>
          <p:cNvPr id="6" name="矩形 5"/>
          <p:cNvSpPr/>
          <p:nvPr/>
        </p:nvSpPr>
        <p:spPr>
          <a:xfrm>
            <a:off x="439391" y="476672"/>
            <a:ext cx="1882247" cy="769441"/>
          </a:xfrm>
          <a:prstGeom prst="rect">
            <a:avLst/>
          </a:prstGeom>
          <a:noFill/>
        </p:spPr>
        <p:txBody>
          <a:bodyPr wrap="none" lIns="91440" tIns="45720" rIns="91440" bIns="45720">
            <a:spAutoFit/>
          </a:bodyPr>
          <a:lstStyle/>
          <a:p>
            <a:pPr algn="ctr"/>
            <a:r>
              <a:rPr lang="zh-CN" altLang="en-US" sz="4400" b="1" dirty="0">
                <a:ln w="22225">
                  <a:solidFill>
                    <a:schemeClr val="accent2"/>
                  </a:solidFill>
                  <a:prstDash val="solid"/>
                </a:ln>
                <a:solidFill>
                  <a:schemeClr val="accent2">
                    <a:lumMod val="40000"/>
                    <a:lumOff val="60000"/>
                  </a:schemeClr>
                </a:solidFill>
              </a:rPr>
              <a:t>传输层</a:t>
            </a:r>
            <a:endParaRPr lang="zh-CN" altLang="en-US" sz="4400" b="1" dirty="0">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10836"/>
            <a:ext cx="7259781" cy="1477328"/>
          </a:xfrm>
          <a:prstGeom prst="rect">
            <a:avLst/>
          </a:prstGeom>
          <a:noFill/>
        </p:spPr>
        <p:txBody>
          <a:bodyPr wrap="square" rtlCol="0">
            <a:spAutoFit/>
          </a:bodyPr>
          <a:lstStyle/>
          <a:p>
            <a:pPr>
              <a:buNone/>
            </a:pPr>
            <a:r>
              <a:rPr lang="zh-CN" altLang="en-US" sz="1800" dirty="0"/>
              <a:t>拥塞代价</a:t>
            </a:r>
            <a:endParaRPr lang="en-US" altLang="zh-CN" sz="1800" dirty="0"/>
          </a:p>
          <a:p>
            <a:pPr marL="342900" indent="-342900">
              <a:buAutoNum type="arabicPeriod"/>
            </a:pPr>
            <a:r>
              <a:rPr lang="zh-CN" altLang="en-US" dirty="0"/>
              <a:t>分组丢失</a:t>
            </a:r>
            <a:r>
              <a:rPr lang="en-US" altLang="zh-CN" dirty="0"/>
              <a:t>(</a:t>
            </a:r>
            <a:r>
              <a:rPr lang="zh-CN" altLang="en-US" dirty="0"/>
              <a:t>路由器缓存溢出</a:t>
            </a:r>
            <a:r>
              <a:rPr lang="en-US" altLang="zh-CN" dirty="0"/>
              <a:t>)</a:t>
            </a:r>
            <a:endParaRPr lang="en-US" altLang="zh-CN" dirty="0"/>
          </a:p>
          <a:p>
            <a:pPr marL="342900" indent="-342900">
              <a:buAutoNum type="arabicPeriod"/>
            </a:pPr>
            <a:r>
              <a:rPr lang="zh-CN" altLang="en-US" sz="1800" dirty="0"/>
              <a:t>长的时延</a:t>
            </a:r>
            <a:r>
              <a:rPr lang="en-US" altLang="zh-CN" sz="1800" dirty="0"/>
              <a:t>(</a:t>
            </a:r>
            <a:r>
              <a:rPr lang="zh-CN" altLang="en-US" sz="1800" dirty="0"/>
              <a:t>路由器缓存排队</a:t>
            </a:r>
            <a:r>
              <a:rPr lang="en-US" altLang="zh-CN" sz="1800" dirty="0"/>
              <a:t>)</a:t>
            </a:r>
            <a:endParaRPr lang="en-US" altLang="zh-CN" sz="1800" dirty="0"/>
          </a:p>
          <a:p>
            <a:pPr marL="342900" indent="-342900">
              <a:buAutoNum type="arabicPeriod"/>
            </a:pPr>
            <a:r>
              <a:rPr lang="zh-CN" altLang="en-US" dirty="0"/>
              <a:t>无用重传</a:t>
            </a:r>
            <a:endParaRPr lang="en-US" altLang="zh-CN" dirty="0"/>
          </a:p>
          <a:p>
            <a:pPr marL="342900" indent="-342900">
              <a:buAutoNum type="arabicPeriod"/>
            </a:pPr>
            <a:r>
              <a:rPr lang="zh-CN" altLang="en-US" sz="1800" dirty="0"/>
              <a:t>分组丢弃后，上游的传输容量全被浪费了</a:t>
            </a:r>
            <a:endParaRPr lang="zh-CN" altLang="en-US" sz="1800" dirty="0"/>
          </a:p>
        </p:txBody>
      </p:sp>
      <p:pic>
        <p:nvPicPr>
          <p:cNvPr id="5" name="图片 4"/>
          <p:cNvPicPr>
            <a:picLocks noChangeAspect="1"/>
          </p:cNvPicPr>
          <p:nvPr/>
        </p:nvPicPr>
        <p:blipFill>
          <a:blip r:embed="rId1"/>
          <a:stretch>
            <a:fillRect/>
          </a:stretch>
        </p:blipFill>
        <p:spPr>
          <a:xfrm>
            <a:off x="263235" y="1874001"/>
            <a:ext cx="7426037" cy="4777782"/>
          </a:xfrm>
          <a:prstGeom prst="rect">
            <a:avLst/>
          </a:prstGeom>
        </p:spPr>
      </p:pic>
      <p:sp>
        <p:nvSpPr>
          <p:cNvPr id="6" name="文本框 5"/>
          <p:cNvSpPr txBox="1"/>
          <p:nvPr/>
        </p:nvSpPr>
        <p:spPr>
          <a:xfrm>
            <a:off x="-96982" y="5167746"/>
            <a:ext cx="1925782" cy="646331"/>
          </a:xfrm>
          <a:prstGeom prst="rect">
            <a:avLst/>
          </a:prstGeom>
          <a:noFill/>
        </p:spPr>
        <p:txBody>
          <a:bodyPr wrap="square" rtlCol="0">
            <a:spAutoFit/>
          </a:bodyPr>
          <a:lstStyle/>
          <a:p>
            <a:pPr>
              <a:buNone/>
            </a:pPr>
            <a:r>
              <a:rPr lang="zh-CN" altLang="en-US" sz="1800" dirty="0"/>
              <a:t>平均吞吐量 </a:t>
            </a:r>
            <a:r>
              <a:rPr lang="en-US" altLang="zh-CN" sz="1800" dirty="0"/>
              <a:t>0.75</a:t>
            </a:r>
            <a:r>
              <a:rPr lang="zh-CN" altLang="en-US" sz="1800" dirty="0"/>
              <a:t>*</a:t>
            </a:r>
            <a:r>
              <a:rPr lang="en-US" altLang="zh-CN" sz="1800" dirty="0"/>
              <a:t>W*MSS/RTT</a:t>
            </a:r>
            <a:endParaRPr lang="zh-CN" alt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custDataLst>
              <p:tags r:id="rId1"/>
            </p:custDataLst>
          </p:nvPr>
        </p:nvSpPr>
        <p:spPr>
          <a:xfrm>
            <a:off x="467544" y="332656"/>
            <a:ext cx="4029075" cy="985838"/>
          </a:xfrm>
        </p:spPr>
        <p:txBody>
          <a:bodyPr>
            <a:normAutofit/>
          </a:bodyPr>
          <a:lstStyle/>
          <a:p>
            <a:pPr eaLnBrk="1" hangingPunct="1"/>
            <a:r>
              <a:rPr lang="en-US" altLang="zh-CN" sz="3600" dirty="0"/>
              <a:t>TCP </a:t>
            </a:r>
            <a:r>
              <a:rPr lang="zh-CN" altLang="en-US" sz="3600" dirty="0"/>
              <a:t>拥塞控制</a:t>
            </a:r>
            <a:endParaRPr lang="zh-CN" altLang="en-US" sz="3600" dirty="0"/>
          </a:p>
        </p:txBody>
      </p:sp>
      <p:sp>
        <p:nvSpPr>
          <p:cNvPr id="36867" name="日期占位符 5"/>
          <p:cNvSpPr>
            <a:spLocks noGrp="1"/>
          </p:cNvSpPr>
          <p:nvPr>
            <p:ph type="dt" sz="half" idx="10"/>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2016</a:t>
            </a:r>
            <a:r>
              <a:rPr lang="zh-CN" altLang="en-US"/>
              <a:t>年秋</a:t>
            </a:r>
            <a:endParaRPr lang="en-US" altLang="zh-CN" dirty="0"/>
          </a:p>
        </p:txBody>
      </p:sp>
      <p:sp>
        <p:nvSpPr>
          <p:cNvPr id="36866" name="灯片编号占位符 4"/>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327E342C-1846-4396-A5A4-77A3CBB68462}"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36869" name="Rectangle 3"/>
          <p:cNvSpPr>
            <a:spLocks noGrp="1" noChangeArrowheads="1"/>
          </p:cNvSpPr>
          <p:nvPr>
            <p:ph sz="quarter" idx="1"/>
            <p:custDataLst>
              <p:tags r:id="rId4"/>
            </p:custDataLst>
          </p:nvPr>
        </p:nvSpPr>
        <p:spPr>
          <a:xfrm>
            <a:off x="619125" y="3645024"/>
            <a:ext cx="8129339" cy="2898204"/>
          </a:xfrm>
        </p:spPr>
        <p:txBody>
          <a:bodyPr>
            <a:normAutofit fontScale="92500" lnSpcReduction="10000"/>
          </a:bodyPr>
          <a:lstStyle/>
          <a:p>
            <a:pPr eaLnBrk="1" hangingPunct="1">
              <a:spcBef>
                <a:spcPts val="600"/>
              </a:spcBef>
            </a:pPr>
            <a:r>
              <a:rPr lang="zh-CN" altLang="en-US" sz="2400" dirty="0"/>
              <a:t>当 </a:t>
            </a:r>
            <a:r>
              <a:rPr lang="en-US" altLang="zh-CN" sz="2400" b="1" dirty="0" err="1">
                <a:latin typeface="Courier New" panose="02070309020205020404" pitchFamily="49" charset="0"/>
              </a:rPr>
              <a:t>CongWin</a:t>
            </a:r>
            <a:r>
              <a:rPr lang="en-US" altLang="zh-CN" sz="2400" dirty="0"/>
              <a:t> </a:t>
            </a:r>
            <a:r>
              <a:rPr lang="zh-CN" altLang="en-US" sz="2400" dirty="0"/>
              <a:t>小于 </a:t>
            </a:r>
            <a:r>
              <a:rPr lang="en-US" altLang="zh-CN" sz="2400" b="1" dirty="0">
                <a:latin typeface="Courier New" panose="02070309020205020404" pitchFamily="49" charset="0"/>
              </a:rPr>
              <a:t>Threshold</a:t>
            </a:r>
            <a:r>
              <a:rPr lang="en-US" altLang="zh-CN" sz="2400" dirty="0">
                <a:latin typeface="Courier New" panose="02070309020205020404" pitchFamily="49" charset="0"/>
              </a:rPr>
              <a:t> </a:t>
            </a:r>
            <a:r>
              <a:rPr lang="zh-CN" altLang="en-US" sz="2400" dirty="0">
                <a:latin typeface="Courier New" panose="02070309020205020404" pitchFamily="49" charset="0"/>
              </a:rPr>
              <a:t>时</a:t>
            </a:r>
            <a:r>
              <a:rPr lang="en-US" altLang="zh-CN" sz="2400" dirty="0"/>
              <a:t>, </a:t>
            </a:r>
            <a:r>
              <a:rPr lang="zh-CN" altLang="en-US" sz="2400" dirty="0"/>
              <a:t>发送方处于</a:t>
            </a:r>
            <a:r>
              <a:rPr lang="zh-CN" altLang="en-US" sz="2400" dirty="0">
                <a:solidFill>
                  <a:srgbClr val="F30701"/>
                </a:solidFill>
              </a:rPr>
              <a:t>慢启动</a:t>
            </a:r>
            <a:r>
              <a:rPr lang="en-US" altLang="zh-CN" sz="2400" dirty="0">
                <a:solidFill>
                  <a:srgbClr val="FF0000"/>
                </a:solidFill>
              </a:rPr>
              <a:t>slow-start</a:t>
            </a:r>
            <a:r>
              <a:rPr lang="en-US" altLang="zh-CN" sz="2400" dirty="0"/>
              <a:t> </a:t>
            </a:r>
            <a:r>
              <a:rPr lang="zh-CN" altLang="en-US" sz="2400" dirty="0"/>
              <a:t>阶段</a:t>
            </a:r>
            <a:r>
              <a:rPr lang="en-US" altLang="zh-CN" sz="2400" dirty="0"/>
              <a:t>, </a:t>
            </a:r>
            <a:r>
              <a:rPr lang="zh-CN" altLang="en-US" sz="2400" dirty="0"/>
              <a:t>窗口指数增长</a:t>
            </a:r>
            <a:endParaRPr lang="zh-CN" altLang="en-US" sz="2400" dirty="0"/>
          </a:p>
          <a:p>
            <a:pPr eaLnBrk="1" hangingPunct="1">
              <a:spcBef>
                <a:spcPts val="600"/>
              </a:spcBef>
            </a:pPr>
            <a:r>
              <a:rPr lang="zh-CN" altLang="en-US" sz="2400" dirty="0"/>
              <a:t>当 </a:t>
            </a:r>
            <a:r>
              <a:rPr lang="en-US" altLang="zh-CN" sz="2400" b="1" dirty="0" err="1">
                <a:latin typeface="Courier New" panose="02070309020205020404" pitchFamily="49" charset="0"/>
              </a:rPr>
              <a:t>CongWin</a:t>
            </a:r>
            <a:r>
              <a:rPr lang="en-US" altLang="zh-CN" sz="2400" dirty="0"/>
              <a:t> </a:t>
            </a:r>
            <a:r>
              <a:rPr lang="zh-CN" altLang="en-US" sz="2400" dirty="0"/>
              <a:t>大于 </a:t>
            </a:r>
            <a:r>
              <a:rPr lang="en-US" altLang="zh-CN" sz="2400" b="1" dirty="0">
                <a:latin typeface="Courier New" panose="02070309020205020404" pitchFamily="49" charset="0"/>
              </a:rPr>
              <a:t>Threshold</a:t>
            </a:r>
            <a:r>
              <a:rPr lang="en-US" altLang="zh-CN" sz="2400" dirty="0">
                <a:latin typeface="Courier New" panose="02070309020205020404" pitchFamily="49" charset="0"/>
              </a:rPr>
              <a:t> </a:t>
            </a:r>
            <a:r>
              <a:rPr lang="zh-CN" altLang="en-US" sz="2400" dirty="0">
                <a:latin typeface="Courier New" panose="02070309020205020404" pitchFamily="49" charset="0"/>
              </a:rPr>
              <a:t>时</a:t>
            </a:r>
            <a:r>
              <a:rPr lang="en-US" altLang="zh-CN" sz="2400" dirty="0"/>
              <a:t>, </a:t>
            </a:r>
            <a:r>
              <a:rPr lang="zh-CN" altLang="en-US" sz="2400" dirty="0"/>
              <a:t>发送方处于</a:t>
            </a:r>
            <a:r>
              <a:rPr lang="zh-CN" altLang="en-US" sz="2400" dirty="0">
                <a:solidFill>
                  <a:srgbClr val="F30701"/>
                </a:solidFill>
              </a:rPr>
              <a:t>拥塞避免</a:t>
            </a:r>
            <a:r>
              <a:rPr lang="zh-CN" altLang="en-US" sz="2400" dirty="0"/>
              <a:t> </a:t>
            </a:r>
            <a:r>
              <a:rPr lang="en-US" altLang="zh-CN" sz="2400" dirty="0">
                <a:solidFill>
                  <a:srgbClr val="FF0000"/>
                </a:solidFill>
              </a:rPr>
              <a:t>congestion-avoidance</a:t>
            </a:r>
            <a:r>
              <a:rPr lang="en-US" altLang="zh-CN" sz="2400" dirty="0"/>
              <a:t> </a:t>
            </a:r>
            <a:r>
              <a:rPr lang="zh-CN" altLang="en-US" sz="2400" dirty="0"/>
              <a:t>阶段</a:t>
            </a:r>
            <a:r>
              <a:rPr lang="en-US" altLang="zh-CN" sz="2400" dirty="0"/>
              <a:t>, </a:t>
            </a:r>
            <a:r>
              <a:rPr lang="zh-CN" altLang="en-US" sz="2400" dirty="0"/>
              <a:t>窗口线性增长</a:t>
            </a:r>
            <a:endParaRPr lang="zh-CN" altLang="en-US" sz="2400" dirty="0"/>
          </a:p>
          <a:p>
            <a:pPr eaLnBrk="1" hangingPunct="1">
              <a:spcBef>
                <a:spcPts val="600"/>
              </a:spcBef>
            </a:pPr>
            <a:r>
              <a:rPr lang="zh-CN" altLang="en-US" sz="2400" dirty="0"/>
              <a:t>当发生</a:t>
            </a:r>
            <a:r>
              <a:rPr lang="zh-CN" altLang="en-US" sz="2400" dirty="0">
                <a:solidFill>
                  <a:srgbClr val="F30701"/>
                </a:solidFill>
              </a:rPr>
              <a:t>三次冗余确认</a:t>
            </a:r>
            <a:r>
              <a:rPr lang="zh-CN" altLang="en-US" sz="2400" dirty="0"/>
              <a:t> </a:t>
            </a:r>
            <a:r>
              <a:rPr lang="en-US" altLang="zh-CN" sz="2400" dirty="0">
                <a:solidFill>
                  <a:srgbClr val="FF0000"/>
                </a:solidFill>
              </a:rPr>
              <a:t>triple duplicate ACK</a:t>
            </a:r>
            <a:r>
              <a:rPr lang="en-US" altLang="zh-CN" sz="2400" dirty="0"/>
              <a:t> </a:t>
            </a:r>
            <a:r>
              <a:rPr lang="zh-CN" altLang="en-US" sz="2400" dirty="0"/>
              <a:t>时</a:t>
            </a:r>
            <a:r>
              <a:rPr lang="en-US" altLang="zh-CN" sz="2400" dirty="0"/>
              <a:t>, </a:t>
            </a:r>
            <a:r>
              <a:rPr lang="zh-CN" altLang="en-US" sz="2400" dirty="0"/>
              <a:t>把 </a:t>
            </a:r>
            <a:r>
              <a:rPr lang="en-US" altLang="zh-CN" sz="2400" b="1" dirty="0">
                <a:latin typeface="Courier New" panose="02070309020205020404" pitchFamily="49" charset="0"/>
              </a:rPr>
              <a:t>Threshold</a:t>
            </a:r>
            <a:r>
              <a:rPr lang="en-US" altLang="zh-CN" sz="2400" dirty="0"/>
              <a:t> </a:t>
            </a:r>
            <a:r>
              <a:rPr lang="zh-CN" altLang="en-US" sz="2400" dirty="0"/>
              <a:t>设为 </a:t>
            </a:r>
            <a:r>
              <a:rPr lang="en-US" altLang="zh-CN" sz="2400" b="1" dirty="0" err="1">
                <a:latin typeface="Courier New" panose="02070309020205020404" pitchFamily="49" charset="0"/>
              </a:rPr>
              <a:t>CongWin</a:t>
            </a:r>
            <a:r>
              <a:rPr lang="en-US" altLang="zh-CN" sz="2400" b="1" dirty="0">
                <a:latin typeface="Courier New" panose="02070309020205020404" pitchFamily="49" charset="0"/>
              </a:rPr>
              <a:t>/2</a:t>
            </a:r>
            <a:r>
              <a:rPr lang="en-US" altLang="zh-CN" sz="2400" dirty="0"/>
              <a:t> </a:t>
            </a:r>
            <a:r>
              <a:rPr lang="zh-CN" altLang="en-US" sz="2400" dirty="0"/>
              <a:t>并把 </a:t>
            </a:r>
            <a:r>
              <a:rPr lang="en-US" altLang="zh-CN" sz="2400" b="1" dirty="0" err="1">
                <a:latin typeface="Courier New" panose="02070309020205020404" pitchFamily="49" charset="0"/>
              </a:rPr>
              <a:t>CongWin</a:t>
            </a:r>
            <a:r>
              <a:rPr lang="en-US" altLang="zh-CN" sz="2400" dirty="0"/>
              <a:t> </a:t>
            </a:r>
            <a:r>
              <a:rPr lang="zh-CN" altLang="en-US" sz="2400" dirty="0"/>
              <a:t>设为 </a:t>
            </a:r>
            <a:r>
              <a:rPr lang="en-US" altLang="zh-CN" sz="2400" b="1" dirty="0">
                <a:latin typeface="Courier New" panose="02070309020205020404" pitchFamily="49" charset="0"/>
              </a:rPr>
              <a:t>Threshold</a:t>
            </a:r>
            <a:endParaRPr lang="en-US" altLang="zh-CN" sz="2400" dirty="0"/>
          </a:p>
          <a:p>
            <a:pPr eaLnBrk="1" hangingPunct="1">
              <a:spcBef>
                <a:spcPts val="600"/>
              </a:spcBef>
            </a:pPr>
            <a:r>
              <a:rPr lang="zh-CN" altLang="en-US" sz="2400" dirty="0"/>
              <a:t>当发生</a:t>
            </a:r>
            <a:r>
              <a:rPr lang="zh-CN" altLang="en-US" sz="2400" dirty="0">
                <a:solidFill>
                  <a:srgbClr val="F30701"/>
                </a:solidFill>
              </a:rPr>
              <a:t>超时 </a:t>
            </a:r>
            <a:r>
              <a:rPr lang="en-US" altLang="zh-CN" sz="2400" dirty="0">
                <a:solidFill>
                  <a:srgbClr val="FF0000"/>
                </a:solidFill>
              </a:rPr>
              <a:t>timeout</a:t>
            </a:r>
            <a:r>
              <a:rPr lang="en-US" altLang="zh-CN" sz="2400" dirty="0"/>
              <a:t> </a:t>
            </a:r>
            <a:r>
              <a:rPr lang="zh-CN" altLang="en-US" sz="2400" dirty="0"/>
              <a:t>时</a:t>
            </a:r>
            <a:r>
              <a:rPr lang="en-US" altLang="zh-CN" sz="2400" dirty="0"/>
              <a:t>, </a:t>
            </a:r>
            <a:r>
              <a:rPr lang="zh-CN" altLang="en-US" sz="2400" dirty="0"/>
              <a:t>把 </a:t>
            </a:r>
            <a:r>
              <a:rPr lang="en-US" altLang="zh-CN" sz="2400" b="1" dirty="0">
                <a:latin typeface="Courier New" panose="02070309020205020404" pitchFamily="49" charset="0"/>
              </a:rPr>
              <a:t>Threshold</a:t>
            </a:r>
            <a:r>
              <a:rPr lang="en-US" altLang="zh-CN" sz="2400" dirty="0"/>
              <a:t> </a:t>
            </a:r>
            <a:r>
              <a:rPr lang="zh-CN" altLang="en-US" sz="2400" dirty="0"/>
              <a:t>设为 </a:t>
            </a:r>
            <a:r>
              <a:rPr lang="en-US" altLang="zh-CN" sz="2400" b="1" dirty="0" err="1">
                <a:latin typeface="Courier New" panose="02070309020205020404" pitchFamily="49" charset="0"/>
              </a:rPr>
              <a:t>CongWin</a:t>
            </a:r>
            <a:r>
              <a:rPr lang="en-US" altLang="zh-CN" sz="2400" b="1" dirty="0">
                <a:latin typeface="Courier New" panose="02070309020205020404" pitchFamily="49" charset="0"/>
              </a:rPr>
              <a:t>/2</a:t>
            </a:r>
            <a:r>
              <a:rPr lang="en-US" altLang="zh-CN" sz="2400" dirty="0"/>
              <a:t> </a:t>
            </a:r>
            <a:r>
              <a:rPr lang="zh-CN" altLang="en-US" sz="2400" dirty="0"/>
              <a:t>并把 </a:t>
            </a:r>
            <a:r>
              <a:rPr lang="en-US" altLang="zh-CN" sz="2400" b="1" dirty="0" err="1">
                <a:latin typeface="Courier New" panose="02070309020205020404" pitchFamily="49" charset="0"/>
              </a:rPr>
              <a:t>CongWin</a:t>
            </a:r>
            <a:r>
              <a:rPr lang="en-US" altLang="zh-CN" sz="2400" dirty="0"/>
              <a:t> </a:t>
            </a:r>
            <a:r>
              <a:rPr lang="zh-CN" altLang="en-US" sz="2400" dirty="0"/>
              <a:t>设为 </a:t>
            </a:r>
            <a:r>
              <a:rPr lang="en-US" altLang="zh-CN" sz="2400" dirty="0"/>
              <a:t>1 MSS.</a:t>
            </a:r>
            <a:endParaRPr lang="en-US" altLang="zh-CN" sz="2800" dirty="0"/>
          </a:p>
        </p:txBody>
      </p:sp>
      <p:sp>
        <p:nvSpPr>
          <p:cNvPr id="6" name="动作按钮: 后退或前一项 5">
            <a:hlinkClick r:id="" action="ppaction://hlinkshowjump?jump=previousslide" highlightClick="1"/>
          </p:cNvPr>
          <p:cNvSpPr/>
          <p:nvPr>
            <p:custDataLst>
              <p:tags r:id="rId5"/>
            </p:custDataLst>
          </p:nvPr>
        </p:nvSpPr>
        <p:spPr>
          <a:xfrm>
            <a:off x="6795670" y="6154123"/>
            <a:ext cx="440626" cy="411981"/>
          </a:xfrm>
          <a:prstGeom prst="actionButtonBackPrevious">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对象 1"/>
          <p:cNvGraphicFramePr>
            <a:graphicFrameLocks noChangeAspect="1"/>
          </p:cNvGraphicFramePr>
          <p:nvPr>
            <p:custDataLst>
              <p:tags r:id="rId6"/>
            </p:custDataLst>
          </p:nvPr>
        </p:nvGraphicFramePr>
        <p:xfrm>
          <a:off x="3563888" y="0"/>
          <a:ext cx="4876800" cy="3609975"/>
        </p:xfrm>
        <a:graphic>
          <a:graphicData uri="http://schemas.openxmlformats.org/presentationml/2006/ole">
            <mc:AlternateContent xmlns:mc="http://schemas.openxmlformats.org/markup-compatibility/2006">
              <mc:Choice xmlns:v="urn:schemas-microsoft-com:vml" Requires="v">
                <p:oleObj spid="_x0000_s7294" name="Visio" r:id="rId7" imgW="4349115" imgH="3218180" progId="Visio.Drawing.11">
                  <p:embed/>
                </p:oleObj>
              </mc:Choice>
              <mc:Fallback>
                <p:oleObj name="Visio" r:id="rId7" imgW="4349115" imgH="3218180" progId="Visio.Drawing.11">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0"/>
                        <a:ext cx="4876800" cy="360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custDataLst>
              <p:tags r:id="rId9"/>
            </p:custDataLst>
          </p:nvPr>
        </p:nvSpPr>
        <p:spPr>
          <a:xfrm>
            <a:off x="971600" y="1364849"/>
            <a:ext cx="1411605" cy="369332"/>
          </a:xfrm>
          <a:prstGeom prst="rect">
            <a:avLst/>
          </a:prstGeom>
          <a:noFill/>
        </p:spPr>
        <p:txBody>
          <a:bodyPr wrap="none" rtlCol="0">
            <a:spAutoFit/>
          </a:bodyPr>
          <a:lstStyle/>
          <a:p>
            <a:r>
              <a:rPr lang="en-US" altLang="zh-CN" dirty="0"/>
              <a:t>(TCP Reno)</a:t>
            </a:r>
            <a:endParaRPr lang="zh-CN" altLang="en-US" dirty="0"/>
          </a:p>
        </p:txBody>
      </p:sp>
      <p:sp>
        <p:nvSpPr>
          <p:cNvPr id="4" name="文本框 3"/>
          <p:cNvSpPr txBox="1"/>
          <p:nvPr/>
        </p:nvSpPr>
        <p:spPr>
          <a:xfrm>
            <a:off x="0" y="2175164"/>
            <a:ext cx="3563888" cy="646331"/>
          </a:xfrm>
          <a:prstGeom prst="rect">
            <a:avLst/>
          </a:prstGeom>
          <a:noFill/>
        </p:spPr>
        <p:txBody>
          <a:bodyPr wrap="square" rtlCol="0">
            <a:spAutoFit/>
          </a:bodyPr>
          <a:lstStyle/>
          <a:p>
            <a:pPr>
              <a:buNone/>
            </a:pPr>
            <a:r>
              <a:rPr lang="zh-CN" altLang="en-US" sz="1800" b="1" dirty="0">
                <a:solidFill>
                  <a:srgbClr val="FF0000"/>
                </a:solidFill>
              </a:rPr>
              <a:t>拥塞避免专指窗口大小线性增加的阶段</a:t>
            </a:r>
            <a:endParaRPr lang="zh-CN" altLang="en-US" sz="1800" b="1" dirty="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Rectangle 6"/>
          <p:cNvSpPr>
            <a:spLocks noGrp="1" noChangeArrowheads="1"/>
          </p:cNvSpPr>
          <p:nvPr>
            <p:ph idx="1"/>
            <p:custDataLst>
              <p:tags r:id="rId1"/>
            </p:custDataLst>
          </p:nvPr>
        </p:nvSpPr>
        <p:spPr>
          <a:xfrm>
            <a:off x="457200" y="1412776"/>
            <a:ext cx="8229600" cy="5445224"/>
          </a:xfrm>
        </p:spPr>
        <p:txBody>
          <a:bodyPr>
            <a:normAutofit/>
          </a:bodyPr>
          <a:lstStyle/>
          <a:p>
            <a:pPr marL="0" indent="0">
              <a:buNone/>
              <a:defRPr/>
            </a:pPr>
            <a:r>
              <a:rPr lang="en-US" altLang="zh-CN" sz="3000" dirty="0"/>
              <a:t>Assignment 8</a:t>
            </a:r>
            <a:r>
              <a:rPr lang="zh-CN" altLang="en-US" sz="3000" dirty="0"/>
              <a:t>：</a:t>
            </a:r>
            <a:endParaRPr lang="en-US" altLang="zh-CN" sz="3000" dirty="0"/>
          </a:p>
          <a:p>
            <a:pPr>
              <a:buFont typeface="Wingdings" panose="05000000000000000000" pitchFamily="2" charset="2"/>
              <a:buChar char="l"/>
            </a:pPr>
            <a:r>
              <a:rPr lang="en-US" altLang="zh-CN" sz="2400" dirty="0"/>
              <a:t>4.</a:t>
            </a:r>
            <a:r>
              <a:rPr lang="zh-CN" altLang="zh-CN" sz="2400" dirty="0"/>
              <a:t>判断是非，并给出理由。</a:t>
            </a:r>
            <a:endParaRPr lang="zh-CN" altLang="zh-CN" sz="2400" dirty="0"/>
          </a:p>
          <a:p>
            <a:pPr lvl="0">
              <a:buFont typeface="Wingdings" panose="05000000000000000000" pitchFamily="2" charset="2"/>
              <a:buChar char="Ø"/>
            </a:pPr>
            <a:r>
              <a:rPr lang="zh-CN" altLang="zh-CN" sz="2400" dirty="0"/>
              <a:t>设想通过</a:t>
            </a:r>
            <a:r>
              <a:rPr lang="en-US" altLang="zh-CN" sz="2400" dirty="0"/>
              <a:t>TCP</a:t>
            </a:r>
            <a:r>
              <a:rPr lang="zh-CN" altLang="zh-CN" sz="2400" dirty="0"/>
              <a:t>从服务器到浏览器发送一个大小为</a:t>
            </a:r>
            <a:r>
              <a:rPr lang="en-US" altLang="zh-CN" sz="2400" dirty="0"/>
              <a:t>K</a:t>
            </a:r>
            <a:r>
              <a:rPr lang="zh-CN" altLang="zh-CN" sz="2400" dirty="0"/>
              <a:t>的对象。如果</a:t>
            </a:r>
            <a:r>
              <a:rPr lang="en-US" altLang="zh-CN" sz="2400" dirty="0"/>
              <a:t>K&gt;S</a:t>
            </a:r>
            <a:r>
              <a:rPr lang="zh-CN" altLang="zh-CN" sz="2400" dirty="0"/>
              <a:t>，这里</a:t>
            </a:r>
            <a:r>
              <a:rPr lang="en-US" altLang="zh-CN" sz="2400" dirty="0"/>
              <a:t>S</a:t>
            </a:r>
            <a:r>
              <a:rPr lang="zh-CN" altLang="zh-CN" sz="2400" dirty="0"/>
              <a:t>是最大数据段尺寸（</a:t>
            </a:r>
            <a:r>
              <a:rPr lang="en-US" altLang="zh-CN" sz="2400" dirty="0"/>
              <a:t>MSS</a:t>
            </a:r>
            <a:r>
              <a:rPr lang="zh-CN" altLang="zh-CN" sz="2400" dirty="0"/>
              <a:t>），那么服务器端的发送将至少停顿一次。</a:t>
            </a:r>
            <a:endParaRPr lang="en-US" altLang="zh-CN" sz="2400" dirty="0"/>
          </a:p>
          <a:p>
            <a:pPr marL="0" indent="0">
              <a:buNone/>
            </a:pPr>
            <a:r>
              <a:rPr lang="zh-CN" altLang="en-US" sz="2800" dirty="0">
                <a:solidFill>
                  <a:srgbClr val="FF0000"/>
                </a:solidFill>
              </a:rPr>
              <a:t>    答：</a:t>
            </a:r>
            <a:r>
              <a:rPr lang="zh-CN" altLang="zh-CN" sz="2800" dirty="0">
                <a:solidFill>
                  <a:srgbClr val="FF0000"/>
                </a:solidFill>
              </a:rPr>
              <a:t>对。</a:t>
            </a:r>
            <a:r>
              <a:rPr lang="zh-CN" altLang="zh-CN" sz="2800" dirty="0">
                <a:solidFill>
                  <a:srgbClr val="0070C0"/>
                </a:solidFill>
              </a:rPr>
              <a:t>服务器是否停顿取决于</a:t>
            </a:r>
            <a:r>
              <a:rPr lang="en-US" altLang="zh-CN" sz="2800" dirty="0">
                <a:solidFill>
                  <a:srgbClr val="0070C0"/>
                </a:solidFill>
              </a:rPr>
              <a:t>K</a:t>
            </a:r>
            <a:r>
              <a:rPr lang="zh-CN" altLang="zh-CN" sz="2800" dirty="0">
                <a:solidFill>
                  <a:srgbClr val="0070C0"/>
                </a:solidFill>
              </a:rPr>
              <a:t>和</a:t>
            </a:r>
            <a:r>
              <a:rPr lang="en-US" altLang="zh-CN" sz="2800" dirty="0">
                <a:solidFill>
                  <a:srgbClr val="0070C0"/>
                </a:solidFill>
              </a:rPr>
              <a:t>W*MSS</a:t>
            </a:r>
            <a:r>
              <a:rPr lang="zh-CN" altLang="zh-CN" sz="2800" dirty="0">
                <a:solidFill>
                  <a:srgbClr val="0070C0"/>
                </a:solidFill>
              </a:rPr>
              <a:t>的相对大小（假设</a:t>
            </a:r>
            <a:r>
              <a:rPr lang="en-US" altLang="zh-CN" sz="2800" dirty="0">
                <a:solidFill>
                  <a:srgbClr val="0070C0"/>
                </a:solidFill>
              </a:rPr>
              <a:t>W</a:t>
            </a:r>
            <a:r>
              <a:rPr lang="zh-CN" altLang="zh-CN" sz="2800" dirty="0">
                <a:solidFill>
                  <a:srgbClr val="0070C0"/>
                </a:solidFill>
              </a:rPr>
              <a:t>为窗口尺寸）。仅当</a:t>
            </a:r>
            <a:r>
              <a:rPr lang="en-US" altLang="zh-CN" sz="2800" dirty="0">
                <a:solidFill>
                  <a:srgbClr val="0070C0"/>
                </a:solidFill>
              </a:rPr>
              <a:t>K&gt;W*MSS</a:t>
            </a:r>
            <a:r>
              <a:rPr lang="zh-CN" altLang="zh-CN" sz="2800" dirty="0">
                <a:solidFill>
                  <a:srgbClr val="0070C0"/>
                </a:solidFill>
              </a:rPr>
              <a:t>时，由于</a:t>
            </a:r>
            <a:r>
              <a:rPr lang="en-US" altLang="zh-CN" sz="2800" dirty="0">
                <a:solidFill>
                  <a:srgbClr val="0070C0"/>
                </a:solidFill>
              </a:rPr>
              <a:t>TCP</a:t>
            </a:r>
            <a:r>
              <a:rPr lang="zh-CN" altLang="zh-CN" sz="2800" dirty="0">
                <a:solidFill>
                  <a:srgbClr val="0070C0"/>
                </a:solidFill>
              </a:rPr>
              <a:t>拥塞控制采用的是</a:t>
            </a:r>
            <a:r>
              <a:rPr lang="zh-CN" altLang="zh-CN" sz="2800" dirty="0">
                <a:solidFill>
                  <a:srgbClr val="FF0000"/>
                </a:solidFill>
              </a:rPr>
              <a:t>慢启动机制</a:t>
            </a:r>
            <a:r>
              <a:rPr lang="zh-CN" altLang="zh-CN" sz="2800" dirty="0">
                <a:solidFill>
                  <a:srgbClr val="0070C0"/>
                </a:solidFill>
              </a:rPr>
              <a:t>，初始的拥塞窗口总为</a:t>
            </a:r>
            <a:r>
              <a:rPr lang="en-US" altLang="zh-CN" sz="2800" dirty="0">
                <a:solidFill>
                  <a:srgbClr val="0070C0"/>
                </a:solidFill>
              </a:rPr>
              <a:t>1</a:t>
            </a:r>
            <a:r>
              <a:rPr lang="zh-CN" altLang="zh-CN" sz="2800" dirty="0">
                <a:solidFill>
                  <a:srgbClr val="0070C0"/>
                </a:solidFill>
              </a:rPr>
              <a:t>，因此服务器端的发送将至少停顿一次。</a:t>
            </a:r>
            <a:endParaRPr lang="zh-CN" altLang="zh-CN" sz="2800" dirty="0">
              <a:solidFill>
                <a:srgbClr val="0070C0"/>
              </a:solidFill>
            </a:endParaRPr>
          </a:p>
          <a:p>
            <a:pPr lvl="0">
              <a:buFont typeface="Wingdings" panose="05000000000000000000" pitchFamily="2" charset="2"/>
              <a:buChar char="Ø"/>
            </a:pPr>
            <a:endParaRPr lang="zh-CN" altLang="zh-CN" sz="2800" dirty="0">
              <a:solidFill>
                <a:srgbClr val="0070C0"/>
              </a:solidFill>
            </a:endParaRPr>
          </a:p>
          <a:p>
            <a:pPr>
              <a:buFont typeface="Wingdings" panose="05000000000000000000" pitchFamily="2" charset="2"/>
              <a:buChar char="l"/>
              <a:defRPr/>
            </a:pPr>
            <a:endParaRPr lang="en-US" altLang="zh-CN" sz="3000" dirty="0"/>
          </a:p>
        </p:txBody>
      </p:sp>
      <p:sp>
        <p:nvSpPr>
          <p:cNvPr id="19459" name="日期占位符 5"/>
          <p:cNvSpPr>
            <a:spLocks noGrp="1"/>
          </p:cNvSpPr>
          <p:nvPr>
            <p:ph type="dt" sz="half" idx="10"/>
            <p:custDataLst>
              <p:tags r:id="rId2"/>
            </p:custDataLst>
          </p:nvPr>
        </p:nvSpPr>
        <p:spPr>
          <a:noFill/>
        </p:spPr>
        <p:txBody>
          <a:bodyPr/>
          <a:lstStyle/>
          <a:p>
            <a:r>
              <a:rPr lang="zh-CN" altLang="en-US" dirty="0"/>
              <a:t>清华大学 </a:t>
            </a:r>
            <a:r>
              <a:rPr lang="en-US" altLang="zh-CN" dirty="0"/>
              <a:t>2016</a:t>
            </a:r>
            <a:r>
              <a:rPr lang="zh-CN" altLang="en-US" dirty="0"/>
              <a:t>秋</a:t>
            </a:r>
            <a:endParaRPr lang="en-US" altLang="zh-CN" dirty="0"/>
          </a:p>
        </p:txBody>
      </p:sp>
      <p:sp>
        <p:nvSpPr>
          <p:cNvPr id="19458" name="灯片编号占位符 4"/>
          <p:cNvSpPr>
            <a:spLocks noGrp="1"/>
          </p:cNvSpPr>
          <p:nvPr>
            <p:ph type="sldNum" sz="quarter" idx="12"/>
            <p:custDataLst>
              <p:tags r:id="rId3"/>
            </p:custDataLst>
          </p:nvPr>
        </p:nvSpPr>
        <p:spPr>
          <a:noFill/>
        </p:spPr>
        <p:txBody>
          <a:bodyPr/>
          <a:lstStyle/>
          <a:p>
            <a:fld id="{134E45E0-8D06-41B5-BA89-0F6A198E94B5}" type="slidenum">
              <a:rPr lang="en-US" altLang="zh-CN" smtClean="0"/>
            </a:fld>
            <a:endParaRPr lang="en-US" altLang="zh-CN"/>
          </a:p>
        </p:txBody>
      </p:sp>
      <p:sp>
        <p:nvSpPr>
          <p:cNvPr id="6" name="矩形 5"/>
          <p:cNvSpPr/>
          <p:nvPr/>
        </p:nvSpPr>
        <p:spPr>
          <a:xfrm>
            <a:off x="439391" y="476672"/>
            <a:ext cx="1882247" cy="769441"/>
          </a:xfrm>
          <a:prstGeom prst="rect">
            <a:avLst/>
          </a:prstGeom>
          <a:noFill/>
        </p:spPr>
        <p:txBody>
          <a:bodyPr wrap="none" lIns="91440" tIns="45720" rIns="91440" bIns="45720">
            <a:spAutoFit/>
          </a:bodyPr>
          <a:lstStyle/>
          <a:p>
            <a:pPr algn="ctr"/>
            <a:r>
              <a:rPr lang="zh-CN" altLang="en-US" sz="4400" b="1" dirty="0">
                <a:ln w="22225">
                  <a:solidFill>
                    <a:schemeClr val="accent2"/>
                  </a:solidFill>
                  <a:prstDash val="solid"/>
                </a:ln>
                <a:solidFill>
                  <a:schemeClr val="accent2">
                    <a:lumMod val="40000"/>
                    <a:lumOff val="60000"/>
                  </a:schemeClr>
                </a:solidFill>
              </a:rPr>
              <a:t>传输层</a:t>
            </a:r>
            <a:endParaRPr lang="zh-CN" altLang="en-US" sz="4400" b="1" dirty="0">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Rectangle 420"/>
          <p:cNvSpPr>
            <a:spLocks noGrp="1" noChangeArrowheads="1"/>
          </p:cNvSpPr>
          <p:nvPr>
            <p:ph type="title"/>
            <p:custDataLst>
              <p:tags r:id="rId1"/>
            </p:custDataLst>
          </p:nvPr>
        </p:nvSpPr>
        <p:spPr>
          <a:xfrm>
            <a:off x="539750" y="404813"/>
            <a:ext cx="8166100" cy="792162"/>
          </a:xfrm>
          <a:noFill/>
        </p:spPr>
        <p:txBody>
          <a:bodyPr/>
          <a:lstStyle/>
          <a:p>
            <a:pPr eaLnBrk="1" hangingPunct="1"/>
            <a:r>
              <a:rPr lang="zh-CN" altLang="en-US" dirty="0"/>
              <a:t>网络层概述</a:t>
            </a:r>
            <a:endParaRPr lang="zh-CN" altLang="en-US" dirty="0"/>
          </a:p>
        </p:txBody>
      </p:sp>
      <p:sp>
        <p:nvSpPr>
          <p:cNvPr id="2" name="日期占位符 1"/>
          <p:cNvSpPr>
            <a:spLocks noGrp="1"/>
          </p:cNvSpPr>
          <p:nvPr>
            <p:ph type="dt" sz="half" idx="10"/>
            <p:custDataLst>
              <p:tags r:id="rId2"/>
            </p:custDataLst>
          </p:nvPr>
        </p:nvSpPr>
        <p:spPr/>
        <p:txBody>
          <a:bodyPr/>
          <a:lstStyle/>
          <a:p>
            <a:pPr>
              <a:defRPr/>
            </a:pPr>
            <a:r>
              <a:rPr lang="en-US" altLang="zh-CN"/>
              <a:t>2016</a:t>
            </a:r>
            <a:r>
              <a:rPr lang="zh-CN" altLang="en-US"/>
              <a:t>秋 </a:t>
            </a:r>
            <a:r>
              <a:rPr lang="en-US" altLang="zh-CN"/>
              <a:t>W8</a:t>
            </a:r>
            <a:endParaRPr lang="en-US" altLang="zh-CN" dirty="0"/>
          </a:p>
        </p:txBody>
      </p:sp>
      <p:sp>
        <p:nvSpPr>
          <p:cNvPr id="1041" name="Slide Number Placeholder 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B35375B-8411-41E3-B2BD-8B1A989D697A}"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1043" name="Rectangle 3"/>
          <p:cNvSpPr>
            <a:spLocks noGrp="1" noChangeArrowheads="1"/>
          </p:cNvSpPr>
          <p:nvPr>
            <p:ph sz="quarter" idx="1"/>
            <p:custDataLst>
              <p:tags r:id="rId4"/>
            </p:custDataLst>
          </p:nvPr>
        </p:nvSpPr>
        <p:spPr>
          <a:xfrm>
            <a:off x="395288" y="1341438"/>
            <a:ext cx="4392612" cy="4824412"/>
          </a:xfrm>
        </p:spPr>
        <p:txBody>
          <a:bodyPr/>
          <a:lstStyle/>
          <a:p>
            <a:pPr marL="381000" indent="-381000" eaLnBrk="1" hangingPunct="1">
              <a:buFontTx/>
              <a:buNone/>
            </a:pPr>
            <a:r>
              <a:rPr lang="zh-CN" altLang="en-US"/>
              <a:t>网络层主要功能</a:t>
            </a:r>
            <a:r>
              <a:rPr lang="zh-CN" altLang="en-US" sz="2400">
                <a:solidFill>
                  <a:srgbClr val="FF0000"/>
                </a:solidFill>
              </a:rPr>
              <a:t> </a:t>
            </a:r>
            <a:endParaRPr lang="zh-CN" altLang="en-US" sz="2400">
              <a:solidFill>
                <a:srgbClr val="FF0000"/>
              </a:solidFill>
            </a:endParaRPr>
          </a:p>
          <a:p>
            <a:pPr marL="381000" indent="-381000" eaLnBrk="1" hangingPunct="1"/>
            <a:r>
              <a:rPr lang="zh-CN" altLang="en-US" sz="2400"/>
              <a:t>把报文段从发送主机输送到接收主机</a:t>
            </a:r>
            <a:endParaRPr lang="zh-CN" altLang="en-US" sz="2400"/>
          </a:p>
          <a:p>
            <a:pPr marL="381000" indent="-381000" eaLnBrk="1" hangingPunct="1"/>
            <a:r>
              <a:rPr lang="zh-CN" altLang="en-US" sz="2400"/>
              <a:t>在发送端，把报文段</a:t>
            </a:r>
            <a:r>
              <a:rPr lang="en-US" altLang="zh-CN" sz="2400"/>
              <a:t>segment </a:t>
            </a:r>
            <a:r>
              <a:rPr lang="zh-CN" altLang="en-US" sz="2400"/>
              <a:t>封装成数据报 </a:t>
            </a:r>
            <a:r>
              <a:rPr lang="en-US" altLang="zh-CN" sz="2400"/>
              <a:t>datagram</a:t>
            </a:r>
            <a:endParaRPr lang="en-US" altLang="zh-CN" sz="2400"/>
          </a:p>
          <a:p>
            <a:pPr marL="381000" indent="-381000" eaLnBrk="1" hangingPunct="1"/>
            <a:r>
              <a:rPr lang="zh-CN" altLang="en-US" sz="2400"/>
              <a:t>在接收端，把报文段递送给传输层</a:t>
            </a:r>
            <a:endParaRPr lang="zh-CN" altLang="en-US" sz="2400"/>
          </a:p>
          <a:p>
            <a:pPr marL="381000" indent="-381000" eaLnBrk="1" hangingPunct="1"/>
            <a:r>
              <a:rPr lang="zh-CN" altLang="en-US" sz="2400"/>
              <a:t>在每个主机和路由器上实现网络层协议</a:t>
            </a:r>
            <a:endParaRPr lang="zh-CN" altLang="en-US" sz="2400"/>
          </a:p>
          <a:p>
            <a:pPr marL="381000" indent="-381000" eaLnBrk="1" hangingPunct="1"/>
            <a:r>
              <a:rPr lang="zh-CN" altLang="en-US" sz="2400"/>
              <a:t>路由器检查每个经过它的</a:t>
            </a:r>
            <a:r>
              <a:rPr lang="en-US" altLang="zh-CN" sz="2400"/>
              <a:t>IP</a:t>
            </a:r>
            <a:r>
              <a:rPr lang="zh-CN" altLang="en-US" sz="2400"/>
              <a:t>数据报的</a:t>
            </a:r>
            <a:r>
              <a:rPr lang="en-US" altLang="zh-CN" sz="2400"/>
              <a:t>header</a:t>
            </a:r>
            <a:r>
              <a:rPr lang="zh-CN" altLang="en-US" sz="2400"/>
              <a:t>域</a:t>
            </a:r>
            <a:endParaRPr lang="zh-CN" altLang="en-US" sz="2400"/>
          </a:p>
        </p:txBody>
      </p:sp>
      <p:grpSp>
        <p:nvGrpSpPr>
          <p:cNvPr id="3" name="Group 419"/>
          <p:cNvGrpSpPr/>
          <p:nvPr>
            <p:custDataLst>
              <p:tags r:id="rId5"/>
            </p:custDataLst>
          </p:nvPr>
        </p:nvGrpSpPr>
        <p:grpSpPr bwMode="auto">
          <a:xfrm>
            <a:off x="4787900" y="1341438"/>
            <a:ext cx="3924300" cy="4008437"/>
            <a:chOff x="2956" y="969"/>
            <a:chExt cx="2472" cy="2525"/>
          </a:xfrm>
        </p:grpSpPr>
        <p:sp>
          <p:nvSpPr>
            <p:cNvPr id="1046" name="Freeform 4"/>
            <p:cNvSpPr/>
            <p:nvPr>
              <p:custDataLst>
                <p:tags r:id="rId6"/>
              </p:custDataLst>
            </p:nvPr>
          </p:nvSpPr>
          <p:spPr bwMode="auto">
            <a:xfrm>
              <a:off x="4276" y="1272"/>
              <a:ext cx="1133" cy="1055"/>
            </a:xfrm>
            <a:custGeom>
              <a:avLst/>
              <a:gdLst>
                <a:gd name="T0" fmla="*/ 26 w 1292"/>
                <a:gd name="T1" fmla="*/ 3 h 1255"/>
                <a:gd name="T2" fmla="*/ 4 w 1292"/>
                <a:gd name="T3" fmla="*/ 8 h 1255"/>
                <a:gd name="T4" fmla="*/ 4 w 1292"/>
                <a:gd name="T5" fmla="*/ 28 h 1255"/>
                <a:gd name="T6" fmla="*/ 6 w 1292"/>
                <a:gd name="T7" fmla="*/ 43 h 1255"/>
                <a:gd name="T8" fmla="*/ 26 w 1292"/>
                <a:gd name="T9" fmla="*/ 45 h 1255"/>
                <a:gd name="T10" fmla="*/ 69 w 1292"/>
                <a:gd name="T11" fmla="*/ 59 h 1255"/>
                <a:gd name="T12" fmla="*/ 107 w 1292"/>
                <a:gd name="T13" fmla="*/ 65 h 1255"/>
                <a:gd name="T14" fmla="*/ 128 w 1292"/>
                <a:gd name="T15" fmla="*/ 54 h 1255"/>
                <a:gd name="T16" fmla="*/ 137 w 1292"/>
                <a:gd name="T17" fmla="*/ 24 h 1255"/>
                <a:gd name="T18" fmla="*/ 128 w 1292"/>
                <a:gd name="T19" fmla="*/ 11 h 1255"/>
                <a:gd name="T20" fmla="*/ 79 w 1292"/>
                <a:gd name="T21" fmla="*/ 6 h 1255"/>
                <a:gd name="T22" fmla="*/ 26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47" name="Freeform 5"/>
            <p:cNvSpPr/>
            <p:nvPr>
              <p:custDataLst>
                <p:tags r:id="rId7"/>
              </p:custDataLst>
            </p:nvPr>
          </p:nvSpPr>
          <p:spPr bwMode="auto">
            <a:xfrm>
              <a:off x="3092" y="1182"/>
              <a:ext cx="1176" cy="1001"/>
            </a:xfrm>
            <a:custGeom>
              <a:avLst/>
              <a:gdLst>
                <a:gd name="T0" fmla="*/ 60 w 1340"/>
                <a:gd name="T1" fmla="*/ 3 h 1191"/>
                <a:gd name="T2" fmla="*/ 9 w 1340"/>
                <a:gd name="T3" fmla="*/ 3 h 1191"/>
                <a:gd name="T4" fmla="*/ 7 w 1340"/>
                <a:gd name="T5" fmla="*/ 20 h 1191"/>
                <a:gd name="T6" fmla="*/ 4 w 1340"/>
                <a:gd name="T7" fmla="*/ 38 h 1191"/>
                <a:gd name="T8" fmla="*/ 12 w 1340"/>
                <a:gd name="T9" fmla="*/ 45 h 1191"/>
                <a:gd name="T10" fmla="*/ 59 w 1340"/>
                <a:gd name="T11" fmla="*/ 45 h 1191"/>
                <a:gd name="T12" fmla="*/ 69 w 1340"/>
                <a:gd name="T13" fmla="*/ 59 h 1191"/>
                <a:gd name="T14" fmla="*/ 134 w 1340"/>
                <a:gd name="T15" fmla="*/ 56 h 1191"/>
                <a:gd name="T16" fmla="*/ 139 w 1340"/>
                <a:gd name="T17" fmla="*/ 29 h 1191"/>
                <a:gd name="T18" fmla="*/ 130 w 1340"/>
                <a:gd name="T19" fmla="*/ 18 h 1191"/>
                <a:gd name="T20" fmla="*/ 83 w 1340"/>
                <a:gd name="T21" fmla="*/ 15 h 1191"/>
                <a:gd name="T22" fmla="*/ 60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48" name="Freeform 6"/>
            <p:cNvSpPr/>
            <p:nvPr>
              <p:custDataLst>
                <p:tags r:id="rId8"/>
              </p:custDataLst>
            </p:nvPr>
          </p:nvSpPr>
          <p:spPr bwMode="auto">
            <a:xfrm>
              <a:off x="3324" y="2096"/>
              <a:ext cx="1874" cy="1398"/>
            </a:xfrm>
            <a:custGeom>
              <a:avLst/>
              <a:gdLst>
                <a:gd name="T0" fmla="*/ 4 w 2135"/>
                <a:gd name="T1" fmla="*/ 34 h 1662"/>
                <a:gd name="T2" fmla="*/ 11 w 2135"/>
                <a:gd name="T3" fmla="*/ 4 h 1662"/>
                <a:gd name="T4" fmla="*/ 71 w 2135"/>
                <a:gd name="T5" fmla="*/ 10 h 1662"/>
                <a:gd name="T6" fmla="*/ 132 w 2135"/>
                <a:gd name="T7" fmla="*/ 5 h 1662"/>
                <a:gd name="T8" fmla="*/ 219 w 2135"/>
                <a:gd name="T9" fmla="*/ 21 h 1662"/>
                <a:gd name="T10" fmla="*/ 219 w 2135"/>
                <a:gd name="T11" fmla="*/ 61 h 1662"/>
                <a:gd name="T12" fmla="*/ 173 w 2135"/>
                <a:gd name="T13" fmla="*/ 84 h 1662"/>
                <a:gd name="T14" fmla="*/ 89 w 2135"/>
                <a:gd name="T15" fmla="*/ 81 h 1662"/>
                <a:gd name="T16" fmla="*/ 54 w 2135"/>
                <a:gd name="T17" fmla="*/ 67 h 1662"/>
                <a:gd name="T18" fmla="*/ 20 w 2135"/>
                <a:gd name="T19" fmla="*/ 56 h 1662"/>
                <a:gd name="T20" fmla="*/ 4 w 2135"/>
                <a:gd name="T21" fmla="*/ 34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nvGrpSpPr>
            <p:cNvPr id="4" name="Group 7"/>
            <p:cNvGrpSpPr/>
            <p:nvPr/>
          </p:nvGrpSpPr>
          <p:grpSpPr bwMode="auto">
            <a:xfrm>
              <a:off x="3166" y="1267"/>
              <a:ext cx="462" cy="201"/>
              <a:chOff x="3552" y="246"/>
              <a:chExt cx="527" cy="248"/>
            </a:xfrm>
          </p:grpSpPr>
          <p:graphicFrame>
            <p:nvGraphicFramePr>
              <p:cNvPr id="1039" name="Object 8"/>
              <p:cNvGraphicFramePr>
                <a:graphicFrameLocks noChangeAspect="1"/>
              </p:cNvGraphicFramePr>
              <p:nvPr>
                <p:custDataLst>
                  <p:tags r:id="rId9"/>
                </p:custDataLst>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715" name="Clip" r:id="rId10" imgW="1307465" imgH="1083945" progId="">
                      <p:embed/>
                    </p:oleObj>
                  </mc:Choice>
                  <mc:Fallback>
                    <p:oleObj name="Clip" r:id="rId10" imgW="1307465" imgH="1083945" progId="">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0" name="Object 9"/>
              <p:cNvGraphicFramePr>
                <a:graphicFrameLocks noChangeAspect="1"/>
              </p:cNvGraphicFramePr>
              <p:nvPr>
                <p:custDataLst>
                  <p:tags r:id="rId12"/>
                </p:custDataLst>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716" name="Clip" r:id="rId13" imgW="681990" imgH="480695" progId="">
                      <p:embed/>
                    </p:oleObj>
                  </mc:Choice>
                  <mc:Fallback>
                    <p:oleObj name="Clip" r:id="rId13" imgW="681990" imgH="480695" progId="">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5" name="Line 10"/>
              <p:cNvSpPr>
                <a:spLocks noChangeShapeType="1"/>
              </p:cNvSpPr>
              <p:nvPr>
                <p:custDataLst>
                  <p:tags r:id="rId15"/>
                </p:custDataLst>
              </p:nvPr>
            </p:nvSpPr>
            <p:spPr bwMode="auto">
              <a:xfrm flipV="1">
                <a:off x="3844" y="434"/>
                <a:ext cx="82"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1"/>
            <p:cNvGrpSpPr/>
            <p:nvPr/>
          </p:nvGrpSpPr>
          <p:grpSpPr bwMode="auto">
            <a:xfrm>
              <a:off x="3166" y="1642"/>
              <a:ext cx="462" cy="201"/>
              <a:chOff x="3552" y="246"/>
              <a:chExt cx="527" cy="248"/>
            </a:xfrm>
          </p:grpSpPr>
          <p:graphicFrame>
            <p:nvGraphicFramePr>
              <p:cNvPr id="1037" name="Object 12"/>
              <p:cNvGraphicFramePr>
                <a:graphicFrameLocks noChangeAspect="1"/>
              </p:cNvGraphicFramePr>
              <p:nvPr>
                <p:custDataLst>
                  <p:tags r:id="rId16"/>
                </p:custDataLst>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717" name="Clip" r:id="rId17" imgW="1307465" imgH="1083945" progId="">
                      <p:embed/>
                    </p:oleObj>
                  </mc:Choice>
                  <mc:Fallback>
                    <p:oleObj name="Clip" r:id="rId17" imgW="1307465" imgH="1083945" progId="">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8" name="Object 13"/>
              <p:cNvGraphicFramePr>
                <a:graphicFrameLocks noChangeAspect="1"/>
              </p:cNvGraphicFramePr>
              <p:nvPr>
                <p:custDataLst>
                  <p:tags r:id="rId18"/>
                </p:custDataLst>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718" name="Clip" r:id="rId19" imgW="681990" imgH="480695" progId="">
                      <p:embed/>
                    </p:oleObj>
                  </mc:Choice>
                  <mc:Fallback>
                    <p:oleObj name="Clip" r:id="rId19" imgW="681990" imgH="480695" progId="">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4" name="Line 14"/>
              <p:cNvSpPr>
                <a:spLocks noChangeShapeType="1"/>
              </p:cNvSpPr>
              <p:nvPr>
                <p:custDataLst>
                  <p:tags r:id="rId20"/>
                </p:custDataLst>
              </p:nvPr>
            </p:nvSpPr>
            <p:spPr bwMode="auto">
              <a:xfrm flipV="1">
                <a:off x="3844" y="434"/>
                <a:ext cx="82"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15"/>
            <p:cNvGrpSpPr/>
            <p:nvPr/>
          </p:nvGrpSpPr>
          <p:grpSpPr bwMode="auto">
            <a:xfrm>
              <a:off x="3403" y="1508"/>
              <a:ext cx="44" cy="135"/>
              <a:chOff x="3842" y="406"/>
              <a:chExt cx="51" cy="167"/>
            </a:xfrm>
          </p:grpSpPr>
          <p:sp>
            <p:nvSpPr>
              <p:cNvPr id="1441" name="Oval 16"/>
              <p:cNvSpPr>
                <a:spLocks noChangeArrowheads="1"/>
              </p:cNvSpPr>
              <p:nvPr>
                <p:custDataLst>
                  <p:tags r:id="rId21"/>
                </p:custDataLst>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442" name="Oval 17"/>
              <p:cNvSpPr>
                <a:spLocks noChangeArrowheads="1"/>
              </p:cNvSpPr>
              <p:nvPr>
                <p:custDataLst>
                  <p:tags r:id="rId22"/>
                </p:custDataLst>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443" name="Oval 18"/>
              <p:cNvSpPr>
                <a:spLocks noChangeArrowheads="1"/>
              </p:cNvSpPr>
              <p:nvPr>
                <p:custDataLst>
                  <p:tags r:id="rId23"/>
                </p:custDataLst>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7" name="Group 19"/>
            <p:cNvGrpSpPr/>
            <p:nvPr/>
          </p:nvGrpSpPr>
          <p:grpSpPr bwMode="auto">
            <a:xfrm>
              <a:off x="3699" y="1825"/>
              <a:ext cx="132" cy="249"/>
              <a:chOff x="4180" y="783"/>
              <a:chExt cx="150" cy="307"/>
            </a:xfrm>
          </p:grpSpPr>
          <p:sp>
            <p:nvSpPr>
              <p:cNvPr id="1433" name="AutoShape 20"/>
              <p:cNvSpPr>
                <a:spLocks noChangeArrowheads="1"/>
              </p:cNvSpPr>
              <p:nvPr>
                <p:custDataLst>
                  <p:tags r:id="rId24"/>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34" name="Rectangle 21"/>
              <p:cNvSpPr>
                <a:spLocks noChangeArrowheads="1"/>
              </p:cNvSpPr>
              <p:nvPr>
                <p:custDataLst>
                  <p:tags r:id="rId25"/>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35" name="Rectangle 22"/>
              <p:cNvSpPr>
                <a:spLocks noChangeArrowheads="1"/>
              </p:cNvSpPr>
              <p:nvPr>
                <p:custDataLst>
                  <p:tags r:id="rId26"/>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endParaRPr lang="zh-CN" altLang="en-US"/>
              </a:p>
            </p:txBody>
          </p:sp>
          <p:sp>
            <p:nvSpPr>
              <p:cNvPr id="1436" name="AutoShape 23"/>
              <p:cNvSpPr>
                <a:spLocks noChangeArrowheads="1"/>
              </p:cNvSpPr>
              <p:nvPr>
                <p:custDataLst>
                  <p:tags r:id="rId27"/>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endParaRPr lang="zh-CN" altLang="en-US"/>
              </a:p>
            </p:txBody>
          </p:sp>
          <p:sp>
            <p:nvSpPr>
              <p:cNvPr id="1437" name="Line 24"/>
              <p:cNvSpPr>
                <a:spLocks noChangeShapeType="1"/>
              </p:cNvSpPr>
              <p:nvPr>
                <p:custDataLst>
                  <p:tags r:id="rId28"/>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 name="Line 25"/>
              <p:cNvSpPr>
                <a:spLocks noChangeShapeType="1"/>
              </p:cNvSpPr>
              <p:nvPr>
                <p:custDataLst>
                  <p:tags r:id="rId29"/>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 name="Rectangle 26"/>
              <p:cNvSpPr>
                <a:spLocks noChangeArrowheads="1"/>
              </p:cNvSpPr>
              <p:nvPr>
                <p:custDataLst>
                  <p:tags r:id="rId30"/>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endParaRPr lang="zh-CN" altLang="en-US"/>
              </a:p>
            </p:txBody>
          </p:sp>
          <p:sp>
            <p:nvSpPr>
              <p:cNvPr id="1440" name="Rectangle 27"/>
              <p:cNvSpPr>
                <a:spLocks noChangeArrowheads="1"/>
              </p:cNvSpPr>
              <p:nvPr>
                <p:custDataLst>
                  <p:tags r:id="rId31"/>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8" name="Group 28"/>
            <p:cNvGrpSpPr/>
            <p:nvPr/>
          </p:nvGrpSpPr>
          <p:grpSpPr bwMode="auto">
            <a:xfrm rot="-5400000">
              <a:off x="3896" y="1874"/>
              <a:ext cx="51" cy="147"/>
              <a:chOff x="3842" y="406"/>
              <a:chExt cx="51" cy="167"/>
            </a:xfrm>
          </p:grpSpPr>
          <p:sp>
            <p:nvSpPr>
              <p:cNvPr id="1430" name="Oval 29"/>
              <p:cNvSpPr>
                <a:spLocks noChangeArrowheads="1"/>
              </p:cNvSpPr>
              <p:nvPr>
                <p:custDataLst>
                  <p:tags r:id="rId32"/>
                </p:custDataLst>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431" name="Oval 30"/>
              <p:cNvSpPr>
                <a:spLocks noChangeArrowheads="1"/>
              </p:cNvSpPr>
              <p:nvPr>
                <p:custDataLst>
                  <p:tags r:id="rId33"/>
                </p:custDataLst>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432" name="Oval 31"/>
              <p:cNvSpPr>
                <a:spLocks noChangeArrowheads="1"/>
              </p:cNvSpPr>
              <p:nvPr>
                <p:custDataLst>
                  <p:tags r:id="rId34"/>
                </p:custDataLst>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sp>
          <p:nvSpPr>
            <p:cNvPr id="1054" name="Line 32"/>
            <p:cNvSpPr>
              <a:spLocks noChangeShapeType="1"/>
            </p:cNvSpPr>
            <p:nvPr>
              <p:custDataLst>
                <p:tags r:id="rId35"/>
              </p:custDataLst>
            </p:nvPr>
          </p:nvSpPr>
          <p:spPr bwMode="auto">
            <a:xfrm>
              <a:off x="3785" y="1767"/>
              <a:ext cx="312"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 name="Line 33"/>
            <p:cNvSpPr>
              <a:spLocks noChangeShapeType="1"/>
            </p:cNvSpPr>
            <p:nvPr>
              <p:custDataLst>
                <p:tags r:id="rId36"/>
              </p:custDataLst>
            </p:nvPr>
          </p:nvSpPr>
          <p:spPr bwMode="auto">
            <a:xfrm>
              <a:off x="3787" y="1765"/>
              <a:ext cx="1"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6" name="Line 34"/>
            <p:cNvSpPr>
              <a:spLocks noChangeShapeType="1"/>
            </p:cNvSpPr>
            <p:nvPr>
              <p:custDataLst>
                <p:tags r:id="rId37"/>
              </p:custDataLst>
            </p:nvPr>
          </p:nvSpPr>
          <p:spPr bwMode="auto">
            <a:xfrm>
              <a:off x="4099" y="1764"/>
              <a:ext cx="1" cy="5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7" name="Line 35"/>
            <p:cNvSpPr>
              <a:spLocks noChangeShapeType="1"/>
            </p:cNvSpPr>
            <p:nvPr>
              <p:custDataLst>
                <p:tags r:id="rId38"/>
              </p:custDataLst>
            </p:nvPr>
          </p:nvSpPr>
          <p:spPr bwMode="auto">
            <a:xfrm>
              <a:off x="3596" y="1427"/>
              <a:ext cx="182" cy="16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8" name="Line 36"/>
            <p:cNvSpPr>
              <a:spLocks noChangeShapeType="1"/>
            </p:cNvSpPr>
            <p:nvPr>
              <p:custDataLst>
                <p:tags r:id="rId39"/>
              </p:custDataLst>
            </p:nvPr>
          </p:nvSpPr>
          <p:spPr bwMode="auto">
            <a:xfrm flipV="1">
              <a:off x="3604" y="1607"/>
              <a:ext cx="174" cy="20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9" name="Line 37"/>
            <p:cNvSpPr>
              <a:spLocks noChangeShapeType="1"/>
            </p:cNvSpPr>
            <p:nvPr>
              <p:custDataLst>
                <p:tags r:id="rId40"/>
              </p:custDataLst>
            </p:nvPr>
          </p:nvSpPr>
          <p:spPr bwMode="auto">
            <a:xfrm flipV="1">
              <a:off x="3936" y="1661"/>
              <a:ext cx="1" cy="10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38"/>
            <p:cNvGrpSpPr/>
            <p:nvPr/>
          </p:nvGrpSpPr>
          <p:grpSpPr bwMode="auto">
            <a:xfrm>
              <a:off x="4011" y="1811"/>
              <a:ext cx="132" cy="249"/>
              <a:chOff x="4180" y="783"/>
              <a:chExt cx="150" cy="307"/>
            </a:xfrm>
          </p:grpSpPr>
          <p:sp>
            <p:nvSpPr>
              <p:cNvPr id="1422" name="AutoShape 39"/>
              <p:cNvSpPr>
                <a:spLocks noChangeArrowheads="1"/>
              </p:cNvSpPr>
              <p:nvPr>
                <p:custDataLst>
                  <p:tags r:id="rId41"/>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23" name="Rectangle 40"/>
              <p:cNvSpPr>
                <a:spLocks noChangeArrowheads="1"/>
              </p:cNvSpPr>
              <p:nvPr>
                <p:custDataLst>
                  <p:tags r:id="rId42"/>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24" name="Rectangle 41"/>
              <p:cNvSpPr>
                <a:spLocks noChangeArrowheads="1"/>
              </p:cNvSpPr>
              <p:nvPr>
                <p:custDataLst>
                  <p:tags r:id="rId43"/>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endParaRPr lang="zh-CN" altLang="en-US"/>
              </a:p>
            </p:txBody>
          </p:sp>
          <p:sp>
            <p:nvSpPr>
              <p:cNvPr id="1425" name="AutoShape 42"/>
              <p:cNvSpPr>
                <a:spLocks noChangeArrowheads="1"/>
              </p:cNvSpPr>
              <p:nvPr>
                <p:custDataLst>
                  <p:tags r:id="rId44"/>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endParaRPr lang="zh-CN" altLang="en-US"/>
              </a:p>
            </p:txBody>
          </p:sp>
          <p:sp>
            <p:nvSpPr>
              <p:cNvPr id="1426" name="Line 43"/>
              <p:cNvSpPr>
                <a:spLocks noChangeShapeType="1"/>
              </p:cNvSpPr>
              <p:nvPr>
                <p:custDataLst>
                  <p:tags r:id="rId45"/>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7" name="Line 44"/>
              <p:cNvSpPr>
                <a:spLocks noChangeShapeType="1"/>
              </p:cNvSpPr>
              <p:nvPr>
                <p:custDataLst>
                  <p:tags r:id="rId46"/>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8" name="Rectangle 45"/>
              <p:cNvSpPr>
                <a:spLocks noChangeArrowheads="1"/>
              </p:cNvSpPr>
              <p:nvPr>
                <p:custDataLst>
                  <p:tags r:id="rId47"/>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endParaRPr lang="zh-CN" altLang="en-US"/>
              </a:p>
            </p:txBody>
          </p:sp>
          <p:sp>
            <p:nvSpPr>
              <p:cNvPr id="1429" name="Rectangle 46"/>
              <p:cNvSpPr>
                <a:spLocks noChangeArrowheads="1"/>
              </p:cNvSpPr>
              <p:nvPr>
                <p:custDataLst>
                  <p:tags r:id="rId48"/>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10" name="Group 47"/>
            <p:cNvGrpSpPr/>
            <p:nvPr/>
          </p:nvGrpSpPr>
          <p:grpSpPr bwMode="auto">
            <a:xfrm>
              <a:off x="3408" y="2201"/>
              <a:ext cx="302" cy="583"/>
              <a:chOff x="3314" y="1248"/>
              <a:chExt cx="344" cy="694"/>
            </a:xfrm>
          </p:grpSpPr>
          <p:graphicFrame>
            <p:nvGraphicFramePr>
              <p:cNvPr id="1035" name="Object 48"/>
              <p:cNvGraphicFramePr>
                <a:graphicFrameLocks noChangeAspect="1"/>
              </p:cNvGraphicFramePr>
              <p:nvPr>
                <p:custDataLst>
                  <p:tags r:id="rId49"/>
                </p:custDataLst>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3719" name="Clip" r:id="rId50" imgW="1307465" imgH="1083945" progId="">
                      <p:embed/>
                    </p:oleObj>
                  </mc:Choice>
                  <mc:Fallback>
                    <p:oleObj name="Clip" r:id="rId50" imgW="1307465" imgH="1083945" progId="">
                      <p:embed/>
                      <p:pic>
                        <p:nvPicPr>
                          <p:cNvPr id="0" name="Object 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5" name="Line 49"/>
              <p:cNvSpPr>
                <a:spLocks noChangeShapeType="1"/>
              </p:cNvSpPr>
              <p:nvPr>
                <p:custDataLst>
                  <p:tags r:id="rId51"/>
                </p:custDataLst>
              </p:nvPr>
            </p:nvSpPr>
            <p:spPr bwMode="auto">
              <a:xfrm flipV="1">
                <a:off x="3606" y="1433"/>
                <a:ext cx="52" cy="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36" name="Object 50"/>
              <p:cNvGraphicFramePr>
                <a:graphicFrameLocks noChangeAspect="1"/>
              </p:cNvGraphicFramePr>
              <p:nvPr>
                <p:custDataLst>
                  <p:tags r:id="rId52"/>
                </p:custDataLst>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3720" name="Clip" r:id="rId53" imgW="1307465" imgH="1083945" progId="">
                      <p:embed/>
                    </p:oleObj>
                  </mc:Choice>
                  <mc:Fallback>
                    <p:oleObj name="Clip" r:id="rId53" imgW="1307465" imgH="1083945" progId="">
                      <p:embed/>
                      <p:pic>
                        <p:nvPicPr>
                          <p:cNvPr id="0" name="Object 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6" name="Line 51"/>
              <p:cNvSpPr>
                <a:spLocks noChangeShapeType="1"/>
              </p:cNvSpPr>
              <p:nvPr>
                <p:custDataLst>
                  <p:tags r:id="rId54"/>
                </p:custDataLst>
              </p:nvPr>
            </p:nvSpPr>
            <p:spPr bwMode="auto">
              <a:xfrm flipV="1">
                <a:off x="3606" y="1882"/>
                <a:ext cx="52"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 name="Group 52"/>
              <p:cNvGrpSpPr/>
              <p:nvPr/>
            </p:nvGrpSpPr>
            <p:grpSpPr bwMode="auto">
              <a:xfrm>
                <a:off x="3404" y="1504"/>
                <a:ext cx="51" cy="167"/>
                <a:chOff x="3842" y="406"/>
                <a:chExt cx="51" cy="167"/>
              </a:xfrm>
            </p:grpSpPr>
            <p:sp>
              <p:nvSpPr>
                <p:cNvPr id="1419" name="Oval 53"/>
                <p:cNvSpPr>
                  <a:spLocks noChangeArrowheads="1"/>
                </p:cNvSpPr>
                <p:nvPr>
                  <p:custDataLst>
                    <p:tags r:id="rId55"/>
                  </p:custDataLst>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420" name="Oval 54"/>
                <p:cNvSpPr>
                  <a:spLocks noChangeArrowheads="1"/>
                </p:cNvSpPr>
                <p:nvPr>
                  <p:custDataLst>
                    <p:tags r:id="rId56"/>
                  </p:custDataLst>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421" name="Oval 55"/>
                <p:cNvSpPr>
                  <a:spLocks noChangeArrowheads="1"/>
                </p:cNvSpPr>
                <p:nvPr>
                  <p:custDataLst>
                    <p:tags r:id="rId57"/>
                  </p:custDataLst>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sp>
            <p:nvSpPr>
              <p:cNvPr id="1418" name="Line 56"/>
              <p:cNvSpPr>
                <a:spLocks noChangeShapeType="1"/>
              </p:cNvSpPr>
              <p:nvPr>
                <p:custDataLst>
                  <p:tags r:id="rId58"/>
                </p:custDataLst>
              </p:nvPr>
            </p:nvSpPr>
            <p:spPr bwMode="auto">
              <a:xfrm>
                <a:off x="3654" y="1431"/>
                <a:ext cx="0" cy="4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026" name="Object 57"/>
            <p:cNvGraphicFramePr>
              <a:graphicFrameLocks noChangeAspect="1"/>
            </p:cNvGraphicFramePr>
            <p:nvPr>
              <p:custDataLst>
                <p:tags r:id="rId59"/>
              </p:custDataLst>
            </p:nvPr>
          </p:nvGraphicFramePr>
          <p:xfrm>
            <a:off x="3955" y="2837"/>
            <a:ext cx="263" cy="209"/>
          </p:xfrm>
          <a:graphic>
            <a:graphicData uri="http://schemas.openxmlformats.org/presentationml/2006/ole">
              <mc:AlternateContent xmlns:mc="http://schemas.openxmlformats.org/markup-compatibility/2006">
                <mc:Choice xmlns:v="urn:schemas-microsoft-com:vml" Requires="v">
                  <p:oleObj spid="_x0000_s23721" name="Clip" r:id="rId60" imgW="1307465" imgH="1083945" progId="">
                    <p:embed/>
                  </p:oleObj>
                </mc:Choice>
                <mc:Fallback>
                  <p:oleObj name="Clip" r:id="rId60" imgW="1307465" imgH="1083945" progId="">
                    <p:embed/>
                    <p:pic>
                      <p:nvPicPr>
                        <p:cNvPr id="0" name="Object 5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5" y="2837"/>
                          <a:ext cx="263"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58"/>
            <p:cNvGraphicFramePr>
              <a:graphicFrameLocks noChangeAspect="1"/>
            </p:cNvGraphicFramePr>
            <p:nvPr>
              <p:custDataLst>
                <p:tags r:id="rId61"/>
              </p:custDataLst>
            </p:nvPr>
          </p:nvGraphicFramePr>
          <p:xfrm>
            <a:off x="3568" y="2830"/>
            <a:ext cx="262" cy="208"/>
          </p:xfrm>
          <a:graphic>
            <a:graphicData uri="http://schemas.openxmlformats.org/presentationml/2006/ole">
              <mc:AlternateContent xmlns:mc="http://schemas.openxmlformats.org/markup-compatibility/2006">
                <mc:Choice xmlns:v="urn:schemas-microsoft-com:vml" Requires="v">
                  <p:oleObj spid="_x0000_s23722" name="Clip" r:id="rId62" imgW="1307465" imgH="1083945" progId="">
                    <p:embed/>
                  </p:oleObj>
                </mc:Choice>
                <mc:Fallback>
                  <p:oleObj name="Clip" r:id="rId62" imgW="1307465" imgH="1083945" progId="">
                    <p:embed/>
                    <p:pic>
                      <p:nvPicPr>
                        <p:cNvPr id="0" name="Object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8" y="2830"/>
                          <a:ext cx="26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2" name="Oval 59"/>
            <p:cNvSpPr>
              <a:spLocks noChangeArrowheads="1"/>
            </p:cNvSpPr>
            <p:nvPr>
              <p:custDataLst>
                <p:tags r:id="rId63"/>
              </p:custDataLst>
            </p:nvPr>
          </p:nvSpPr>
          <p:spPr bwMode="auto">
            <a:xfrm rot="-5400000">
              <a:off x="3831" y="2895"/>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63" name="Oval 60"/>
            <p:cNvSpPr>
              <a:spLocks noChangeArrowheads="1"/>
            </p:cNvSpPr>
            <p:nvPr>
              <p:custDataLst>
                <p:tags r:id="rId64"/>
              </p:custDataLst>
            </p:nvPr>
          </p:nvSpPr>
          <p:spPr bwMode="auto">
            <a:xfrm rot="-5400000">
              <a:off x="3884" y="2894"/>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64" name="Oval 61"/>
            <p:cNvSpPr>
              <a:spLocks noChangeArrowheads="1"/>
            </p:cNvSpPr>
            <p:nvPr>
              <p:custDataLst>
                <p:tags r:id="rId65"/>
              </p:custDataLst>
            </p:nvPr>
          </p:nvSpPr>
          <p:spPr bwMode="auto">
            <a:xfrm rot="-5400000">
              <a:off x="3933" y="2897"/>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65" name="Line 62"/>
            <p:cNvSpPr>
              <a:spLocks noChangeShapeType="1"/>
            </p:cNvSpPr>
            <p:nvPr>
              <p:custDataLst>
                <p:tags r:id="rId66"/>
              </p:custDataLst>
            </p:nvPr>
          </p:nvSpPr>
          <p:spPr bwMode="auto">
            <a:xfrm rot="-5400000">
              <a:off x="4097" y="2821"/>
              <a:ext cx="38" cy="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6" name="Line 63"/>
            <p:cNvSpPr>
              <a:spLocks noChangeShapeType="1"/>
            </p:cNvSpPr>
            <p:nvPr>
              <p:custDataLst>
                <p:tags r:id="rId67"/>
              </p:custDataLst>
            </p:nvPr>
          </p:nvSpPr>
          <p:spPr bwMode="auto">
            <a:xfrm rot="5400000" flipH="1">
              <a:off x="3702" y="2816"/>
              <a:ext cx="4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7" name="Line 64"/>
            <p:cNvSpPr>
              <a:spLocks noChangeShapeType="1"/>
            </p:cNvSpPr>
            <p:nvPr>
              <p:custDataLst>
                <p:tags r:id="rId68"/>
              </p:custDataLst>
            </p:nvPr>
          </p:nvSpPr>
          <p:spPr bwMode="auto">
            <a:xfrm rot="16200000" flipV="1">
              <a:off x="3921" y="2602"/>
              <a:ext cx="0" cy="39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8" name="Line 65"/>
            <p:cNvSpPr>
              <a:spLocks noChangeShapeType="1"/>
            </p:cNvSpPr>
            <p:nvPr>
              <p:custDataLst>
                <p:tags r:id="rId69"/>
              </p:custDataLst>
            </p:nvPr>
          </p:nvSpPr>
          <p:spPr bwMode="auto">
            <a:xfrm flipV="1">
              <a:off x="3710" y="2564"/>
              <a:ext cx="59" cy="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9" name="Line 66"/>
            <p:cNvSpPr>
              <a:spLocks noChangeShapeType="1"/>
            </p:cNvSpPr>
            <p:nvPr>
              <p:custDataLst>
                <p:tags r:id="rId70"/>
              </p:custDataLst>
            </p:nvPr>
          </p:nvSpPr>
          <p:spPr bwMode="auto">
            <a:xfrm>
              <a:off x="4089" y="2593"/>
              <a:ext cx="191" cy="24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0" name="Line 67"/>
            <p:cNvSpPr>
              <a:spLocks noChangeShapeType="1"/>
            </p:cNvSpPr>
            <p:nvPr>
              <p:custDataLst>
                <p:tags r:id="rId71"/>
              </p:custDataLst>
            </p:nvPr>
          </p:nvSpPr>
          <p:spPr bwMode="auto">
            <a:xfrm flipH="1">
              <a:off x="4590" y="2591"/>
              <a:ext cx="176" cy="24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8" name="Object 68"/>
            <p:cNvGraphicFramePr>
              <a:graphicFrameLocks noChangeAspect="1"/>
            </p:cNvGraphicFramePr>
            <p:nvPr>
              <p:custDataLst>
                <p:tags r:id="rId72"/>
              </p:custDataLst>
            </p:nvPr>
          </p:nvGraphicFramePr>
          <p:xfrm>
            <a:off x="4702" y="2309"/>
            <a:ext cx="128" cy="152"/>
          </p:xfrm>
          <a:graphic>
            <a:graphicData uri="http://schemas.openxmlformats.org/presentationml/2006/ole">
              <mc:AlternateContent xmlns:mc="http://schemas.openxmlformats.org/markup-compatibility/2006">
                <mc:Choice xmlns:v="urn:schemas-microsoft-com:vml" Requires="v">
                  <p:oleObj spid="_x0000_s23723" name="Clip" r:id="rId73" imgW="982980" imgH="1208405" progId="">
                    <p:embed/>
                  </p:oleObj>
                </mc:Choice>
                <mc:Fallback>
                  <p:oleObj name="Clip" r:id="rId73" imgW="982980" imgH="1208405" progId="">
                    <p:embed/>
                    <p:pic>
                      <p:nvPicPr>
                        <p:cNvPr id="0" name="Object 68"/>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702" y="2309"/>
                          <a:ext cx="128" cy="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69"/>
            <p:cNvGraphicFramePr>
              <a:graphicFrameLocks noChangeAspect="1"/>
            </p:cNvGraphicFramePr>
            <p:nvPr>
              <p:custDataLst>
                <p:tags r:id="rId75"/>
              </p:custDataLst>
            </p:nvPr>
          </p:nvGraphicFramePr>
          <p:xfrm>
            <a:off x="3860" y="2360"/>
            <a:ext cx="128" cy="151"/>
          </p:xfrm>
          <a:graphic>
            <a:graphicData uri="http://schemas.openxmlformats.org/presentationml/2006/ole">
              <mc:AlternateContent xmlns:mc="http://schemas.openxmlformats.org/markup-compatibility/2006">
                <mc:Choice xmlns:v="urn:schemas-microsoft-com:vml" Requires="v">
                  <p:oleObj spid="_x0000_s23724" name="Clip" r:id="rId76" imgW="982980" imgH="1208405" progId="">
                    <p:embed/>
                  </p:oleObj>
                </mc:Choice>
                <mc:Fallback>
                  <p:oleObj name="Clip" r:id="rId76" imgW="982980" imgH="1208405" progId="">
                    <p:embed/>
                    <p:pic>
                      <p:nvPicPr>
                        <p:cNvPr id="0" name="Object 69"/>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3860" y="2360"/>
                          <a:ext cx="128" cy="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70"/>
            <p:cNvGrpSpPr/>
            <p:nvPr/>
          </p:nvGrpSpPr>
          <p:grpSpPr bwMode="auto">
            <a:xfrm>
              <a:off x="4079" y="3114"/>
              <a:ext cx="256" cy="269"/>
              <a:chOff x="2870" y="1518"/>
              <a:chExt cx="292" cy="320"/>
            </a:xfrm>
          </p:grpSpPr>
          <p:graphicFrame>
            <p:nvGraphicFramePr>
              <p:cNvPr id="1033" name="Object 71"/>
              <p:cNvGraphicFramePr>
                <a:graphicFrameLocks noChangeAspect="1"/>
              </p:cNvGraphicFramePr>
              <p:nvPr>
                <p:custDataLst>
                  <p:tags r:id="rId77"/>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725" name="Clip" r:id="rId78" imgW="826770" imgH="840105" progId="">
                      <p:embed/>
                    </p:oleObj>
                  </mc:Choice>
                  <mc:Fallback>
                    <p:oleObj name="Clip" r:id="rId78" imgW="826770" imgH="840105" progId="">
                      <p:embed/>
                      <p:pic>
                        <p:nvPicPr>
                          <p:cNvPr id="0" name="Object 71"/>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 name="Object 72"/>
              <p:cNvGraphicFramePr>
                <a:graphicFrameLocks noChangeAspect="1"/>
              </p:cNvGraphicFramePr>
              <p:nvPr>
                <p:custDataLst>
                  <p:tags r:id="rId80"/>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726" name="Clip" r:id="rId81" imgW="1268095" imgH="1199515" progId="">
                      <p:embed/>
                    </p:oleObj>
                  </mc:Choice>
                  <mc:Fallback>
                    <p:oleObj name="Clip" r:id="rId81" imgW="1268095" imgH="1199515" progId="">
                      <p:embed/>
                      <p:pic>
                        <p:nvPicPr>
                          <p:cNvPr id="0" name="Object 72"/>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oup 73"/>
            <p:cNvGrpSpPr/>
            <p:nvPr/>
          </p:nvGrpSpPr>
          <p:grpSpPr bwMode="auto">
            <a:xfrm>
              <a:off x="4569" y="3134"/>
              <a:ext cx="256" cy="269"/>
              <a:chOff x="2870" y="1518"/>
              <a:chExt cx="292" cy="320"/>
            </a:xfrm>
          </p:grpSpPr>
          <p:graphicFrame>
            <p:nvGraphicFramePr>
              <p:cNvPr id="1031" name="Object 74"/>
              <p:cNvGraphicFramePr>
                <a:graphicFrameLocks noChangeAspect="1"/>
              </p:cNvGraphicFramePr>
              <p:nvPr>
                <p:custDataLst>
                  <p:tags r:id="rId83"/>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727" name="Clip" r:id="rId84" imgW="826770" imgH="840105" progId="">
                      <p:embed/>
                    </p:oleObj>
                  </mc:Choice>
                  <mc:Fallback>
                    <p:oleObj name="Clip" r:id="rId84" imgW="826770" imgH="840105" progId="">
                      <p:embed/>
                      <p:pic>
                        <p:nvPicPr>
                          <p:cNvPr id="0" name="Object 74"/>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2" name="Object 75"/>
              <p:cNvGraphicFramePr>
                <a:graphicFrameLocks noChangeAspect="1"/>
              </p:cNvGraphicFramePr>
              <p:nvPr>
                <p:custDataLst>
                  <p:tags r:id="rId85"/>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728" name="Clip" r:id="rId86" imgW="1268095" imgH="1199515" progId="">
                      <p:embed/>
                    </p:oleObj>
                  </mc:Choice>
                  <mc:Fallback>
                    <p:oleObj name="Clip" r:id="rId86" imgW="1268095" imgH="1199515" progId="">
                      <p:embed/>
                      <p:pic>
                        <p:nvPicPr>
                          <p:cNvPr id="0" name="Object 75"/>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Group 76"/>
            <p:cNvGrpSpPr/>
            <p:nvPr/>
          </p:nvGrpSpPr>
          <p:grpSpPr bwMode="auto">
            <a:xfrm>
              <a:off x="4308" y="2955"/>
              <a:ext cx="239" cy="237"/>
              <a:chOff x="4733" y="2082"/>
              <a:chExt cx="272" cy="282"/>
            </a:xfrm>
          </p:grpSpPr>
          <p:graphicFrame>
            <p:nvGraphicFramePr>
              <p:cNvPr id="1030" name="Object 77"/>
              <p:cNvGraphicFramePr>
                <a:graphicFrameLocks noChangeAspect="1"/>
              </p:cNvGraphicFramePr>
              <p:nvPr>
                <p:custDataLst>
                  <p:tags r:id="rId87"/>
                </p:custDataLst>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3729" name="Clip" r:id="rId88" imgW="826770" imgH="840105" progId="">
                      <p:embed/>
                    </p:oleObj>
                  </mc:Choice>
                  <mc:Fallback>
                    <p:oleObj name="Clip" r:id="rId88" imgW="826770" imgH="840105" progId="">
                      <p:embed/>
                      <p:pic>
                        <p:nvPicPr>
                          <p:cNvPr id="0" name="Object 77"/>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4" name="Rectangle 78"/>
              <p:cNvSpPr>
                <a:spLocks noChangeArrowheads="1"/>
              </p:cNvSpPr>
              <p:nvPr>
                <p:custDataLst>
                  <p:tags r:id="rId89"/>
                </p:custDataLst>
              </p:nvPr>
            </p:nvSpPr>
            <p:spPr bwMode="auto">
              <a:xfrm>
                <a:off x="4812" y="2181"/>
                <a:ext cx="192" cy="183"/>
              </a:xfrm>
              <a:prstGeom prst="rect">
                <a:avLst/>
              </a:prstGeom>
              <a:solidFill>
                <a:srgbClr val="33CCCC"/>
              </a:solidFill>
              <a:ln w="9525">
                <a:solidFill>
                  <a:schemeClr val="tx1"/>
                </a:solidFill>
                <a:miter lim="800000"/>
              </a:ln>
            </p:spPr>
            <p:txBody>
              <a:bodyPr wrap="none" anchor="ctr"/>
              <a:lstStyle/>
              <a:p>
                <a:endParaRPr lang="zh-CN" altLang="en-US"/>
              </a:p>
            </p:txBody>
          </p:sp>
        </p:grpSp>
        <p:sp>
          <p:nvSpPr>
            <p:cNvPr id="1074" name="Line 79"/>
            <p:cNvSpPr>
              <a:spLocks noChangeShapeType="1"/>
            </p:cNvSpPr>
            <p:nvPr>
              <p:custDataLst>
                <p:tags r:id="rId90"/>
              </p:custDataLst>
            </p:nvPr>
          </p:nvSpPr>
          <p:spPr bwMode="auto">
            <a:xfrm>
              <a:off x="4501" y="2894"/>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 name="Group 80"/>
            <p:cNvGrpSpPr/>
            <p:nvPr/>
          </p:nvGrpSpPr>
          <p:grpSpPr bwMode="auto">
            <a:xfrm>
              <a:off x="4955" y="2531"/>
              <a:ext cx="131" cy="258"/>
              <a:chOff x="4180" y="783"/>
              <a:chExt cx="150" cy="307"/>
            </a:xfrm>
          </p:grpSpPr>
          <p:sp>
            <p:nvSpPr>
              <p:cNvPr id="1406" name="AutoShape 81"/>
              <p:cNvSpPr>
                <a:spLocks noChangeArrowheads="1"/>
              </p:cNvSpPr>
              <p:nvPr>
                <p:custDataLst>
                  <p:tags r:id="rId91"/>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07" name="Rectangle 82"/>
              <p:cNvSpPr>
                <a:spLocks noChangeArrowheads="1"/>
              </p:cNvSpPr>
              <p:nvPr>
                <p:custDataLst>
                  <p:tags r:id="rId92"/>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08" name="Rectangle 83"/>
              <p:cNvSpPr>
                <a:spLocks noChangeArrowheads="1"/>
              </p:cNvSpPr>
              <p:nvPr>
                <p:custDataLst>
                  <p:tags r:id="rId93"/>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endParaRPr lang="zh-CN" altLang="en-US"/>
              </a:p>
            </p:txBody>
          </p:sp>
          <p:sp>
            <p:nvSpPr>
              <p:cNvPr id="1409" name="AutoShape 84"/>
              <p:cNvSpPr>
                <a:spLocks noChangeArrowheads="1"/>
              </p:cNvSpPr>
              <p:nvPr>
                <p:custDataLst>
                  <p:tags r:id="rId94"/>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endParaRPr lang="zh-CN" altLang="en-US"/>
              </a:p>
            </p:txBody>
          </p:sp>
          <p:sp>
            <p:nvSpPr>
              <p:cNvPr id="1410" name="Line 85"/>
              <p:cNvSpPr>
                <a:spLocks noChangeShapeType="1"/>
              </p:cNvSpPr>
              <p:nvPr>
                <p:custDataLst>
                  <p:tags r:id="rId95"/>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1" name="Line 86"/>
              <p:cNvSpPr>
                <a:spLocks noChangeShapeType="1"/>
              </p:cNvSpPr>
              <p:nvPr>
                <p:custDataLst>
                  <p:tags r:id="rId96"/>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2" name="Rectangle 87"/>
              <p:cNvSpPr>
                <a:spLocks noChangeArrowheads="1"/>
              </p:cNvSpPr>
              <p:nvPr>
                <p:custDataLst>
                  <p:tags r:id="rId97"/>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endParaRPr lang="zh-CN" altLang="en-US"/>
              </a:p>
            </p:txBody>
          </p:sp>
          <p:sp>
            <p:nvSpPr>
              <p:cNvPr id="1413" name="Rectangle 88"/>
              <p:cNvSpPr>
                <a:spLocks noChangeArrowheads="1"/>
              </p:cNvSpPr>
              <p:nvPr>
                <p:custDataLst>
                  <p:tags r:id="rId98"/>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16" name="Group 89"/>
            <p:cNvGrpSpPr/>
            <p:nvPr/>
          </p:nvGrpSpPr>
          <p:grpSpPr bwMode="auto">
            <a:xfrm>
              <a:off x="4947" y="2811"/>
              <a:ext cx="131" cy="258"/>
              <a:chOff x="4180" y="783"/>
              <a:chExt cx="150" cy="307"/>
            </a:xfrm>
          </p:grpSpPr>
          <p:sp>
            <p:nvSpPr>
              <p:cNvPr id="1398" name="AutoShape 90"/>
              <p:cNvSpPr>
                <a:spLocks noChangeArrowheads="1"/>
              </p:cNvSpPr>
              <p:nvPr>
                <p:custDataLst>
                  <p:tags r:id="rId99"/>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99" name="Rectangle 91"/>
              <p:cNvSpPr>
                <a:spLocks noChangeArrowheads="1"/>
              </p:cNvSpPr>
              <p:nvPr>
                <p:custDataLst>
                  <p:tags r:id="rId100"/>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00" name="Rectangle 92"/>
              <p:cNvSpPr>
                <a:spLocks noChangeArrowheads="1"/>
              </p:cNvSpPr>
              <p:nvPr>
                <p:custDataLst>
                  <p:tags r:id="rId101"/>
                </p:custDataLst>
              </p:nvPr>
            </p:nvSpPr>
            <p:spPr bwMode="auto">
              <a:xfrm>
                <a:off x="4181" y="852"/>
                <a:ext cx="95" cy="236"/>
              </a:xfrm>
              <a:prstGeom prst="rect">
                <a:avLst/>
              </a:prstGeom>
              <a:solidFill>
                <a:srgbClr val="33CCCC"/>
              </a:solidFill>
              <a:ln w="9525">
                <a:solidFill>
                  <a:schemeClr val="tx1"/>
                </a:solidFill>
                <a:miter lim="800000"/>
              </a:ln>
            </p:spPr>
            <p:txBody>
              <a:bodyPr wrap="none" anchor="ctr"/>
              <a:lstStyle/>
              <a:p>
                <a:endParaRPr lang="zh-CN" altLang="en-US"/>
              </a:p>
            </p:txBody>
          </p:sp>
          <p:sp>
            <p:nvSpPr>
              <p:cNvPr id="1401" name="AutoShape 93"/>
              <p:cNvSpPr>
                <a:spLocks noChangeArrowheads="1"/>
              </p:cNvSpPr>
              <p:nvPr>
                <p:custDataLst>
                  <p:tags r:id="rId102"/>
                </p:custDataLst>
              </p:nvPr>
            </p:nvSpPr>
            <p:spPr bwMode="auto">
              <a:xfrm>
                <a:off x="4180" y="783"/>
                <a:ext cx="150" cy="71"/>
              </a:xfrm>
              <a:prstGeom prst="parallelogram">
                <a:avLst>
                  <a:gd name="adj" fmla="val 81387"/>
                </a:avLst>
              </a:prstGeom>
              <a:solidFill>
                <a:srgbClr val="33CCCC"/>
              </a:solidFill>
              <a:ln w="9525">
                <a:solidFill>
                  <a:schemeClr val="tx1"/>
                </a:solidFill>
                <a:miter lim="800000"/>
              </a:ln>
            </p:spPr>
            <p:txBody>
              <a:bodyPr wrap="none" anchor="ctr"/>
              <a:lstStyle/>
              <a:p>
                <a:endParaRPr lang="zh-CN" altLang="en-US"/>
              </a:p>
            </p:txBody>
          </p:sp>
          <p:sp>
            <p:nvSpPr>
              <p:cNvPr id="1402" name="Line 94"/>
              <p:cNvSpPr>
                <a:spLocks noChangeShapeType="1"/>
              </p:cNvSpPr>
              <p:nvPr>
                <p:custDataLst>
                  <p:tags r:id="rId103"/>
                </p:custDataLst>
              </p:nvPr>
            </p:nvSpPr>
            <p:spPr bwMode="auto">
              <a:xfrm>
                <a:off x="4330" y="788"/>
                <a:ext cx="0" cy="2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 name="Line 95"/>
              <p:cNvSpPr>
                <a:spLocks noChangeShapeType="1"/>
              </p:cNvSpPr>
              <p:nvPr>
                <p:custDataLst>
                  <p:tags r:id="rId104"/>
                </p:custDataLst>
              </p:nvPr>
            </p:nvSpPr>
            <p:spPr bwMode="auto">
              <a:xfrm flipH="1">
                <a:off x="4276" y="1019"/>
                <a:ext cx="54"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4" name="Rectangle 96"/>
              <p:cNvSpPr>
                <a:spLocks noChangeArrowheads="1"/>
              </p:cNvSpPr>
              <p:nvPr>
                <p:custDataLst>
                  <p:tags r:id="rId105"/>
                </p:custDataLst>
              </p:nvPr>
            </p:nvSpPr>
            <p:spPr bwMode="auto">
              <a:xfrm>
                <a:off x="4193" y="883"/>
                <a:ext cx="63" cy="136"/>
              </a:xfrm>
              <a:prstGeom prst="rect">
                <a:avLst/>
              </a:prstGeom>
              <a:solidFill>
                <a:schemeClr val="accent2"/>
              </a:solidFill>
              <a:ln w="9525">
                <a:solidFill>
                  <a:schemeClr val="tx1"/>
                </a:solidFill>
                <a:miter lim="800000"/>
              </a:ln>
            </p:spPr>
            <p:txBody>
              <a:bodyPr wrap="none" anchor="ctr"/>
              <a:lstStyle/>
              <a:p>
                <a:endParaRPr lang="zh-CN" altLang="en-US"/>
              </a:p>
            </p:txBody>
          </p:sp>
          <p:sp>
            <p:nvSpPr>
              <p:cNvPr id="1405" name="Rectangle 97"/>
              <p:cNvSpPr>
                <a:spLocks noChangeArrowheads="1"/>
              </p:cNvSpPr>
              <p:nvPr>
                <p:custDataLst>
                  <p:tags r:id="rId106"/>
                </p:custDataLst>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077" name="Line 98"/>
            <p:cNvSpPr>
              <a:spLocks noChangeShapeType="1"/>
            </p:cNvSpPr>
            <p:nvPr>
              <p:custDataLst>
                <p:tags r:id="rId107"/>
              </p:custDataLst>
            </p:nvPr>
          </p:nvSpPr>
          <p:spPr bwMode="auto">
            <a:xfrm rot="5400000" flipH="1">
              <a:off x="4711" y="2767"/>
              <a:ext cx="38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8" name="Line 99"/>
            <p:cNvSpPr>
              <a:spLocks noChangeShapeType="1"/>
            </p:cNvSpPr>
            <p:nvPr>
              <p:custDataLst>
                <p:tags r:id="rId108"/>
              </p:custDataLst>
            </p:nvPr>
          </p:nvSpPr>
          <p:spPr bwMode="auto">
            <a:xfrm rot="-5400000">
              <a:off x="4935" y="2925"/>
              <a:ext cx="0" cy="6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9" name="Line 100"/>
            <p:cNvSpPr>
              <a:spLocks noChangeShapeType="1"/>
            </p:cNvSpPr>
            <p:nvPr>
              <p:custDataLst>
                <p:tags r:id="rId109"/>
              </p:custDataLst>
            </p:nvPr>
          </p:nvSpPr>
          <p:spPr bwMode="auto">
            <a:xfrm rot="-5400000">
              <a:off x="4928" y="2630"/>
              <a:ext cx="0" cy="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0" name="Line 101"/>
            <p:cNvSpPr>
              <a:spLocks noChangeShapeType="1"/>
            </p:cNvSpPr>
            <p:nvPr>
              <p:custDataLst>
                <p:tags r:id="rId110"/>
              </p:custDataLst>
            </p:nvPr>
          </p:nvSpPr>
          <p:spPr bwMode="auto">
            <a:xfrm flipV="1">
              <a:off x="4096" y="1459"/>
              <a:ext cx="289" cy="13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1" name="Line 102"/>
            <p:cNvSpPr>
              <a:spLocks noChangeShapeType="1"/>
            </p:cNvSpPr>
            <p:nvPr>
              <p:custDataLst>
                <p:tags r:id="rId111"/>
              </p:custDataLst>
            </p:nvPr>
          </p:nvSpPr>
          <p:spPr bwMode="auto">
            <a:xfrm>
              <a:off x="4685" y="1449"/>
              <a:ext cx="306" cy="13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2" name="Line 103"/>
            <p:cNvSpPr>
              <a:spLocks noChangeShapeType="1"/>
            </p:cNvSpPr>
            <p:nvPr>
              <p:custDataLst>
                <p:tags r:id="rId112"/>
              </p:custDataLst>
            </p:nvPr>
          </p:nvSpPr>
          <p:spPr bwMode="auto">
            <a:xfrm flipH="1">
              <a:off x="5012" y="1661"/>
              <a:ext cx="152" cy="42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3" name="Line 104"/>
            <p:cNvSpPr>
              <a:spLocks noChangeShapeType="1"/>
            </p:cNvSpPr>
            <p:nvPr>
              <p:custDataLst>
                <p:tags r:id="rId113"/>
              </p:custDataLst>
            </p:nvPr>
          </p:nvSpPr>
          <p:spPr bwMode="auto">
            <a:xfrm>
              <a:off x="4527" y="1520"/>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4" name="Line 105"/>
            <p:cNvSpPr>
              <a:spLocks noChangeShapeType="1"/>
            </p:cNvSpPr>
            <p:nvPr>
              <p:custDataLst>
                <p:tags r:id="rId114"/>
              </p:custDataLst>
            </p:nvPr>
          </p:nvSpPr>
          <p:spPr bwMode="auto">
            <a:xfrm>
              <a:off x="4543" y="1928"/>
              <a:ext cx="337" cy="23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 name="Line 106"/>
            <p:cNvSpPr>
              <a:spLocks noChangeShapeType="1"/>
            </p:cNvSpPr>
            <p:nvPr>
              <p:custDataLst>
                <p:tags r:id="rId115"/>
              </p:custDataLst>
            </p:nvPr>
          </p:nvSpPr>
          <p:spPr bwMode="auto">
            <a:xfrm flipH="1">
              <a:off x="4833" y="2221"/>
              <a:ext cx="168" cy="22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 name="Line 107"/>
            <p:cNvSpPr>
              <a:spLocks noChangeShapeType="1"/>
            </p:cNvSpPr>
            <p:nvPr>
              <p:custDataLst>
                <p:tags r:id="rId116"/>
              </p:custDataLst>
            </p:nvPr>
          </p:nvSpPr>
          <p:spPr bwMode="auto">
            <a:xfrm flipH="1">
              <a:off x="4690" y="1641"/>
              <a:ext cx="353" cy="24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7" name="Line 108"/>
            <p:cNvSpPr>
              <a:spLocks noChangeShapeType="1"/>
            </p:cNvSpPr>
            <p:nvPr>
              <p:custDataLst>
                <p:tags r:id="rId117"/>
              </p:custDataLst>
            </p:nvPr>
          </p:nvSpPr>
          <p:spPr bwMode="auto">
            <a:xfrm flipH="1">
              <a:off x="4696" y="1288"/>
              <a:ext cx="221" cy="16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8" name="Line 109"/>
            <p:cNvSpPr>
              <a:spLocks noChangeShapeType="1"/>
            </p:cNvSpPr>
            <p:nvPr>
              <p:custDataLst>
                <p:tags r:id="rId118"/>
              </p:custDataLst>
            </p:nvPr>
          </p:nvSpPr>
          <p:spPr bwMode="auto">
            <a:xfrm flipH="1">
              <a:off x="5148" y="1399"/>
              <a:ext cx="127" cy="11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110"/>
            <p:cNvGrpSpPr/>
            <p:nvPr/>
          </p:nvGrpSpPr>
          <p:grpSpPr bwMode="auto">
            <a:xfrm>
              <a:off x="3769" y="1520"/>
              <a:ext cx="316" cy="147"/>
              <a:chOff x="3600" y="219"/>
              <a:chExt cx="360" cy="175"/>
            </a:xfrm>
          </p:grpSpPr>
          <p:sp>
            <p:nvSpPr>
              <p:cNvPr id="1385" name="Oval 111"/>
              <p:cNvSpPr>
                <a:spLocks noChangeArrowheads="1"/>
              </p:cNvSpPr>
              <p:nvPr>
                <p:custDataLst>
                  <p:tags r:id="rId119"/>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1386" name="Line 112"/>
              <p:cNvSpPr>
                <a:spLocks noChangeShapeType="1"/>
              </p:cNvSpPr>
              <p:nvPr>
                <p:custDataLst>
                  <p:tags r:id="rId120"/>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7" name="Line 113"/>
              <p:cNvSpPr>
                <a:spLocks noChangeShapeType="1"/>
              </p:cNvSpPr>
              <p:nvPr>
                <p:custDataLst>
                  <p:tags r:id="rId121"/>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8" name="Rectangle 114"/>
              <p:cNvSpPr>
                <a:spLocks noChangeArrowheads="1"/>
              </p:cNvSpPr>
              <p:nvPr>
                <p:custDataLst>
                  <p:tags r:id="rId122"/>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389" name="Oval 115"/>
              <p:cNvSpPr>
                <a:spLocks noChangeArrowheads="1"/>
              </p:cNvSpPr>
              <p:nvPr>
                <p:custDataLst>
                  <p:tags r:id="rId123"/>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8" name="Group 116"/>
              <p:cNvGrpSpPr/>
              <p:nvPr/>
            </p:nvGrpSpPr>
            <p:grpSpPr bwMode="auto">
              <a:xfrm>
                <a:off x="3686" y="244"/>
                <a:ext cx="177" cy="66"/>
                <a:chOff x="2848" y="848"/>
                <a:chExt cx="140" cy="98"/>
              </a:xfrm>
            </p:grpSpPr>
            <p:sp>
              <p:nvSpPr>
                <p:cNvPr id="1395" name="Line 117"/>
                <p:cNvSpPr>
                  <a:spLocks noChangeShapeType="1"/>
                </p:cNvSpPr>
                <p:nvPr>
                  <p:custDataLst>
                    <p:tags r:id="rId124"/>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6" name="Line 118"/>
                <p:cNvSpPr>
                  <a:spLocks noChangeShapeType="1"/>
                </p:cNvSpPr>
                <p:nvPr>
                  <p:custDataLst>
                    <p:tags r:id="rId125"/>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7" name="Line 119"/>
                <p:cNvSpPr>
                  <a:spLocks noChangeShapeType="1"/>
                </p:cNvSpPr>
                <p:nvPr>
                  <p:custDataLst>
                    <p:tags r:id="rId126"/>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120"/>
              <p:cNvGrpSpPr/>
              <p:nvPr/>
            </p:nvGrpSpPr>
            <p:grpSpPr bwMode="auto">
              <a:xfrm flipV="1">
                <a:off x="3686" y="243"/>
                <a:ext cx="177" cy="66"/>
                <a:chOff x="2848" y="848"/>
                <a:chExt cx="140" cy="98"/>
              </a:xfrm>
            </p:grpSpPr>
            <p:sp>
              <p:nvSpPr>
                <p:cNvPr id="1392" name="Line 121"/>
                <p:cNvSpPr>
                  <a:spLocks noChangeShapeType="1"/>
                </p:cNvSpPr>
                <p:nvPr>
                  <p:custDataLst>
                    <p:tags r:id="rId127"/>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3" name="Line 122"/>
                <p:cNvSpPr>
                  <a:spLocks noChangeShapeType="1"/>
                </p:cNvSpPr>
                <p:nvPr>
                  <p:custDataLst>
                    <p:tags r:id="rId128"/>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4" name="Line 123"/>
                <p:cNvSpPr>
                  <a:spLocks noChangeShapeType="1"/>
                </p:cNvSpPr>
                <p:nvPr>
                  <p:custDataLst>
                    <p:tags r:id="rId129"/>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0" name="Group 124"/>
            <p:cNvGrpSpPr/>
            <p:nvPr/>
          </p:nvGrpSpPr>
          <p:grpSpPr bwMode="auto">
            <a:xfrm>
              <a:off x="4369" y="1376"/>
              <a:ext cx="316" cy="147"/>
              <a:chOff x="3600" y="219"/>
              <a:chExt cx="360" cy="175"/>
            </a:xfrm>
          </p:grpSpPr>
          <p:sp>
            <p:nvSpPr>
              <p:cNvPr id="1372" name="Oval 125"/>
              <p:cNvSpPr>
                <a:spLocks noChangeArrowheads="1"/>
              </p:cNvSpPr>
              <p:nvPr>
                <p:custDataLst>
                  <p:tags r:id="rId130"/>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1373" name="Line 126"/>
              <p:cNvSpPr>
                <a:spLocks noChangeShapeType="1"/>
              </p:cNvSpPr>
              <p:nvPr>
                <p:custDataLst>
                  <p:tags r:id="rId131"/>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4" name="Line 127"/>
              <p:cNvSpPr>
                <a:spLocks noChangeShapeType="1"/>
              </p:cNvSpPr>
              <p:nvPr>
                <p:custDataLst>
                  <p:tags r:id="rId132"/>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5" name="Rectangle 128"/>
              <p:cNvSpPr>
                <a:spLocks noChangeArrowheads="1"/>
              </p:cNvSpPr>
              <p:nvPr>
                <p:custDataLst>
                  <p:tags r:id="rId133"/>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376" name="Oval 129"/>
              <p:cNvSpPr>
                <a:spLocks noChangeArrowheads="1"/>
              </p:cNvSpPr>
              <p:nvPr>
                <p:custDataLst>
                  <p:tags r:id="rId134"/>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21" name="Group 130"/>
              <p:cNvGrpSpPr/>
              <p:nvPr/>
            </p:nvGrpSpPr>
            <p:grpSpPr bwMode="auto">
              <a:xfrm>
                <a:off x="3686" y="244"/>
                <a:ext cx="177" cy="66"/>
                <a:chOff x="2848" y="848"/>
                <a:chExt cx="140" cy="98"/>
              </a:xfrm>
            </p:grpSpPr>
            <p:sp>
              <p:nvSpPr>
                <p:cNvPr id="1382" name="Line 131"/>
                <p:cNvSpPr>
                  <a:spLocks noChangeShapeType="1"/>
                </p:cNvSpPr>
                <p:nvPr>
                  <p:custDataLst>
                    <p:tags r:id="rId135"/>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3" name="Line 132"/>
                <p:cNvSpPr>
                  <a:spLocks noChangeShapeType="1"/>
                </p:cNvSpPr>
                <p:nvPr>
                  <p:custDataLst>
                    <p:tags r:id="rId136"/>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4" name="Line 133"/>
                <p:cNvSpPr>
                  <a:spLocks noChangeShapeType="1"/>
                </p:cNvSpPr>
                <p:nvPr>
                  <p:custDataLst>
                    <p:tags r:id="rId137"/>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 name="Group 134"/>
              <p:cNvGrpSpPr/>
              <p:nvPr/>
            </p:nvGrpSpPr>
            <p:grpSpPr bwMode="auto">
              <a:xfrm flipV="1">
                <a:off x="3686" y="243"/>
                <a:ext cx="177" cy="66"/>
                <a:chOff x="2848" y="848"/>
                <a:chExt cx="140" cy="98"/>
              </a:xfrm>
            </p:grpSpPr>
            <p:sp>
              <p:nvSpPr>
                <p:cNvPr id="1379" name="Line 135"/>
                <p:cNvSpPr>
                  <a:spLocks noChangeShapeType="1"/>
                </p:cNvSpPr>
                <p:nvPr>
                  <p:custDataLst>
                    <p:tags r:id="rId138"/>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0" name="Line 136"/>
                <p:cNvSpPr>
                  <a:spLocks noChangeShapeType="1"/>
                </p:cNvSpPr>
                <p:nvPr>
                  <p:custDataLst>
                    <p:tags r:id="rId139"/>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1" name="Line 137"/>
                <p:cNvSpPr>
                  <a:spLocks noChangeShapeType="1"/>
                </p:cNvSpPr>
                <p:nvPr>
                  <p:custDataLst>
                    <p:tags r:id="rId140"/>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3" name="Group 138"/>
            <p:cNvGrpSpPr/>
            <p:nvPr/>
          </p:nvGrpSpPr>
          <p:grpSpPr bwMode="auto">
            <a:xfrm>
              <a:off x="4380" y="1790"/>
              <a:ext cx="316" cy="147"/>
              <a:chOff x="3600" y="219"/>
              <a:chExt cx="360" cy="175"/>
            </a:xfrm>
          </p:grpSpPr>
          <p:sp>
            <p:nvSpPr>
              <p:cNvPr id="1359" name="Oval 139"/>
              <p:cNvSpPr>
                <a:spLocks noChangeArrowheads="1"/>
              </p:cNvSpPr>
              <p:nvPr>
                <p:custDataLst>
                  <p:tags r:id="rId141"/>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1360" name="Line 140"/>
              <p:cNvSpPr>
                <a:spLocks noChangeShapeType="1"/>
              </p:cNvSpPr>
              <p:nvPr>
                <p:custDataLst>
                  <p:tags r:id="rId142"/>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1" name="Line 141"/>
              <p:cNvSpPr>
                <a:spLocks noChangeShapeType="1"/>
              </p:cNvSpPr>
              <p:nvPr>
                <p:custDataLst>
                  <p:tags r:id="rId143"/>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 name="Rectangle 142"/>
              <p:cNvSpPr>
                <a:spLocks noChangeArrowheads="1"/>
              </p:cNvSpPr>
              <p:nvPr>
                <p:custDataLst>
                  <p:tags r:id="rId144"/>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363" name="Oval 143"/>
              <p:cNvSpPr>
                <a:spLocks noChangeArrowheads="1"/>
              </p:cNvSpPr>
              <p:nvPr>
                <p:custDataLst>
                  <p:tags r:id="rId145"/>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24" name="Group 144"/>
              <p:cNvGrpSpPr/>
              <p:nvPr/>
            </p:nvGrpSpPr>
            <p:grpSpPr bwMode="auto">
              <a:xfrm>
                <a:off x="3686" y="244"/>
                <a:ext cx="177" cy="66"/>
                <a:chOff x="2848" y="848"/>
                <a:chExt cx="140" cy="98"/>
              </a:xfrm>
            </p:grpSpPr>
            <p:sp>
              <p:nvSpPr>
                <p:cNvPr id="1369" name="Line 145"/>
                <p:cNvSpPr>
                  <a:spLocks noChangeShapeType="1"/>
                </p:cNvSpPr>
                <p:nvPr>
                  <p:custDataLst>
                    <p:tags r:id="rId146"/>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0" name="Line 146"/>
                <p:cNvSpPr>
                  <a:spLocks noChangeShapeType="1"/>
                </p:cNvSpPr>
                <p:nvPr>
                  <p:custDataLst>
                    <p:tags r:id="rId147"/>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1" name="Line 147"/>
                <p:cNvSpPr>
                  <a:spLocks noChangeShapeType="1"/>
                </p:cNvSpPr>
                <p:nvPr>
                  <p:custDataLst>
                    <p:tags r:id="rId148"/>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5" name="Group 148"/>
              <p:cNvGrpSpPr/>
              <p:nvPr/>
            </p:nvGrpSpPr>
            <p:grpSpPr bwMode="auto">
              <a:xfrm flipV="1">
                <a:off x="3686" y="243"/>
                <a:ext cx="177" cy="66"/>
                <a:chOff x="2848" y="848"/>
                <a:chExt cx="140" cy="98"/>
              </a:xfrm>
            </p:grpSpPr>
            <p:sp>
              <p:nvSpPr>
                <p:cNvPr id="1366" name="Line 149"/>
                <p:cNvSpPr>
                  <a:spLocks noChangeShapeType="1"/>
                </p:cNvSpPr>
                <p:nvPr>
                  <p:custDataLst>
                    <p:tags r:id="rId149"/>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7" name="Line 150"/>
                <p:cNvSpPr>
                  <a:spLocks noChangeShapeType="1"/>
                </p:cNvSpPr>
                <p:nvPr>
                  <p:custDataLst>
                    <p:tags r:id="rId150"/>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8" name="Line 151"/>
                <p:cNvSpPr>
                  <a:spLocks noChangeShapeType="1"/>
                </p:cNvSpPr>
                <p:nvPr>
                  <p:custDataLst>
                    <p:tags r:id="rId151"/>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6" name="Group 152"/>
            <p:cNvGrpSpPr/>
            <p:nvPr/>
          </p:nvGrpSpPr>
          <p:grpSpPr bwMode="auto">
            <a:xfrm>
              <a:off x="4991" y="1507"/>
              <a:ext cx="315" cy="147"/>
              <a:chOff x="3600" y="219"/>
              <a:chExt cx="360" cy="175"/>
            </a:xfrm>
          </p:grpSpPr>
          <p:sp>
            <p:nvSpPr>
              <p:cNvPr id="1346" name="Oval 153"/>
              <p:cNvSpPr>
                <a:spLocks noChangeArrowheads="1"/>
              </p:cNvSpPr>
              <p:nvPr>
                <p:custDataLst>
                  <p:tags r:id="rId152"/>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1347" name="Line 154"/>
              <p:cNvSpPr>
                <a:spLocks noChangeShapeType="1"/>
              </p:cNvSpPr>
              <p:nvPr>
                <p:custDataLst>
                  <p:tags r:id="rId153"/>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8" name="Line 155"/>
              <p:cNvSpPr>
                <a:spLocks noChangeShapeType="1"/>
              </p:cNvSpPr>
              <p:nvPr>
                <p:custDataLst>
                  <p:tags r:id="rId154"/>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9" name="Rectangle 156"/>
              <p:cNvSpPr>
                <a:spLocks noChangeArrowheads="1"/>
              </p:cNvSpPr>
              <p:nvPr>
                <p:custDataLst>
                  <p:tags r:id="rId155"/>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350" name="Oval 157"/>
              <p:cNvSpPr>
                <a:spLocks noChangeArrowheads="1"/>
              </p:cNvSpPr>
              <p:nvPr>
                <p:custDataLst>
                  <p:tags r:id="rId156"/>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27" name="Group 158"/>
              <p:cNvGrpSpPr/>
              <p:nvPr/>
            </p:nvGrpSpPr>
            <p:grpSpPr bwMode="auto">
              <a:xfrm>
                <a:off x="3686" y="244"/>
                <a:ext cx="177" cy="66"/>
                <a:chOff x="2848" y="848"/>
                <a:chExt cx="140" cy="98"/>
              </a:xfrm>
            </p:grpSpPr>
            <p:sp>
              <p:nvSpPr>
                <p:cNvPr id="1356" name="Line 159"/>
                <p:cNvSpPr>
                  <a:spLocks noChangeShapeType="1"/>
                </p:cNvSpPr>
                <p:nvPr>
                  <p:custDataLst>
                    <p:tags r:id="rId157"/>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7" name="Line 160"/>
                <p:cNvSpPr>
                  <a:spLocks noChangeShapeType="1"/>
                </p:cNvSpPr>
                <p:nvPr>
                  <p:custDataLst>
                    <p:tags r:id="rId158"/>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8" name="Line 161"/>
                <p:cNvSpPr>
                  <a:spLocks noChangeShapeType="1"/>
                </p:cNvSpPr>
                <p:nvPr>
                  <p:custDataLst>
                    <p:tags r:id="rId159"/>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 name="Group 162"/>
              <p:cNvGrpSpPr/>
              <p:nvPr/>
            </p:nvGrpSpPr>
            <p:grpSpPr bwMode="auto">
              <a:xfrm flipV="1">
                <a:off x="3686" y="243"/>
                <a:ext cx="177" cy="66"/>
                <a:chOff x="2848" y="848"/>
                <a:chExt cx="140" cy="98"/>
              </a:xfrm>
            </p:grpSpPr>
            <p:sp>
              <p:nvSpPr>
                <p:cNvPr id="1353" name="Line 163"/>
                <p:cNvSpPr>
                  <a:spLocks noChangeShapeType="1"/>
                </p:cNvSpPr>
                <p:nvPr>
                  <p:custDataLst>
                    <p:tags r:id="rId160"/>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4" name="Line 164"/>
                <p:cNvSpPr>
                  <a:spLocks noChangeShapeType="1"/>
                </p:cNvSpPr>
                <p:nvPr>
                  <p:custDataLst>
                    <p:tags r:id="rId161"/>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5" name="Line 165"/>
                <p:cNvSpPr>
                  <a:spLocks noChangeShapeType="1"/>
                </p:cNvSpPr>
                <p:nvPr>
                  <p:custDataLst>
                    <p:tags r:id="rId162"/>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9" name="Group 166"/>
            <p:cNvGrpSpPr/>
            <p:nvPr/>
          </p:nvGrpSpPr>
          <p:grpSpPr bwMode="auto">
            <a:xfrm>
              <a:off x="4869" y="2072"/>
              <a:ext cx="316" cy="147"/>
              <a:chOff x="3600" y="219"/>
              <a:chExt cx="360" cy="175"/>
            </a:xfrm>
          </p:grpSpPr>
          <p:sp>
            <p:nvSpPr>
              <p:cNvPr id="1333" name="Oval 167"/>
              <p:cNvSpPr>
                <a:spLocks noChangeArrowheads="1"/>
              </p:cNvSpPr>
              <p:nvPr>
                <p:custDataLst>
                  <p:tags r:id="rId163"/>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1334" name="Line 168"/>
              <p:cNvSpPr>
                <a:spLocks noChangeShapeType="1"/>
              </p:cNvSpPr>
              <p:nvPr>
                <p:custDataLst>
                  <p:tags r:id="rId164"/>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 name="Line 169"/>
              <p:cNvSpPr>
                <a:spLocks noChangeShapeType="1"/>
              </p:cNvSpPr>
              <p:nvPr>
                <p:custDataLst>
                  <p:tags r:id="rId165"/>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 name="Rectangle 170"/>
              <p:cNvSpPr>
                <a:spLocks noChangeArrowheads="1"/>
              </p:cNvSpPr>
              <p:nvPr>
                <p:custDataLst>
                  <p:tags r:id="rId166"/>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337" name="Oval 171"/>
              <p:cNvSpPr>
                <a:spLocks noChangeArrowheads="1"/>
              </p:cNvSpPr>
              <p:nvPr>
                <p:custDataLst>
                  <p:tags r:id="rId167"/>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30" name="Group 172"/>
              <p:cNvGrpSpPr/>
              <p:nvPr/>
            </p:nvGrpSpPr>
            <p:grpSpPr bwMode="auto">
              <a:xfrm>
                <a:off x="3686" y="244"/>
                <a:ext cx="177" cy="66"/>
                <a:chOff x="2848" y="848"/>
                <a:chExt cx="140" cy="98"/>
              </a:xfrm>
            </p:grpSpPr>
            <p:sp>
              <p:nvSpPr>
                <p:cNvPr id="1343" name="Line 173"/>
                <p:cNvSpPr>
                  <a:spLocks noChangeShapeType="1"/>
                </p:cNvSpPr>
                <p:nvPr>
                  <p:custDataLst>
                    <p:tags r:id="rId168"/>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4" name="Line 174"/>
                <p:cNvSpPr>
                  <a:spLocks noChangeShapeType="1"/>
                </p:cNvSpPr>
                <p:nvPr>
                  <p:custDataLst>
                    <p:tags r:id="rId169"/>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5" name="Line 175"/>
                <p:cNvSpPr>
                  <a:spLocks noChangeShapeType="1"/>
                </p:cNvSpPr>
                <p:nvPr>
                  <p:custDataLst>
                    <p:tags r:id="rId170"/>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 name="Group 176"/>
              <p:cNvGrpSpPr/>
              <p:nvPr/>
            </p:nvGrpSpPr>
            <p:grpSpPr bwMode="auto">
              <a:xfrm flipV="1">
                <a:off x="3686" y="243"/>
                <a:ext cx="177" cy="66"/>
                <a:chOff x="2848" y="848"/>
                <a:chExt cx="140" cy="98"/>
              </a:xfrm>
            </p:grpSpPr>
            <p:sp>
              <p:nvSpPr>
                <p:cNvPr id="1340" name="Line 177"/>
                <p:cNvSpPr>
                  <a:spLocks noChangeShapeType="1"/>
                </p:cNvSpPr>
                <p:nvPr>
                  <p:custDataLst>
                    <p:tags r:id="rId171"/>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 name="Line 178"/>
                <p:cNvSpPr>
                  <a:spLocks noChangeShapeType="1"/>
                </p:cNvSpPr>
                <p:nvPr>
                  <p:custDataLst>
                    <p:tags r:id="rId172"/>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 name="Line 179"/>
                <p:cNvSpPr>
                  <a:spLocks noChangeShapeType="1"/>
                </p:cNvSpPr>
                <p:nvPr>
                  <p:custDataLst>
                    <p:tags r:id="rId173"/>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24" name="Group 180"/>
            <p:cNvGrpSpPr/>
            <p:nvPr/>
          </p:nvGrpSpPr>
          <p:grpSpPr bwMode="auto">
            <a:xfrm>
              <a:off x="4659" y="2440"/>
              <a:ext cx="316" cy="148"/>
              <a:chOff x="3600" y="219"/>
              <a:chExt cx="360" cy="175"/>
            </a:xfrm>
          </p:grpSpPr>
          <p:sp>
            <p:nvSpPr>
              <p:cNvPr id="1320" name="Oval 181"/>
              <p:cNvSpPr>
                <a:spLocks noChangeArrowheads="1"/>
              </p:cNvSpPr>
              <p:nvPr>
                <p:custDataLst>
                  <p:tags r:id="rId174"/>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1321" name="Line 182"/>
              <p:cNvSpPr>
                <a:spLocks noChangeShapeType="1"/>
              </p:cNvSpPr>
              <p:nvPr>
                <p:custDataLst>
                  <p:tags r:id="rId175"/>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 name="Line 183"/>
              <p:cNvSpPr>
                <a:spLocks noChangeShapeType="1"/>
              </p:cNvSpPr>
              <p:nvPr>
                <p:custDataLst>
                  <p:tags r:id="rId176"/>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3" name="Rectangle 184"/>
              <p:cNvSpPr>
                <a:spLocks noChangeArrowheads="1"/>
              </p:cNvSpPr>
              <p:nvPr>
                <p:custDataLst>
                  <p:tags r:id="rId177"/>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324" name="Oval 185"/>
              <p:cNvSpPr>
                <a:spLocks noChangeArrowheads="1"/>
              </p:cNvSpPr>
              <p:nvPr>
                <p:custDataLst>
                  <p:tags r:id="rId178"/>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025" name="Group 186"/>
              <p:cNvGrpSpPr/>
              <p:nvPr/>
            </p:nvGrpSpPr>
            <p:grpSpPr bwMode="auto">
              <a:xfrm>
                <a:off x="3686" y="244"/>
                <a:ext cx="177" cy="66"/>
                <a:chOff x="2848" y="848"/>
                <a:chExt cx="140" cy="98"/>
              </a:xfrm>
            </p:grpSpPr>
            <p:sp>
              <p:nvSpPr>
                <p:cNvPr id="1330" name="Line 187"/>
                <p:cNvSpPr>
                  <a:spLocks noChangeShapeType="1"/>
                </p:cNvSpPr>
                <p:nvPr>
                  <p:custDataLst>
                    <p:tags r:id="rId179"/>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 name="Line 188"/>
                <p:cNvSpPr>
                  <a:spLocks noChangeShapeType="1"/>
                </p:cNvSpPr>
                <p:nvPr>
                  <p:custDataLst>
                    <p:tags r:id="rId180"/>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 name="Line 189"/>
                <p:cNvSpPr>
                  <a:spLocks noChangeShapeType="1"/>
                </p:cNvSpPr>
                <p:nvPr>
                  <p:custDataLst>
                    <p:tags r:id="rId181"/>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42" name="Group 190"/>
              <p:cNvGrpSpPr/>
              <p:nvPr/>
            </p:nvGrpSpPr>
            <p:grpSpPr bwMode="auto">
              <a:xfrm flipV="1">
                <a:off x="3686" y="243"/>
                <a:ext cx="177" cy="66"/>
                <a:chOff x="2848" y="848"/>
                <a:chExt cx="140" cy="98"/>
              </a:xfrm>
            </p:grpSpPr>
            <p:sp>
              <p:nvSpPr>
                <p:cNvPr id="1327" name="Line 191"/>
                <p:cNvSpPr>
                  <a:spLocks noChangeShapeType="1"/>
                </p:cNvSpPr>
                <p:nvPr>
                  <p:custDataLst>
                    <p:tags r:id="rId182"/>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8" name="Line 192"/>
                <p:cNvSpPr>
                  <a:spLocks noChangeShapeType="1"/>
                </p:cNvSpPr>
                <p:nvPr>
                  <p:custDataLst>
                    <p:tags r:id="rId183"/>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9" name="Line 193"/>
                <p:cNvSpPr>
                  <a:spLocks noChangeShapeType="1"/>
                </p:cNvSpPr>
                <p:nvPr>
                  <p:custDataLst>
                    <p:tags r:id="rId184"/>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44" name="Group 194"/>
            <p:cNvGrpSpPr/>
            <p:nvPr/>
          </p:nvGrpSpPr>
          <p:grpSpPr bwMode="auto">
            <a:xfrm>
              <a:off x="4275" y="2748"/>
              <a:ext cx="315" cy="147"/>
              <a:chOff x="3600" y="219"/>
              <a:chExt cx="360" cy="175"/>
            </a:xfrm>
          </p:grpSpPr>
          <p:sp>
            <p:nvSpPr>
              <p:cNvPr id="1307" name="Oval 195"/>
              <p:cNvSpPr>
                <a:spLocks noChangeArrowheads="1"/>
              </p:cNvSpPr>
              <p:nvPr>
                <p:custDataLst>
                  <p:tags r:id="rId185"/>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1308" name="Line 196"/>
              <p:cNvSpPr>
                <a:spLocks noChangeShapeType="1"/>
              </p:cNvSpPr>
              <p:nvPr>
                <p:custDataLst>
                  <p:tags r:id="rId186"/>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9" name="Line 197"/>
              <p:cNvSpPr>
                <a:spLocks noChangeShapeType="1"/>
              </p:cNvSpPr>
              <p:nvPr>
                <p:custDataLst>
                  <p:tags r:id="rId187"/>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 name="Rectangle 198"/>
              <p:cNvSpPr>
                <a:spLocks noChangeArrowheads="1"/>
              </p:cNvSpPr>
              <p:nvPr>
                <p:custDataLst>
                  <p:tags r:id="rId188"/>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311" name="Oval 199"/>
              <p:cNvSpPr>
                <a:spLocks noChangeArrowheads="1"/>
              </p:cNvSpPr>
              <p:nvPr>
                <p:custDataLst>
                  <p:tags r:id="rId189"/>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049" name="Group 200"/>
              <p:cNvGrpSpPr/>
              <p:nvPr/>
            </p:nvGrpSpPr>
            <p:grpSpPr bwMode="auto">
              <a:xfrm>
                <a:off x="3686" y="244"/>
                <a:ext cx="177" cy="66"/>
                <a:chOff x="2848" y="848"/>
                <a:chExt cx="140" cy="98"/>
              </a:xfrm>
            </p:grpSpPr>
            <p:sp>
              <p:nvSpPr>
                <p:cNvPr id="1317" name="Line 201"/>
                <p:cNvSpPr>
                  <a:spLocks noChangeShapeType="1"/>
                </p:cNvSpPr>
                <p:nvPr>
                  <p:custDataLst>
                    <p:tags r:id="rId190"/>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8" name="Line 202"/>
                <p:cNvSpPr>
                  <a:spLocks noChangeShapeType="1"/>
                </p:cNvSpPr>
                <p:nvPr>
                  <p:custDataLst>
                    <p:tags r:id="rId191"/>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9" name="Line 203"/>
                <p:cNvSpPr>
                  <a:spLocks noChangeShapeType="1"/>
                </p:cNvSpPr>
                <p:nvPr>
                  <p:custDataLst>
                    <p:tags r:id="rId192"/>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50" name="Group 204"/>
              <p:cNvGrpSpPr/>
              <p:nvPr/>
            </p:nvGrpSpPr>
            <p:grpSpPr bwMode="auto">
              <a:xfrm flipV="1">
                <a:off x="3686" y="243"/>
                <a:ext cx="177" cy="66"/>
                <a:chOff x="2848" y="848"/>
                <a:chExt cx="140" cy="98"/>
              </a:xfrm>
            </p:grpSpPr>
            <p:sp>
              <p:nvSpPr>
                <p:cNvPr id="1314" name="Line 205"/>
                <p:cNvSpPr>
                  <a:spLocks noChangeShapeType="1"/>
                </p:cNvSpPr>
                <p:nvPr>
                  <p:custDataLst>
                    <p:tags r:id="rId193"/>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5" name="Line 206"/>
                <p:cNvSpPr>
                  <a:spLocks noChangeShapeType="1"/>
                </p:cNvSpPr>
                <p:nvPr>
                  <p:custDataLst>
                    <p:tags r:id="rId194"/>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6" name="Line 207"/>
                <p:cNvSpPr>
                  <a:spLocks noChangeShapeType="1"/>
                </p:cNvSpPr>
                <p:nvPr>
                  <p:custDataLst>
                    <p:tags r:id="rId195"/>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51" name="Group 208"/>
            <p:cNvGrpSpPr/>
            <p:nvPr/>
          </p:nvGrpSpPr>
          <p:grpSpPr bwMode="auto">
            <a:xfrm>
              <a:off x="3769" y="2511"/>
              <a:ext cx="316" cy="147"/>
              <a:chOff x="3600" y="219"/>
              <a:chExt cx="360" cy="175"/>
            </a:xfrm>
          </p:grpSpPr>
          <p:sp>
            <p:nvSpPr>
              <p:cNvPr id="1294" name="Oval 209"/>
              <p:cNvSpPr>
                <a:spLocks noChangeArrowheads="1"/>
              </p:cNvSpPr>
              <p:nvPr>
                <p:custDataLst>
                  <p:tags r:id="rId196"/>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1295" name="Line 210"/>
              <p:cNvSpPr>
                <a:spLocks noChangeShapeType="1"/>
              </p:cNvSpPr>
              <p:nvPr>
                <p:custDataLst>
                  <p:tags r:id="rId197"/>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6" name="Line 211"/>
              <p:cNvSpPr>
                <a:spLocks noChangeShapeType="1"/>
              </p:cNvSpPr>
              <p:nvPr>
                <p:custDataLst>
                  <p:tags r:id="rId198"/>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7" name="Rectangle 212"/>
              <p:cNvSpPr>
                <a:spLocks noChangeArrowheads="1"/>
              </p:cNvSpPr>
              <p:nvPr>
                <p:custDataLst>
                  <p:tags r:id="rId199"/>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298" name="Oval 213"/>
              <p:cNvSpPr>
                <a:spLocks noChangeArrowheads="1"/>
              </p:cNvSpPr>
              <p:nvPr>
                <p:custDataLst>
                  <p:tags r:id="rId200"/>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052" name="Group 214"/>
              <p:cNvGrpSpPr/>
              <p:nvPr/>
            </p:nvGrpSpPr>
            <p:grpSpPr bwMode="auto">
              <a:xfrm>
                <a:off x="3686" y="244"/>
                <a:ext cx="177" cy="66"/>
                <a:chOff x="2848" y="848"/>
                <a:chExt cx="140" cy="98"/>
              </a:xfrm>
            </p:grpSpPr>
            <p:sp>
              <p:nvSpPr>
                <p:cNvPr id="1304" name="Line 215"/>
                <p:cNvSpPr>
                  <a:spLocks noChangeShapeType="1"/>
                </p:cNvSpPr>
                <p:nvPr>
                  <p:custDataLst>
                    <p:tags r:id="rId201"/>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5" name="Line 216"/>
                <p:cNvSpPr>
                  <a:spLocks noChangeShapeType="1"/>
                </p:cNvSpPr>
                <p:nvPr>
                  <p:custDataLst>
                    <p:tags r:id="rId202"/>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6" name="Line 217"/>
                <p:cNvSpPr>
                  <a:spLocks noChangeShapeType="1"/>
                </p:cNvSpPr>
                <p:nvPr>
                  <p:custDataLst>
                    <p:tags r:id="rId203"/>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53" name="Group 218"/>
              <p:cNvGrpSpPr/>
              <p:nvPr/>
            </p:nvGrpSpPr>
            <p:grpSpPr bwMode="auto">
              <a:xfrm flipV="1">
                <a:off x="3686" y="243"/>
                <a:ext cx="177" cy="66"/>
                <a:chOff x="2848" y="848"/>
                <a:chExt cx="140" cy="98"/>
              </a:xfrm>
            </p:grpSpPr>
            <p:sp>
              <p:nvSpPr>
                <p:cNvPr id="1301" name="Line 219"/>
                <p:cNvSpPr>
                  <a:spLocks noChangeShapeType="1"/>
                </p:cNvSpPr>
                <p:nvPr>
                  <p:custDataLst>
                    <p:tags r:id="rId204"/>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2" name="Line 220"/>
                <p:cNvSpPr>
                  <a:spLocks noChangeShapeType="1"/>
                </p:cNvSpPr>
                <p:nvPr>
                  <p:custDataLst>
                    <p:tags r:id="rId205"/>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3" name="Line 221"/>
                <p:cNvSpPr>
                  <a:spLocks noChangeShapeType="1"/>
                </p:cNvSpPr>
                <p:nvPr>
                  <p:custDataLst>
                    <p:tags r:id="rId206"/>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97" name="Line 222"/>
            <p:cNvSpPr>
              <a:spLocks noChangeShapeType="1"/>
            </p:cNvSpPr>
            <p:nvPr>
              <p:custDataLst>
                <p:tags r:id="rId207"/>
              </p:custDataLst>
            </p:nvPr>
          </p:nvSpPr>
          <p:spPr bwMode="auto">
            <a:xfrm flipV="1">
              <a:off x="3930" y="2645"/>
              <a:ext cx="1" cy="15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60" name="Group 223"/>
            <p:cNvGrpSpPr/>
            <p:nvPr/>
          </p:nvGrpSpPr>
          <p:grpSpPr bwMode="auto">
            <a:xfrm>
              <a:off x="3658" y="1203"/>
              <a:ext cx="1770" cy="1873"/>
              <a:chOff x="3658" y="1203"/>
              <a:chExt cx="1770" cy="1873"/>
            </a:xfrm>
          </p:grpSpPr>
          <p:grpSp>
            <p:nvGrpSpPr>
              <p:cNvPr id="1061" name="Group 224"/>
              <p:cNvGrpSpPr/>
              <p:nvPr/>
            </p:nvGrpSpPr>
            <p:grpSpPr bwMode="auto">
              <a:xfrm>
                <a:off x="3712" y="2313"/>
                <a:ext cx="513" cy="442"/>
                <a:chOff x="3937" y="633"/>
                <a:chExt cx="513" cy="442"/>
              </a:xfrm>
            </p:grpSpPr>
            <p:sp>
              <p:nvSpPr>
                <p:cNvPr id="1273" name="Line 225"/>
                <p:cNvSpPr>
                  <a:spLocks noChangeShapeType="1"/>
                </p:cNvSpPr>
                <p:nvPr>
                  <p:custDataLst>
                    <p:tags r:id="rId208"/>
                  </p:custDataLst>
                </p:nvPr>
              </p:nvSpPr>
              <p:spPr bwMode="auto">
                <a:xfrm>
                  <a:off x="4061" y="1035"/>
                  <a:ext cx="312"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4" name="Line 226"/>
                <p:cNvSpPr>
                  <a:spLocks noChangeShapeType="1"/>
                </p:cNvSpPr>
                <p:nvPr>
                  <p:custDataLst>
                    <p:tags r:id="rId209"/>
                  </p:custDataLst>
                </p:nvPr>
              </p:nvSpPr>
              <p:spPr bwMode="auto">
                <a:xfrm flipV="1">
                  <a:off x="4212" y="929"/>
                  <a:ext cx="1" cy="10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5" name="Oval 227"/>
                <p:cNvSpPr>
                  <a:spLocks noChangeArrowheads="1"/>
                </p:cNvSpPr>
                <p:nvPr>
                  <p:custDataLst>
                    <p:tags r:id="rId210"/>
                  </p:custDataLst>
                </p:nvPr>
              </p:nvSpPr>
              <p:spPr bwMode="auto">
                <a:xfrm>
                  <a:off x="4048" y="85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1276" name="Line 228"/>
                <p:cNvSpPr>
                  <a:spLocks noChangeShapeType="1"/>
                </p:cNvSpPr>
                <p:nvPr>
                  <p:custDataLst>
                    <p:tags r:id="rId211"/>
                  </p:custDataLst>
                </p:nvPr>
              </p:nvSpPr>
              <p:spPr bwMode="auto">
                <a:xfrm>
                  <a:off x="4048"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7" name="Line 229"/>
                <p:cNvSpPr>
                  <a:spLocks noChangeShapeType="1"/>
                </p:cNvSpPr>
                <p:nvPr>
                  <p:custDataLst>
                    <p:tags r:id="rId212"/>
                  </p:custDataLst>
                </p:nvPr>
              </p:nvSpPr>
              <p:spPr bwMode="auto">
                <a:xfrm>
                  <a:off x="4361"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8" name="Rectangle 230"/>
                <p:cNvSpPr>
                  <a:spLocks noChangeArrowheads="1"/>
                </p:cNvSpPr>
                <p:nvPr>
                  <p:custDataLst>
                    <p:tags r:id="rId213"/>
                  </p:custDataLst>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279" name="Oval 231"/>
                <p:cNvSpPr>
                  <a:spLocks noChangeArrowheads="1"/>
                </p:cNvSpPr>
                <p:nvPr>
                  <p:custDataLst>
                    <p:tags r:id="rId214"/>
                  </p:custDataLst>
                </p:nvPr>
              </p:nvSpPr>
              <p:spPr bwMode="auto">
                <a:xfrm>
                  <a:off x="4045" y="788"/>
                  <a:ext cx="313" cy="95"/>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071" name="Group 232"/>
                <p:cNvGrpSpPr/>
                <p:nvPr/>
              </p:nvGrpSpPr>
              <p:grpSpPr bwMode="auto">
                <a:xfrm>
                  <a:off x="4120" y="809"/>
                  <a:ext cx="156" cy="55"/>
                  <a:chOff x="2848" y="848"/>
                  <a:chExt cx="140" cy="98"/>
                </a:xfrm>
              </p:grpSpPr>
              <p:sp>
                <p:nvSpPr>
                  <p:cNvPr id="1291" name="Line 233"/>
                  <p:cNvSpPr>
                    <a:spLocks noChangeShapeType="1"/>
                  </p:cNvSpPr>
                  <p:nvPr>
                    <p:custDataLst>
                      <p:tags r:id="rId215"/>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2" name="Line 234"/>
                  <p:cNvSpPr>
                    <a:spLocks noChangeShapeType="1"/>
                  </p:cNvSpPr>
                  <p:nvPr>
                    <p:custDataLst>
                      <p:tags r:id="rId216"/>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3" name="Line 235"/>
                  <p:cNvSpPr>
                    <a:spLocks noChangeShapeType="1"/>
                  </p:cNvSpPr>
                  <p:nvPr>
                    <p:custDataLst>
                      <p:tags r:id="rId217"/>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72" name="Group 236"/>
                <p:cNvGrpSpPr/>
                <p:nvPr/>
              </p:nvGrpSpPr>
              <p:grpSpPr bwMode="auto">
                <a:xfrm flipV="1">
                  <a:off x="4120" y="808"/>
                  <a:ext cx="156" cy="56"/>
                  <a:chOff x="2848" y="848"/>
                  <a:chExt cx="140" cy="98"/>
                </a:xfrm>
              </p:grpSpPr>
              <p:sp>
                <p:nvSpPr>
                  <p:cNvPr id="1288" name="Line 237"/>
                  <p:cNvSpPr>
                    <a:spLocks noChangeShapeType="1"/>
                  </p:cNvSpPr>
                  <p:nvPr>
                    <p:custDataLst>
                      <p:tags r:id="rId218"/>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9" name="Line 238"/>
                  <p:cNvSpPr>
                    <a:spLocks noChangeShapeType="1"/>
                  </p:cNvSpPr>
                  <p:nvPr>
                    <p:custDataLst>
                      <p:tags r:id="rId219"/>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 name="Line 239"/>
                  <p:cNvSpPr>
                    <a:spLocks noChangeShapeType="1"/>
                  </p:cNvSpPr>
                  <p:nvPr>
                    <p:custDataLst>
                      <p:tags r:id="rId220"/>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82" name="Rectangle 240"/>
                <p:cNvSpPr>
                  <a:spLocks noChangeArrowheads="1"/>
                </p:cNvSpPr>
                <p:nvPr>
                  <p:custDataLst>
                    <p:tags r:id="rId221"/>
                  </p:custDataLst>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83" name="Rectangle 241"/>
                <p:cNvSpPr>
                  <a:spLocks noChangeArrowheads="1"/>
                </p:cNvSpPr>
                <p:nvPr>
                  <p:custDataLst>
                    <p:tags r:id="rId222"/>
                  </p:custDataLst>
                </p:nvPr>
              </p:nvSpPr>
              <p:spPr bwMode="auto">
                <a:xfrm>
                  <a:off x="3969" y="753"/>
                  <a:ext cx="435" cy="312"/>
                </a:xfrm>
                <a:prstGeom prst="rect">
                  <a:avLst/>
                </a:prstGeom>
                <a:solidFill>
                  <a:schemeClr val="bg1"/>
                </a:solidFill>
                <a:ln w="12700">
                  <a:solidFill>
                    <a:schemeClr val="tx1"/>
                  </a:solidFill>
                  <a:miter lim="800000"/>
                </a:ln>
              </p:spPr>
              <p:txBody>
                <a:bodyPr wrap="none" anchor="ctr"/>
                <a:lstStyle/>
                <a:p>
                  <a:endParaRPr lang="zh-CN" altLang="en-US"/>
                </a:p>
              </p:txBody>
            </p:sp>
            <p:sp>
              <p:nvSpPr>
                <p:cNvPr id="1284" name="Line 242"/>
                <p:cNvSpPr>
                  <a:spLocks noChangeShapeType="1"/>
                </p:cNvSpPr>
                <p:nvPr>
                  <p:custDataLst>
                    <p:tags r:id="rId223"/>
                  </p:custDataLst>
                </p:nvPr>
              </p:nvSpPr>
              <p:spPr bwMode="auto">
                <a:xfrm>
                  <a:off x="3966" y="945"/>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5" name="Line 243"/>
                <p:cNvSpPr>
                  <a:spLocks noChangeShapeType="1"/>
                </p:cNvSpPr>
                <p:nvPr>
                  <p:custDataLst>
                    <p:tags r:id="rId224"/>
                  </p:custDataLst>
                </p:nvPr>
              </p:nvSpPr>
              <p:spPr bwMode="auto">
                <a:xfrm>
                  <a:off x="3972" y="849"/>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6" name="Rectangle 244"/>
                <p:cNvSpPr>
                  <a:spLocks noChangeArrowheads="1"/>
                </p:cNvSpPr>
                <p:nvPr>
                  <p:custDataLst>
                    <p:tags r:id="rId225"/>
                  </p:custDataLst>
                </p:nvPr>
              </p:nvSpPr>
              <p:spPr bwMode="auto">
                <a:xfrm>
                  <a:off x="3966" y="756"/>
                  <a:ext cx="435" cy="93"/>
                </a:xfrm>
                <a:prstGeom prst="rect">
                  <a:avLst/>
                </a:prstGeom>
                <a:solidFill>
                  <a:srgbClr val="FF0000"/>
                </a:solidFill>
                <a:ln w="9525">
                  <a:solidFill>
                    <a:schemeClr val="tx1"/>
                  </a:solidFill>
                  <a:miter lim="800000"/>
                </a:ln>
              </p:spPr>
              <p:txBody>
                <a:bodyPr wrap="none" anchor="ctr"/>
                <a:lstStyle/>
                <a:p>
                  <a:endParaRPr lang="zh-CN" altLang="en-US"/>
                </a:p>
              </p:txBody>
            </p:sp>
            <p:sp>
              <p:nvSpPr>
                <p:cNvPr id="1287" name="Text Box 245"/>
                <p:cNvSpPr txBox="1">
                  <a:spLocks noChangeArrowheads="1"/>
                </p:cNvSpPr>
                <p:nvPr>
                  <p:custDataLst>
                    <p:tags r:id="rId226"/>
                  </p:custDataLst>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en-US" altLang="zh-CN" sz="1000">
                    <a:latin typeface="Comic Sans MS" panose="030F0702030302020204" pitchFamily="66" charset="0"/>
                  </a:endParaRPr>
                </a:p>
                <a:p>
                  <a:pPr algn="ctr"/>
                  <a:r>
                    <a:rPr lang="en-US" altLang="zh-CN" sz="1000">
                      <a:solidFill>
                        <a:schemeClr val="bg1"/>
                      </a:solidFill>
                      <a:latin typeface="Comic Sans MS" panose="030F0702030302020204" pitchFamily="66" charset="0"/>
                    </a:rPr>
                    <a:t>network</a:t>
                  </a:r>
                  <a:endParaRPr lang="en-US" altLang="zh-CN" sz="1000">
                    <a:solidFill>
                      <a:schemeClr val="bg1"/>
                    </a:solidFill>
                    <a:latin typeface="Comic Sans MS" panose="030F0702030302020204" pitchFamily="66" charset="0"/>
                  </a:endParaRPr>
                </a:p>
                <a:p>
                  <a:pPr algn="ctr"/>
                  <a:r>
                    <a:rPr lang="en-US" altLang="zh-CN" sz="1000">
                      <a:latin typeface="Comic Sans MS" panose="030F0702030302020204" pitchFamily="66" charset="0"/>
                    </a:rPr>
                    <a:t>data link</a:t>
                  </a:r>
                  <a:endParaRPr lang="en-US" altLang="zh-CN" sz="1000">
                    <a:latin typeface="Comic Sans MS" panose="030F0702030302020204" pitchFamily="66" charset="0"/>
                  </a:endParaRPr>
                </a:p>
                <a:p>
                  <a:pPr algn="ctr"/>
                  <a:r>
                    <a:rPr lang="en-US" altLang="zh-CN" sz="1000">
                      <a:latin typeface="Comic Sans MS" panose="030F0702030302020204" pitchFamily="66" charset="0"/>
                    </a:rPr>
                    <a:t>physical</a:t>
                  </a:r>
                  <a:endParaRPr lang="en-US" altLang="zh-CN" sz="2400">
                    <a:latin typeface="Times New Roman" panose="02020603050405020304" pitchFamily="18" charset="0"/>
                  </a:endParaRPr>
                </a:p>
              </p:txBody>
            </p:sp>
          </p:grpSp>
          <p:grpSp>
            <p:nvGrpSpPr>
              <p:cNvPr id="1073" name="Group 246"/>
              <p:cNvGrpSpPr/>
              <p:nvPr/>
            </p:nvGrpSpPr>
            <p:grpSpPr bwMode="auto">
              <a:xfrm>
                <a:off x="4261" y="1671"/>
                <a:ext cx="513" cy="442"/>
                <a:chOff x="3937" y="633"/>
                <a:chExt cx="513" cy="442"/>
              </a:xfrm>
            </p:grpSpPr>
            <p:sp>
              <p:nvSpPr>
                <p:cNvPr id="1252" name="Line 247"/>
                <p:cNvSpPr>
                  <a:spLocks noChangeShapeType="1"/>
                </p:cNvSpPr>
                <p:nvPr>
                  <p:custDataLst>
                    <p:tags r:id="rId227"/>
                  </p:custDataLst>
                </p:nvPr>
              </p:nvSpPr>
              <p:spPr bwMode="auto">
                <a:xfrm>
                  <a:off x="4061" y="1035"/>
                  <a:ext cx="312"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3" name="Line 248"/>
                <p:cNvSpPr>
                  <a:spLocks noChangeShapeType="1"/>
                </p:cNvSpPr>
                <p:nvPr>
                  <p:custDataLst>
                    <p:tags r:id="rId228"/>
                  </p:custDataLst>
                </p:nvPr>
              </p:nvSpPr>
              <p:spPr bwMode="auto">
                <a:xfrm flipV="1">
                  <a:off x="4212" y="929"/>
                  <a:ext cx="1" cy="10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4" name="Oval 249"/>
                <p:cNvSpPr>
                  <a:spLocks noChangeArrowheads="1"/>
                </p:cNvSpPr>
                <p:nvPr>
                  <p:custDataLst>
                    <p:tags r:id="rId229"/>
                  </p:custDataLst>
                </p:nvPr>
              </p:nvSpPr>
              <p:spPr bwMode="auto">
                <a:xfrm>
                  <a:off x="4048" y="85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1255" name="Line 250"/>
                <p:cNvSpPr>
                  <a:spLocks noChangeShapeType="1"/>
                </p:cNvSpPr>
                <p:nvPr>
                  <p:custDataLst>
                    <p:tags r:id="rId230"/>
                  </p:custDataLst>
                </p:nvPr>
              </p:nvSpPr>
              <p:spPr bwMode="auto">
                <a:xfrm>
                  <a:off x="4048"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6" name="Line 251"/>
                <p:cNvSpPr>
                  <a:spLocks noChangeShapeType="1"/>
                </p:cNvSpPr>
                <p:nvPr>
                  <p:custDataLst>
                    <p:tags r:id="rId231"/>
                  </p:custDataLst>
                </p:nvPr>
              </p:nvSpPr>
              <p:spPr bwMode="auto">
                <a:xfrm>
                  <a:off x="4361"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7" name="Rectangle 252"/>
                <p:cNvSpPr>
                  <a:spLocks noChangeArrowheads="1"/>
                </p:cNvSpPr>
                <p:nvPr>
                  <p:custDataLst>
                    <p:tags r:id="rId232"/>
                  </p:custDataLst>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258" name="Oval 253"/>
                <p:cNvSpPr>
                  <a:spLocks noChangeArrowheads="1"/>
                </p:cNvSpPr>
                <p:nvPr>
                  <p:custDataLst>
                    <p:tags r:id="rId233"/>
                  </p:custDataLst>
                </p:nvPr>
              </p:nvSpPr>
              <p:spPr bwMode="auto">
                <a:xfrm>
                  <a:off x="4045" y="788"/>
                  <a:ext cx="313" cy="95"/>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075" name="Group 254"/>
                <p:cNvGrpSpPr/>
                <p:nvPr/>
              </p:nvGrpSpPr>
              <p:grpSpPr bwMode="auto">
                <a:xfrm>
                  <a:off x="4120" y="809"/>
                  <a:ext cx="156" cy="55"/>
                  <a:chOff x="2848" y="848"/>
                  <a:chExt cx="140" cy="98"/>
                </a:xfrm>
              </p:grpSpPr>
              <p:sp>
                <p:nvSpPr>
                  <p:cNvPr id="1270" name="Line 255"/>
                  <p:cNvSpPr>
                    <a:spLocks noChangeShapeType="1"/>
                  </p:cNvSpPr>
                  <p:nvPr>
                    <p:custDataLst>
                      <p:tags r:id="rId234"/>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 name="Line 256"/>
                  <p:cNvSpPr>
                    <a:spLocks noChangeShapeType="1"/>
                  </p:cNvSpPr>
                  <p:nvPr>
                    <p:custDataLst>
                      <p:tags r:id="rId235"/>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 name="Line 257"/>
                  <p:cNvSpPr>
                    <a:spLocks noChangeShapeType="1"/>
                  </p:cNvSpPr>
                  <p:nvPr>
                    <p:custDataLst>
                      <p:tags r:id="rId236"/>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76" name="Group 258"/>
                <p:cNvGrpSpPr/>
                <p:nvPr/>
              </p:nvGrpSpPr>
              <p:grpSpPr bwMode="auto">
                <a:xfrm flipV="1">
                  <a:off x="4120" y="808"/>
                  <a:ext cx="156" cy="56"/>
                  <a:chOff x="2848" y="848"/>
                  <a:chExt cx="140" cy="98"/>
                </a:xfrm>
              </p:grpSpPr>
              <p:sp>
                <p:nvSpPr>
                  <p:cNvPr id="1267" name="Line 259"/>
                  <p:cNvSpPr>
                    <a:spLocks noChangeShapeType="1"/>
                  </p:cNvSpPr>
                  <p:nvPr>
                    <p:custDataLst>
                      <p:tags r:id="rId237"/>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8" name="Line 260"/>
                  <p:cNvSpPr>
                    <a:spLocks noChangeShapeType="1"/>
                  </p:cNvSpPr>
                  <p:nvPr>
                    <p:custDataLst>
                      <p:tags r:id="rId238"/>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 name="Line 261"/>
                  <p:cNvSpPr>
                    <a:spLocks noChangeShapeType="1"/>
                  </p:cNvSpPr>
                  <p:nvPr>
                    <p:custDataLst>
                      <p:tags r:id="rId239"/>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61" name="Rectangle 262"/>
                <p:cNvSpPr>
                  <a:spLocks noChangeArrowheads="1"/>
                </p:cNvSpPr>
                <p:nvPr>
                  <p:custDataLst>
                    <p:tags r:id="rId240"/>
                  </p:custDataLst>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62" name="Rectangle 263"/>
                <p:cNvSpPr>
                  <a:spLocks noChangeArrowheads="1"/>
                </p:cNvSpPr>
                <p:nvPr>
                  <p:custDataLst>
                    <p:tags r:id="rId241"/>
                  </p:custDataLst>
                </p:nvPr>
              </p:nvSpPr>
              <p:spPr bwMode="auto">
                <a:xfrm>
                  <a:off x="3969" y="753"/>
                  <a:ext cx="435" cy="312"/>
                </a:xfrm>
                <a:prstGeom prst="rect">
                  <a:avLst/>
                </a:prstGeom>
                <a:solidFill>
                  <a:schemeClr val="bg1"/>
                </a:solidFill>
                <a:ln w="12700">
                  <a:solidFill>
                    <a:schemeClr val="tx1"/>
                  </a:solidFill>
                  <a:miter lim="800000"/>
                </a:ln>
              </p:spPr>
              <p:txBody>
                <a:bodyPr wrap="none" anchor="ctr"/>
                <a:lstStyle/>
                <a:p>
                  <a:endParaRPr lang="zh-CN" altLang="en-US"/>
                </a:p>
              </p:txBody>
            </p:sp>
            <p:sp>
              <p:nvSpPr>
                <p:cNvPr id="1263" name="Line 264"/>
                <p:cNvSpPr>
                  <a:spLocks noChangeShapeType="1"/>
                </p:cNvSpPr>
                <p:nvPr>
                  <p:custDataLst>
                    <p:tags r:id="rId242"/>
                  </p:custDataLst>
                </p:nvPr>
              </p:nvSpPr>
              <p:spPr bwMode="auto">
                <a:xfrm>
                  <a:off x="3966" y="945"/>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4" name="Line 265"/>
                <p:cNvSpPr>
                  <a:spLocks noChangeShapeType="1"/>
                </p:cNvSpPr>
                <p:nvPr>
                  <p:custDataLst>
                    <p:tags r:id="rId243"/>
                  </p:custDataLst>
                </p:nvPr>
              </p:nvSpPr>
              <p:spPr bwMode="auto">
                <a:xfrm>
                  <a:off x="3972" y="849"/>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5" name="Rectangle 266"/>
                <p:cNvSpPr>
                  <a:spLocks noChangeArrowheads="1"/>
                </p:cNvSpPr>
                <p:nvPr>
                  <p:custDataLst>
                    <p:tags r:id="rId244"/>
                  </p:custDataLst>
                </p:nvPr>
              </p:nvSpPr>
              <p:spPr bwMode="auto">
                <a:xfrm>
                  <a:off x="3966" y="756"/>
                  <a:ext cx="435" cy="93"/>
                </a:xfrm>
                <a:prstGeom prst="rect">
                  <a:avLst/>
                </a:prstGeom>
                <a:solidFill>
                  <a:srgbClr val="FF0000"/>
                </a:solidFill>
                <a:ln w="9525">
                  <a:solidFill>
                    <a:schemeClr val="tx1"/>
                  </a:solidFill>
                  <a:miter lim="800000"/>
                </a:ln>
              </p:spPr>
              <p:txBody>
                <a:bodyPr wrap="none" anchor="ctr"/>
                <a:lstStyle/>
                <a:p>
                  <a:endParaRPr lang="zh-CN" altLang="en-US"/>
                </a:p>
              </p:txBody>
            </p:sp>
            <p:sp>
              <p:nvSpPr>
                <p:cNvPr id="1266" name="Text Box 267"/>
                <p:cNvSpPr txBox="1">
                  <a:spLocks noChangeArrowheads="1"/>
                </p:cNvSpPr>
                <p:nvPr>
                  <p:custDataLst>
                    <p:tags r:id="rId245"/>
                  </p:custDataLst>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en-US" altLang="zh-CN" sz="1000">
                    <a:latin typeface="Comic Sans MS" panose="030F0702030302020204" pitchFamily="66" charset="0"/>
                  </a:endParaRPr>
                </a:p>
                <a:p>
                  <a:pPr algn="ctr"/>
                  <a:r>
                    <a:rPr lang="en-US" altLang="zh-CN" sz="1000">
                      <a:solidFill>
                        <a:schemeClr val="bg1"/>
                      </a:solidFill>
                      <a:latin typeface="Comic Sans MS" panose="030F0702030302020204" pitchFamily="66" charset="0"/>
                    </a:rPr>
                    <a:t>network</a:t>
                  </a:r>
                  <a:endParaRPr lang="en-US" altLang="zh-CN" sz="1000">
                    <a:solidFill>
                      <a:schemeClr val="bg1"/>
                    </a:solidFill>
                    <a:latin typeface="Comic Sans MS" panose="030F0702030302020204" pitchFamily="66" charset="0"/>
                  </a:endParaRPr>
                </a:p>
                <a:p>
                  <a:pPr algn="ctr"/>
                  <a:r>
                    <a:rPr lang="en-US" altLang="zh-CN" sz="1000">
                      <a:latin typeface="Comic Sans MS" panose="030F0702030302020204" pitchFamily="66" charset="0"/>
                    </a:rPr>
                    <a:t>data link</a:t>
                  </a:r>
                  <a:endParaRPr lang="en-US" altLang="zh-CN" sz="1000">
                    <a:latin typeface="Comic Sans MS" panose="030F0702030302020204" pitchFamily="66" charset="0"/>
                  </a:endParaRPr>
                </a:p>
                <a:p>
                  <a:pPr algn="ctr"/>
                  <a:r>
                    <a:rPr lang="en-US" altLang="zh-CN" sz="1000">
                      <a:latin typeface="Comic Sans MS" panose="030F0702030302020204" pitchFamily="66" charset="0"/>
                    </a:rPr>
                    <a:t>physical</a:t>
                  </a:r>
                  <a:endParaRPr lang="en-US" altLang="zh-CN" sz="2400">
                    <a:latin typeface="Times New Roman" panose="02020603050405020304" pitchFamily="18" charset="0"/>
                  </a:endParaRPr>
                </a:p>
              </p:txBody>
            </p:sp>
          </p:grpSp>
          <p:grpSp>
            <p:nvGrpSpPr>
              <p:cNvPr id="1089" name="Group 268"/>
              <p:cNvGrpSpPr/>
              <p:nvPr/>
            </p:nvGrpSpPr>
            <p:grpSpPr bwMode="auto">
              <a:xfrm>
                <a:off x="4270" y="1203"/>
                <a:ext cx="513" cy="442"/>
                <a:chOff x="3937" y="633"/>
                <a:chExt cx="513" cy="442"/>
              </a:xfrm>
            </p:grpSpPr>
            <p:sp>
              <p:nvSpPr>
                <p:cNvPr id="1231" name="Line 269"/>
                <p:cNvSpPr>
                  <a:spLocks noChangeShapeType="1"/>
                </p:cNvSpPr>
                <p:nvPr>
                  <p:custDataLst>
                    <p:tags r:id="rId246"/>
                  </p:custDataLst>
                </p:nvPr>
              </p:nvSpPr>
              <p:spPr bwMode="auto">
                <a:xfrm>
                  <a:off x="4061" y="1035"/>
                  <a:ext cx="312"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 name="Line 270"/>
                <p:cNvSpPr>
                  <a:spLocks noChangeShapeType="1"/>
                </p:cNvSpPr>
                <p:nvPr>
                  <p:custDataLst>
                    <p:tags r:id="rId247"/>
                  </p:custDataLst>
                </p:nvPr>
              </p:nvSpPr>
              <p:spPr bwMode="auto">
                <a:xfrm flipV="1">
                  <a:off x="4212" y="929"/>
                  <a:ext cx="1" cy="10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 name="Oval 271"/>
                <p:cNvSpPr>
                  <a:spLocks noChangeArrowheads="1"/>
                </p:cNvSpPr>
                <p:nvPr>
                  <p:custDataLst>
                    <p:tags r:id="rId248"/>
                  </p:custDataLst>
                </p:nvPr>
              </p:nvSpPr>
              <p:spPr bwMode="auto">
                <a:xfrm>
                  <a:off x="4048" y="85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1234" name="Line 272"/>
                <p:cNvSpPr>
                  <a:spLocks noChangeShapeType="1"/>
                </p:cNvSpPr>
                <p:nvPr>
                  <p:custDataLst>
                    <p:tags r:id="rId249"/>
                  </p:custDataLst>
                </p:nvPr>
              </p:nvSpPr>
              <p:spPr bwMode="auto">
                <a:xfrm>
                  <a:off x="4048"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5" name="Line 273"/>
                <p:cNvSpPr>
                  <a:spLocks noChangeShapeType="1"/>
                </p:cNvSpPr>
                <p:nvPr>
                  <p:custDataLst>
                    <p:tags r:id="rId250"/>
                  </p:custDataLst>
                </p:nvPr>
              </p:nvSpPr>
              <p:spPr bwMode="auto">
                <a:xfrm>
                  <a:off x="4361"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6" name="Rectangle 274"/>
                <p:cNvSpPr>
                  <a:spLocks noChangeArrowheads="1"/>
                </p:cNvSpPr>
                <p:nvPr>
                  <p:custDataLst>
                    <p:tags r:id="rId251"/>
                  </p:custDataLst>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237" name="Oval 275"/>
                <p:cNvSpPr>
                  <a:spLocks noChangeArrowheads="1"/>
                </p:cNvSpPr>
                <p:nvPr>
                  <p:custDataLst>
                    <p:tags r:id="rId252"/>
                  </p:custDataLst>
                </p:nvPr>
              </p:nvSpPr>
              <p:spPr bwMode="auto">
                <a:xfrm>
                  <a:off x="4045" y="788"/>
                  <a:ext cx="313" cy="95"/>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090" name="Group 276"/>
                <p:cNvGrpSpPr/>
                <p:nvPr/>
              </p:nvGrpSpPr>
              <p:grpSpPr bwMode="auto">
                <a:xfrm>
                  <a:off x="4120" y="809"/>
                  <a:ext cx="156" cy="55"/>
                  <a:chOff x="2848" y="848"/>
                  <a:chExt cx="140" cy="98"/>
                </a:xfrm>
              </p:grpSpPr>
              <p:sp>
                <p:nvSpPr>
                  <p:cNvPr id="1249" name="Line 277"/>
                  <p:cNvSpPr>
                    <a:spLocks noChangeShapeType="1"/>
                  </p:cNvSpPr>
                  <p:nvPr>
                    <p:custDataLst>
                      <p:tags r:id="rId253"/>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0" name="Line 278"/>
                  <p:cNvSpPr>
                    <a:spLocks noChangeShapeType="1"/>
                  </p:cNvSpPr>
                  <p:nvPr>
                    <p:custDataLst>
                      <p:tags r:id="rId254"/>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1" name="Line 279"/>
                  <p:cNvSpPr>
                    <a:spLocks noChangeShapeType="1"/>
                  </p:cNvSpPr>
                  <p:nvPr>
                    <p:custDataLst>
                      <p:tags r:id="rId255"/>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91" name="Group 280"/>
                <p:cNvGrpSpPr/>
                <p:nvPr/>
              </p:nvGrpSpPr>
              <p:grpSpPr bwMode="auto">
                <a:xfrm flipV="1">
                  <a:off x="4120" y="808"/>
                  <a:ext cx="156" cy="56"/>
                  <a:chOff x="2848" y="848"/>
                  <a:chExt cx="140" cy="98"/>
                </a:xfrm>
              </p:grpSpPr>
              <p:sp>
                <p:nvSpPr>
                  <p:cNvPr id="1246" name="Line 281"/>
                  <p:cNvSpPr>
                    <a:spLocks noChangeShapeType="1"/>
                  </p:cNvSpPr>
                  <p:nvPr>
                    <p:custDataLst>
                      <p:tags r:id="rId256"/>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7" name="Line 282"/>
                  <p:cNvSpPr>
                    <a:spLocks noChangeShapeType="1"/>
                  </p:cNvSpPr>
                  <p:nvPr>
                    <p:custDataLst>
                      <p:tags r:id="rId257"/>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8" name="Line 283"/>
                  <p:cNvSpPr>
                    <a:spLocks noChangeShapeType="1"/>
                  </p:cNvSpPr>
                  <p:nvPr>
                    <p:custDataLst>
                      <p:tags r:id="rId258"/>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40" name="Rectangle 284"/>
                <p:cNvSpPr>
                  <a:spLocks noChangeArrowheads="1"/>
                </p:cNvSpPr>
                <p:nvPr>
                  <p:custDataLst>
                    <p:tags r:id="rId259"/>
                  </p:custDataLst>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41" name="Rectangle 285"/>
                <p:cNvSpPr>
                  <a:spLocks noChangeArrowheads="1"/>
                </p:cNvSpPr>
                <p:nvPr>
                  <p:custDataLst>
                    <p:tags r:id="rId260"/>
                  </p:custDataLst>
                </p:nvPr>
              </p:nvSpPr>
              <p:spPr bwMode="auto">
                <a:xfrm>
                  <a:off x="3969" y="753"/>
                  <a:ext cx="435" cy="312"/>
                </a:xfrm>
                <a:prstGeom prst="rect">
                  <a:avLst/>
                </a:prstGeom>
                <a:solidFill>
                  <a:schemeClr val="bg1"/>
                </a:solidFill>
                <a:ln w="12700">
                  <a:solidFill>
                    <a:schemeClr val="tx1"/>
                  </a:solidFill>
                  <a:miter lim="800000"/>
                </a:ln>
              </p:spPr>
              <p:txBody>
                <a:bodyPr wrap="none" anchor="ctr"/>
                <a:lstStyle/>
                <a:p>
                  <a:endParaRPr lang="zh-CN" altLang="en-US"/>
                </a:p>
              </p:txBody>
            </p:sp>
            <p:sp>
              <p:nvSpPr>
                <p:cNvPr id="1242" name="Line 286"/>
                <p:cNvSpPr>
                  <a:spLocks noChangeShapeType="1"/>
                </p:cNvSpPr>
                <p:nvPr>
                  <p:custDataLst>
                    <p:tags r:id="rId261"/>
                  </p:custDataLst>
                </p:nvPr>
              </p:nvSpPr>
              <p:spPr bwMode="auto">
                <a:xfrm>
                  <a:off x="3966" y="945"/>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3" name="Line 287"/>
                <p:cNvSpPr>
                  <a:spLocks noChangeShapeType="1"/>
                </p:cNvSpPr>
                <p:nvPr>
                  <p:custDataLst>
                    <p:tags r:id="rId262"/>
                  </p:custDataLst>
                </p:nvPr>
              </p:nvSpPr>
              <p:spPr bwMode="auto">
                <a:xfrm>
                  <a:off x="3972" y="849"/>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4" name="Rectangle 288"/>
                <p:cNvSpPr>
                  <a:spLocks noChangeArrowheads="1"/>
                </p:cNvSpPr>
                <p:nvPr>
                  <p:custDataLst>
                    <p:tags r:id="rId263"/>
                  </p:custDataLst>
                </p:nvPr>
              </p:nvSpPr>
              <p:spPr bwMode="auto">
                <a:xfrm>
                  <a:off x="3966" y="756"/>
                  <a:ext cx="435" cy="93"/>
                </a:xfrm>
                <a:prstGeom prst="rect">
                  <a:avLst/>
                </a:prstGeom>
                <a:solidFill>
                  <a:srgbClr val="FF0000"/>
                </a:solidFill>
                <a:ln w="9525">
                  <a:solidFill>
                    <a:schemeClr val="tx1"/>
                  </a:solidFill>
                  <a:miter lim="800000"/>
                </a:ln>
              </p:spPr>
              <p:txBody>
                <a:bodyPr wrap="none" anchor="ctr"/>
                <a:lstStyle/>
                <a:p>
                  <a:endParaRPr lang="zh-CN" altLang="en-US"/>
                </a:p>
              </p:txBody>
            </p:sp>
            <p:sp>
              <p:nvSpPr>
                <p:cNvPr id="1245" name="Text Box 289"/>
                <p:cNvSpPr txBox="1">
                  <a:spLocks noChangeArrowheads="1"/>
                </p:cNvSpPr>
                <p:nvPr>
                  <p:custDataLst>
                    <p:tags r:id="rId264"/>
                  </p:custDataLst>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en-US" altLang="zh-CN" sz="1000">
                    <a:latin typeface="Comic Sans MS" panose="030F0702030302020204" pitchFamily="66" charset="0"/>
                  </a:endParaRPr>
                </a:p>
                <a:p>
                  <a:pPr algn="ctr"/>
                  <a:r>
                    <a:rPr lang="en-US" altLang="zh-CN" sz="1000">
                      <a:solidFill>
                        <a:schemeClr val="bg1"/>
                      </a:solidFill>
                      <a:latin typeface="Comic Sans MS" panose="030F0702030302020204" pitchFamily="66" charset="0"/>
                    </a:rPr>
                    <a:t>network</a:t>
                  </a:r>
                  <a:endParaRPr lang="en-US" altLang="zh-CN" sz="1000">
                    <a:solidFill>
                      <a:schemeClr val="bg1"/>
                    </a:solidFill>
                    <a:latin typeface="Comic Sans MS" panose="030F0702030302020204" pitchFamily="66" charset="0"/>
                  </a:endParaRPr>
                </a:p>
                <a:p>
                  <a:pPr algn="ctr"/>
                  <a:r>
                    <a:rPr lang="en-US" altLang="zh-CN" sz="1000">
                      <a:latin typeface="Comic Sans MS" panose="030F0702030302020204" pitchFamily="66" charset="0"/>
                    </a:rPr>
                    <a:t>data link</a:t>
                  </a:r>
                  <a:endParaRPr lang="en-US" altLang="zh-CN" sz="1000">
                    <a:latin typeface="Comic Sans MS" panose="030F0702030302020204" pitchFamily="66" charset="0"/>
                  </a:endParaRPr>
                </a:p>
                <a:p>
                  <a:pPr algn="ctr"/>
                  <a:r>
                    <a:rPr lang="en-US" altLang="zh-CN" sz="1000">
                      <a:latin typeface="Comic Sans MS" panose="030F0702030302020204" pitchFamily="66" charset="0"/>
                    </a:rPr>
                    <a:t>physical</a:t>
                  </a:r>
                  <a:endParaRPr lang="en-US" altLang="zh-CN" sz="2400">
                    <a:latin typeface="Times New Roman" panose="02020603050405020304" pitchFamily="18" charset="0"/>
                  </a:endParaRPr>
                </a:p>
              </p:txBody>
            </p:sp>
          </p:grpSp>
          <p:grpSp>
            <p:nvGrpSpPr>
              <p:cNvPr id="1092" name="Group 290"/>
              <p:cNvGrpSpPr/>
              <p:nvPr/>
            </p:nvGrpSpPr>
            <p:grpSpPr bwMode="auto">
              <a:xfrm>
                <a:off x="4477" y="2241"/>
                <a:ext cx="513" cy="442"/>
                <a:chOff x="3937" y="633"/>
                <a:chExt cx="513" cy="442"/>
              </a:xfrm>
            </p:grpSpPr>
            <p:sp>
              <p:nvSpPr>
                <p:cNvPr id="1210" name="Line 291"/>
                <p:cNvSpPr>
                  <a:spLocks noChangeShapeType="1"/>
                </p:cNvSpPr>
                <p:nvPr>
                  <p:custDataLst>
                    <p:tags r:id="rId265"/>
                  </p:custDataLst>
                </p:nvPr>
              </p:nvSpPr>
              <p:spPr bwMode="auto">
                <a:xfrm>
                  <a:off x="4061" y="1035"/>
                  <a:ext cx="312"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1" name="Line 292"/>
                <p:cNvSpPr>
                  <a:spLocks noChangeShapeType="1"/>
                </p:cNvSpPr>
                <p:nvPr>
                  <p:custDataLst>
                    <p:tags r:id="rId266"/>
                  </p:custDataLst>
                </p:nvPr>
              </p:nvSpPr>
              <p:spPr bwMode="auto">
                <a:xfrm flipV="1">
                  <a:off x="4212" y="929"/>
                  <a:ext cx="1" cy="10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2" name="Oval 293"/>
                <p:cNvSpPr>
                  <a:spLocks noChangeArrowheads="1"/>
                </p:cNvSpPr>
                <p:nvPr>
                  <p:custDataLst>
                    <p:tags r:id="rId267"/>
                  </p:custDataLst>
                </p:nvPr>
              </p:nvSpPr>
              <p:spPr bwMode="auto">
                <a:xfrm>
                  <a:off x="4048" y="85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1213" name="Line 294"/>
                <p:cNvSpPr>
                  <a:spLocks noChangeShapeType="1"/>
                </p:cNvSpPr>
                <p:nvPr>
                  <p:custDataLst>
                    <p:tags r:id="rId268"/>
                  </p:custDataLst>
                </p:nvPr>
              </p:nvSpPr>
              <p:spPr bwMode="auto">
                <a:xfrm>
                  <a:off x="4048"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4" name="Line 295"/>
                <p:cNvSpPr>
                  <a:spLocks noChangeShapeType="1"/>
                </p:cNvSpPr>
                <p:nvPr>
                  <p:custDataLst>
                    <p:tags r:id="rId269"/>
                  </p:custDataLst>
                </p:nvPr>
              </p:nvSpPr>
              <p:spPr bwMode="auto">
                <a:xfrm>
                  <a:off x="4361"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5" name="Rectangle 296"/>
                <p:cNvSpPr>
                  <a:spLocks noChangeArrowheads="1"/>
                </p:cNvSpPr>
                <p:nvPr>
                  <p:custDataLst>
                    <p:tags r:id="rId270"/>
                  </p:custDataLst>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216" name="Oval 297"/>
                <p:cNvSpPr>
                  <a:spLocks noChangeArrowheads="1"/>
                </p:cNvSpPr>
                <p:nvPr>
                  <p:custDataLst>
                    <p:tags r:id="rId271"/>
                  </p:custDataLst>
                </p:nvPr>
              </p:nvSpPr>
              <p:spPr bwMode="auto">
                <a:xfrm>
                  <a:off x="4045" y="788"/>
                  <a:ext cx="313" cy="95"/>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093" name="Group 298"/>
                <p:cNvGrpSpPr/>
                <p:nvPr/>
              </p:nvGrpSpPr>
              <p:grpSpPr bwMode="auto">
                <a:xfrm>
                  <a:off x="4120" y="809"/>
                  <a:ext cx="156" cy="55"/>
                  <a:chOff x="2848" y="848"/>
                  <a:chExt cx="140" cy="98"/>
                </a:xfrm>
              </p:grpSpPr>
              <p:sp>
                <p:nvSpPr>
                  <p:cNvPr id="1228" name="Line 299"/>
                  <p:cNvSpPr>
                    <a:spLocks noChangeShapeType="1"/>
                  </p:cNvSpPr>
                  <p:nvPr>
                    <p:custDataLst>
                      <p:tags r:id="rId272"/>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 name="Line 300"/>
                  <p:cNvSpPr>
                    <a:spLocks noChangeShapeType="1"/>
                  </p:cNvSpPr>
                  <p:nvPr>
                    <p:custDataLst>
                      <p:tags r:id="rId273"/>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 name="Line 301"/>
                  <p:cNvSpPr>
                    <a:spLocks noChangeShapeType="1"/>
                  </p:cNvSpPr>
                  <p:nvPr>
                    <p:custDataLst>
                      <p:tags r:id="rId274"/>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94" name="Group 302"/>
                <p:cNvGrpSpPr/>
                <p:nvPr/>
              </p:nvGrpSpPr>
              <p:grpSpPr bwMode="auto">
                <a:xfrm flipV="1">
                  <a:off x="4120" y="808"/>
                  <a:ext cx="156" cy="56"/>
                  <a:chOff x="2848" y="848"/>
                  <a:chExt cx="140" cy="98"/>
                </a:xfrm>
              </p:grpSpPr>
              <p:sp>
                <p:nvSpPr>
                  <p:cNvPr id="1225" name="Line 303"/>
                  <p:cNvSpPr>
                    <a:spLocks noChangeShapeType="1"/>
                  </p:cNvSpPr>
                  <p:nvPr>
                    <p:custDataLst>
                      <p:tags r:id="rId275"/>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6" name="Line 304"/>
                  <p:cNvSpPr>
                    <a:spLocks noChangeShapeType="1"/>
                  </p:cNvSpPr>
                  <p:nvPr>
                    <p:custDataLst>
                      <p:tags r:id="rId276"/>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7" name="Line 305"/>
                  <p:cNvSpPr>
                    <a:spLocks noChangeShapeType="1"/>
                  </p:cNvSpPr>
                  <p:nvPr>
                    <p:custDataLst>
                      <p:tags r:id="rId277"/>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19" name="Rectangle 306"/>
                <p:cNvSpPr>
                  <a:spLocks noChangeArrowheads="1"/>
                </p:cNvSpPr>
                <p:nvPr>
                  <p:custDataLst>
                    <p:tags r:id="rId278"/>
                  </p:custDataLst>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20" name="Rectangle 307"/>
                <p:cNvSpPr>
                  <a:spLocks noChangeArrowheads="1"/>
                </p:cNvSpPr>
                <p:nvPr>
                  <p:custDataLst>
                    <p:tags r:id="rId279"/>
                  </p:custDataLst>
                </p:nvPr>
              </p:nvSpPr>
              <p:spPr bwMode="auto">
                <a:xfrm>
                  <a:off x="3969" y="753"/>
                  <a:ext cx="435" cy="312"/>
                </a:xfrm>
                <a:prstGeom prst="rect">
                  <a:avLst/>
                </a:prstGeom>
                <a:solidFill>
                  <a:schemeClr val="bg1"/>
                </a:solidFill>
                <a:ln w="12700">
                  <a:solidFill>
                    <a:schemeClr val="tx1"/>
                  </a:solidFill>
                  <a:miter lim="800000"/>
                </a:ln>
              </p:spPr>
              <p:txBody>
                <a:bodyPr wrap="none" anchor="ctr"/>
                <a:lstStyle/>
                <a:p>
                  <a:endParaRPr lang="zh-CN" altLang="en-US"/>
                </a:p>
              </p:txBody>
            </p:sp>
            <p:sp>
              <p:nvSpPr>
                <p:cNvPr id="1221" name="Line 308"/>
                <p:cNvSpPr>
                  <a:spLocks noChangeShapeType="1"/>
                </p:cNvSpPr>
                <p:nvPr>
                  <p:custDataLst>
                    <p:tags r:id="rId280"/>
                  </p:custDataLst>
                </p:nvPr>
              </p:nvSpPr>
              <p:spPr bwMode="auto">
                <a:xfrm>
                  <a:off x="3966" y="945"/>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2" name="Line 309"/>
                <p:cNvSpPr>
                  <a:spLocks noChangeShapeType="1"/>
                </p:cNvSpPr>
                <p:nvPr>
                  <p:custDataLst>
                    <p:tags r:id="rId281"/>
                  </p:custDataLst>
                </p:nvPr>
              </p:nvSpPr>
              <p:spPr bwMode="auto">
                <a:xfrm>
                  <a:off x="3972" y="849"/>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3" name="Rectangle 310"/>
                <p:cNvSpPr>
                  <a:spLocks noChangeArrowheads="1"/>
                </p:cNvSpPr>
                <p:nvPr>
                  <p:custDataLst>
                    <p:tags r:id="rId282"/>
                  </p:custDataLst>
                </p:nvPr>
              </p:nvSpPr>
              <p:spPr bwMode="auto">
                <a:xfrm>
                  <a:off x="3966" y="756"/>
                  <a:ext cx="435" cy="93"/>
                </a:xfrm>
                <a:prstGeom prst="rect">
                  <a:avLst/>
                </a:prstGeom>
                <a:solidFill>
                  <a:srgbClr val="FF0000"/>
                </a:solidFill>
                <a:ln w="9525">
                  <a:solidFill>
                    <a:schemeClr val="tx1"/>
                  </a:solidFill>
                  <a:miter lim="800000"/>
                </a:ln>
              </p:spPr>
              <p:txBody>
                <a:bodyPr wrap="none" anchor="ctr"/>
                <a:lstStyle/>
                <a:p>
                  <a:endParaRPr lang="zh-CN" altLang="en-US"/>
                </a:p>
              </p:txBody>
            </p:sp>
            <p:sp>
              <p:nvSpPr>
                <p:cNvPr id="1224" name="Text Box 311"/>
                <p:cNvSpPr txBox="1">
                  <a:spLocks noChangeArrowheads="1"/>
                </p:cNvSpPr>
                <p:nvPr>
                  <p:custDataLst>
                    <p:tags r:id="rId283"/>
                  </p:custDataLst>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en-US" altLang="zh-CN" sz="1000">
                    <a:latin typeface="Comic Sans MS" panose="030F0702030302020204" pitchFamily="66" charset="0"/>
                  </a:endParaRPr>
                </a:p>
                <a:p>
                  <a:pPr algn="ctr"/>
                  <a:r>
                    <a:rPr lang="en-US" altLang="zh-CN" sz="1000">
                      <a:solidFill>
                        <a:schemeClr val="bg1"/>
                      </a:solidFill>
                      <a:latin typeface="Comic Sans MS" panose="030F0702030302020204" pitchFamily="66" charset="0"/>
                    </a:rPr>
                    <a:t>network</a:t>
                  </a:r>
                  <a:endParaRPr lang="en-US" altLang="zh-CN" sz="1000">
                    <a:solidFill>
                      <a:schemeClr val="bg1"/>
                    </a:solidFill>
                    <a:latin typeface="Comic Sans MS" panose="030F0702030302020204" pitchFamily="66" charset="0"/>
                  </a:endParaRPr>
                </a:p>
                <a:p>
                  <a:pPr algn="ctr"/>
                  <a:r>
                    <a:rPr lang="en-US" altLang="zh-CN" sz="1000">
                      <a:latin typeface="Comic Sans MS" panose="030F0702030302020204" pitchFamily="66" charset="0"/>
                    </a:rPr>
                    <a:t>data link</a:t>
                  </a:r>
                  <a:endParaRPr lang="en-US" altLang="zh-CN" sz="1000">
                    <a:latin typeface="Comic Sans MS" panose="030F0702030302020204" pitchFamily="66" charset="0"/>
                  </a:endParaRPr>
                </a:p>
                <a:p>
                  <a:pPr algn="ctr"/>
                  <a:r>
                    <a:rPr lang="en-US" altLang="zh-CN" sz="1000">
                      <a:latin typeface="Comic Sans MS" panose="030F0702030302020204" pitchFamily="66" charset="0"/>
                    </a:rPr>
                    <a:t>physical</a:t>
                  </a:r>
                  <a:endParaRPr lang="en-US" altLang="zh-CN" sz="2400">
                    <a:latin typeface="Times New Roman" panose="02020603050405020304" pitchFamily="18" charset="0"/>
                  </a:endParaRPr>
                </a:p>
              </p:txBody>
            </p:sp>
          </p:grpSp>
          <p:grpSp>
            <p:nvGrpSpPr>
              <p:cNvPr id="1095" name="Group 312"/>
              <p:cNvGrpSpPr/>
              <p:nvPr/>
            </p:nvGrpSpPr>
            <p:grpSpPr bwMode="auto">
              <a:xfrm>
                <a:off x="4786" y="1860"/>
                <a:ext cx="513" cy="442"/>
                <a:chOff x="3937" y="633"/>
                <a:chExt cx="513" cy="442"/>
              </a:xfrm>
            </p:grpSpPr>
            <p:sp>
              <p:nvSpPr>
                <p:cNvPr id="1189" name="Line 313"/>
                <p:cNvSpPr>
                  <a:spLocks noChangeShapeType="1"/>
                </p:cNvSpPr>
                <p:nvPr>
                  <p:custDataLst>
                    <p:tags r:id="rId284"/>
                  </p:custDataLst>
                </p:nvPr>
              </p:nvSpPr>
              <p:spPr bwMode="auto">
                <a:xfrm>
                  <a:off x="4061" y="1035"/>
                  <a:ext cx="312"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0" name="Line 314"/>
                <p:cNvSpPr>
                  <a:spLocks noChangeShapeType="1"/>
                </p:cNvSpPr>
                <p:nvPr>
                  <p:custDataLst>
                    <p:tags r:id="rId285"/>
                  </p:custDataLst>
                </p:nvPr>
              </p:nvSpPr>
              <p:spPr bwMode="auto">
                <a:xfrm flipV="1">
                  <a:off x="4212" y="929"/>
                  <a:ext cx="1" cy="10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1" name="Oval 315"/>
                <p:cNvSpPr>
                  <a:spLocks noChangeArrowheads="1"/>
                </p:cNvSpPr>
                <p:nvPr>
                  <p:custDataLst>
                    <p:tags r:id="rId286"/>
                  </p:custDataLst>
                </p:nvPr>
              </p:nvSpPr>
              <p:spPr bwMode="auto">
                <a:xfrm>
                  <a:off x="4048" y="85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1192" name="Line 316"/>
                <p:cNvSpPr>
                  <a:spLocks noChangeShapeType="1"/>
                </p:cNvSpPr>
                <p:nvPr>
                  <p:custDataLst>
                    <p:tags r:id="rId287"/>
                  </p:custDataLst>
                </p:nvPr>
              </p:nvSpPr>
              <p:spPr bwMode="auto">
                <a:xfrm>
                  <a:off x="4048"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3" name="Line 317"/>
                <p:cNvSpPr>
                  <a:spLocks noChangeShapeType="1"/>
                </p:cNvSpPr>
                <p:nvPr>
                  <p:custDataLst>
                    <p:tags r:id="rId288"/>
                  </p:custDataLst>
                </p:nvPr>
              </p:nvSpPr>
              <p:spPr bwMode="auto">
                <a:xfrm>
                  <a:off x="4361"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4" name="Rectangle 318"/>
                <p:cNvSpPr>
                  <a:spLocks noChangeArrowheads="1"/>
                </p:cNvSpPr>
                <p:nvPr>
                  <p:custDataLst>
                    <p:tags r:id="rId289"/>
                  </p:custDataLst>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195" name="Oval 319"/>
                <p:cNvSpPr>
                  <a:spLocks noChangeArrowheads="1"/>
                </p:cNvSpPr>
                <p:nvPr>
                  <p:custDataLst>
                    <p:tags r:id="rId290"/>
                  </p:custDataLst>
                </p:nvPr>
              </p:nvSpPr>
              <p:spPr bwMode="auto">
                <a:xfrm>
                  <a:off x="4045" y="788"/>
                  <a:ext cx="313" cy="95"/>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096" name="Group 320"/>
                <p:cNvGrpSpPr/>
                <p:nvPr/>
              </p:nvGrpSpPr>
              <p:grpSpPr bwMode="auto">
                <a:xfrm>
                  <a:off x="4120" y="809"/>
                  <a:ext cx="156" cy="55"/>
                  <a:chOff x="2848" y="848"/>
                  <a:chExt cx="140" cy="98"/>
                </a:xfrm>
              </p:grpSpPr>
              <p:sp>
                <p:nvSpPr>
                  <p:cNvPr id="1207" name="Line 321"/>
                  <p:cNvSpPr>
                    <a:spLocks noChangeShapeType="1"/>
                  </p:cNvSpPr>
                  <p:nvPr>
                    <p:custDataLst>
                      <p:tags r:id="rId291"/>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 name="Line 322"/>
                  <p:cNvSpPr>
                    <a:spLocks noChangeShapeType="1"/>
                  </p:cNvSpPr>
                  <p:nvPr>
                    <p:custDataLst>
                      <p:tags r:id="rId292"/>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 name="Line 323"/>
                  <p:cNvSpPr>
                    <a:spLocks noChangeShapeType="1"/>
                  </p:cNvSpPr>
                  <p:nvPr>
                    <p:custDataLst>
                      <p:tags r:id="rId293"/>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98" name="Group 324"/>
                <p:cNvGrpSpPr/>
                <p:nvPr/>
              </p:nvGrpSpPr>
              <p:grpSpPr bwMode="auto">
                <a:xfrm flipV="1">
                  <a:off x="4120" y="808"/>
                  <a:ext cx="156" cy="56"/>
                  <a:chOff x="2848" y="848"/>
                  <a:chExt cx="140" cy="98"/>
                </a:xfrm>
              </p:grpSpPr>
              <p:sp>
                <p:nvSpPr>
                  <p:cNvPr id="1204" name="Line 325"/>
                  <p:cNvSpPr>
                    <a:spLocks noChangeShapeType="1"/>
                  </p:cNvSpPr>
                  <p:nvPr>
                    <p:custDataLst>
                      <p:tags r:id="rId294"/>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5" name="Line 326"/>
                  <p:cNvSpPr>
                    <a:spLocks noChangeShapeType="1"/>
                  </p:cNvSpPr>
                  <p:nvPr>
                    <p:custDataLst>
                      <p:tags r:id="rId295"/>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6" name="Line 327"/>
                  <p:cNvSpPr>
                    <a:spLocks noChangeShapeType="1"/>
                  </p:cNvSpPr>
                  <p:nvPr>
                    <p:custDataLst>
                      <p:tags r:id="rId296"/>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98" name="Rectangle 328"/>
                <p:cNvSpPr>
                  <a:spLocks noChangeArrowheads="1"/>
                </p:cNvSpPr>
                <p:nvPr>
                  <p:custDataLst>
                    <p:tags r:id="rId297"/>
                  </p:custDataLst>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99" name="Rectangle 329"/>
                <p:cNvSpPr>
                  <a:spLocks noChangeArrowheads="1"/>
                </p:cNvSpPr>
                <p:nvPr>
                  <p:custDataLst>
                    <p:tags r:id="rId298"/>
                  </p:custDataLst>
                </p:nvPr>
              </p:nvSpPr>
              <p:spPr bwMode="auto">
                <a:xfrm>
                  <a:off x="3969" y="753"/>
                  <a:ext cx="435" cy="312"/>
                </a:xfrm>
                <a:prstGeom prst="rect">
                  <a:avLst/>
                </a:prstGeom>
                <a:solidFill>
                  <a:schemeClr val="bg1"/>
                </a:solidFill>
                <a:ln w="12700">
                  <a:solidFill>
                    <a:schemeClr val="tx1"/>
                  </a:solidFill>
                  <a:miter lim="800000"/>
                </a:ln>
              </p:spPr>
              <p:txBody>
                <a:bodyPr wrap="none" anchor="ctr"/>
                <a:lstStyle/>
                <a:p>
                  <a:endParaRPr lang="zh-CN" altLang="en-US"/>
                </a:p>
              </p:txBody>
            </p:sp>
            <p:sp>
              <p:nvSpPr>
                <p:cNvPr id="1200" name="Line 330"/>
                <p:cNvSpPr>
                  <a:spLocks noChangeShapeType="1"/>
                </p:cNvSpPr>
                <p:nvPr>
                  <p:custDataLst>
                    <p:tags r:id="rId299"/>
                  </p:custDataLst>
                </p:nvPr>
              </p:nvSpPr>
              <p:spPr bwMode="auto">
                <a:xfrm>
                  <a:off x="3966" y="945"/>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1" name="Line 331"/>
                <p:cNvSpPr>
                  <a:spLocks noChangeShapeType="1"/>
                </p:cNvSpPr>
                <p:nvPr>
                  <p:custDataLst>
                    <p:tags r:id="rId300"/>
                  </p:custDataLst>
                </p:nvPr>
              </p:nvSpPr>
              <p:spPr bwMode="auto">
                <a:xfrm>
                  <a:off x="3972" y="849"/>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2" name="Rectangle 332"/>
                <p:cNvSpPr>
                  <a:spLocks noChangeArrowheads="1"/>
                </p:cNvSpPr>
                <p:nvPr>
                  <p:custDataLst>
                    <p:tags r:id="rId301"/>
                  </p:custDataLst>
                </p:nvPr>
              </p:nvSpPr>
              <p:spPr bwMode="auto">
                <a:xfrm>
                  <a:off x="3966" y="756"/>
                  <a:ext cx="435" cy="93"/>
                </a:xfrm>
                <a:prstGeom prst="rect">
                  <a:avLst/>
                </a:prstGeom>
                <a:solidFill>
                  <a:srgbClr val="FF0000"/>
                </a:solidFill>
                <a:ln w="9525">
                  <a:solidFill>
                    <a:schemeClr val="tx1"/>
                  </a:solidFill>
                  <a:miter lim="800000"/>
                </a:ln>
              </p:spPr>
              <p:txBody>
                <a:bodyPr wrap="none" anchor="ctr"/>
                <a:lstStyle/>
                <a:p>
                  <a:endParaRPr lang="zh-CN" altLang="en-US"/>
                </a:p>
              </p:txBody>
            </p:sp>
            <p:sp>
              <p:nvSpPr>
                <p:cNvPr id="1203" name="Text Box 333"/>
                <p:cNvSpPr txBox="1">
                  <a:spLocks noChangeArrowheads="1"/>
                </p:cNvSpPr>
                <p:nvPr>
                  <p:custDataLst>
                    <p:tags r:id="rId302"/>
                  </p:custDataLst>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en-US" altLang="zh-CN" sz="1000">
                    <a:latin typeface="Comic Sans MS" panose="030F0702030302020204" pitchFamily="66" charset="0"/>
                  </a:endParaRPr>
                </a:p>
                <a:p>
                  <a:pPr algn="ctr"/>
                  <a:r>
                    <a:rPr lang="en-US" altLang="zh-CN" sz="1000">
                      <a:solidFill>
                        <a:schemeClr val="bg1"/>
                      </a:solidFill>
                      <a:latin typeface="Comic Sans MS" panose="030F0702030302020204" pitchFamily="66" charset="0"/>
                    </a:rPr>
                    <a:t>network</a:t>
                  </a:r>
                  <a:endParaRPr lang="en-US" altLang="zh-CN" sz="1000">
                    <a:solidFill>
                      <a:schemeClr val="bg1"/>
                    </a:solidFill>
                    <a:latin typeface="Comic Sans MS" panose="030F0702030302020204" pitchFamily="66" charset="0"/>
                  </a:endParaRPr>
                </a:p>
                <a:p>
                  <a:pPr algn="ctr"/>
                  <a:r>
                    <a:rPr lang="en-US" altLang="zh-CN" sz="1000">
                      <a:latin typeface="Comic Sans MS" panose="030F0702030302020204" pitchFamily="66" charset="0"/>
                    </a:rPr>
                    <a:t>data link</a:t>
                  </a:r>
                  <a:endParaRPr lang="en-US" altLang="zh-CN" sz="1000">
                    <a:latin typeface="Comic Sans MS" panose="030F0702030302020204" pitchFamily="66" charset="0"/>
                  </a:endParaRPr>
                </a:p>
                <a:p>
                  <a:pPr algn="ctr"/>
                  <a:r>
                    <a:rPr lang="en-US" altLang="zh-CN" sz="1000">
                      <a:latin typeface="Comic Sans MS" panose="030F0702030302020204" pitchFamily="66" charset="0"/>
                    </a:rPr>
                    <a:t>physical</a:t>
                  </a:r>
                  <a:endParaRPr lang="en-US" altLang="zh-CN" sz="2400">
                    <a:latin typeface="Times New Roman" panose="02020603050405020304" pitchFamily="18" charset="0"/>
                  </a:endParaRPr>
                </a:p>
              </p:txBody>
            </p:sp>
          </p:grpSp>
          <p:grpSp>
            <p:nvGrpSpPr>
              <p:cNvPr id="1099" name="Group 334"/>
              <p:cNvGrpSpPr/>
              <p:nvPr/>
            </p:nvGrpSpPr>
            <p:grpSpPr bwMode="auto">
              <a:xfrm>
                <a:off x="4915" y="1323"/>
                <a:ext cx="513" cy="442"/>
                <a:chOff x="3937" y="633"/>
                <a:chExt cx="513" cy="442"/>
              </a:xfrm>
            </p:grpSpPr>
            <p:sp>
              <p:nvSpPr>
                <p:cNvPr id="1168" name="Line 335"/>
                <p:cNvSpPr>
                  <a:spLocks noChangeShapeType="1"/>
                </p:cNvSpPr>
                <p:nvPr>
                  <p:custDataLst>
                    <p:tags r:id="rId303"/>
                  </p:custDataLst>
                </p:nvPr>
              </p:nvSpPr>
              <p:spPr bwMode="auto">
                <a:xfrm>
                  <a:off x="4061" y="1035"/>
                  <a:ext cx="312"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9" name="Line 336"/>
                <p:cNvSpPr>
                  <a:spLocks noChangeShapeType="1"/>
                </p:cNvSpPr>
                <p:nvPr>
                  <p:custDataLst>
                    <p:tags r:id="rId304"/>
                  </p:custDataLst>
                </p:nvPr>
              </p:nvSpPr>
              <p:spPr bwMode="auto">
                <a:xfrm flipV="1">
                  <a:off x="4212" y="929"/>
                  <a:ext cx="1" cy="10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0" name="Oval 337"/>
                <p:cNvSpPr>
                  <a:spLocks noChangeArrowheads="1"/>
                </p:cNvSpPr>
                <p:nvPr>
                  <p:custDataLst>
                    <p:tags r:id="rId305"/>
                  </p:custDataLst>
                </p:nvPr>
              </p:nvSpPr>
              <p:spPr bwMode="auto">
                <a:xfrm>
                  <a:off x="4048" y="85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1171" name="Line 338"/>
                <p:cNvSpPr>
                  <a:spLocks noChangeShapeType="1"/>
                </p:cNvSpPr>
                <p:nvPr>
                  <p:custDataLst>
                    <p:tags r:id="rId306"/>
                  </p:custDataLst>
                </p:nvPr>
              </p:nvSpPr>
              <p:spPr bwMode="auto">
                <a:xfrm>
                  <a:off x="4048"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2" name="Line 339"/>
                <p:cNvSpPr>
                  <a:spLocks noChangeShapeType="1"/>
                </p:cNvSpPr>
                <p:nvPr>
                  <p:custDataLst>
                    <p:tags r:id="rId307"/>
                  </p:custDataLst>
                </p:nvPr>
              </p:nvSpPr>
              <p:spPr bwMode="auto">
                <a:xfrm>
                  <a:off x="4361"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3" name="Rectangle 340"/>
                <p:cNvSpPr>
                  <a:spLocks noChangeArrowheads="1"/>
                </p:cNvSpPr>
                <p:nvPr>
                  <p:custDataLst>
                    <p:tags r:id="rId308"/>
                  </p:custDataLst>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174" name="Oval 341"/>
                <p:cNvSpPr>
                  <a:spLocks noChangeArrowheads="1"/>
                </p:cNvSpPr>
                <p:nvPr>
                  <p:custDataLst>
                    <p:tags r:id="rId309"/>
                  </p:custDataLst>
                </p:nvPr>
              </p:nvSpPr>
              <p:spPr bwMode="auto">
                <a:xfrm>
                  <a:off x="4045" y="788"/>
                  <a:ext cx="313" cy="95"/>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100" name="Group 342"/>
                <p:cNvGrpSpPr/>
                <p:nvPr/>
              </p:nvGrpSpPr>
              <p:grpSpPr bwMode="auto">
                <a:xfrm>
                  <a:off x="4120" y="809"/>
                  <a:ext cx="156" cy="55"/>
                  <a:chOff x="2848" y="848"/>
                  <a:chExt cx="140" cy="98"/>
                </a:xfrm>
              </p:grpSpPr>
              <p:sp>
                <p:nvSpPr>
                  <p:cNvPr id="1186" name="Line 343"/>
                  <p:cNvSpPr>
                    <a:spLocks noChangeShapeType="1"/>
                  </p:cNvSpPr>
                  <p:nvPr>
                    <p:custDataLst>
                      <p:tags r:id="rId310"/>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7" name="Line 344"/>
                  <p:cNvSpPr>
                    <a:spLocks noChangeShapeType="1"/>
                  </p:cNvSpPr>
                  <p:nvPr>
                    <p:custDataLst>
                      <p:tags r:id="rId311"/>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 name="Line 345"/>
                  <p:cNvSpPr>
                    <a:spLocks noChangeShapeType="1"/>
                  </p:cNvSpPr>
                  <p:nvPr>
                    <p:custDataLst>
                      <p:tags r:id="rId312"/>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01" name="Group 346"/>
                <p:cNvGrpSpPr/>
                <p:nvPr/>
              </p:nvGrpSpPr>
              <p:grpSpPr bwMode="auto">
                <a:xfrm flipV="1">
                  <a:off x="4120" y="808"/>
                  <a:ext cx="156" cy="56"/>
                  <a:chOff x="2848" y="848"/>
                  <a:chExt cx="140" cy="98"/>
                </a:xfrm>
              </p:grpSpPr>
              <p:sp>
                <p:nvSpPr>
                  <p:cNvPr id="1183" name="Line 347"/>
                  <p:cNvSpPr>
                    <a:spLocks noChangeShapeType="1"/>
                  </p:cNvSpPr>
                  <p:nvPr>
                    <p:custDataLst>
                      <p:tags r:id="rId313"/>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4" name="Line 348"/>
                  <p:cNvSpPr>
                    <a:spLocks noChangeShapeType="1"/>
                  </p:cNvSpPr>
                  <p:nvPr>
                    <p:custDataLst>
                      <p:tags r:id="rId314"/>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5" name="Line 349"/>
                  <p:cNvSpPr>
                    <a:spLocks noChangeShapeType="1"/>
                  </p:cNvSpPr>
                  <p:nvPr>
                    <p:custDataLst>
                      <p:tags r:id="rId315"/>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77" name="Rectangle 350"/>
                <p:cNvSpPr>
                  <a:spLocks noChangeArrowheads="1"/>
                </p:cNvSpPr>
                <p:nvPr>
                  <p:custDataLst>
                    <p:tags r:id="rId316"/>
                  </p:custDataLst>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78" name="Rectangle 351"/>
                <p:cNvSpPr>
                  <a:spLocks noChangeArrowheads="1"/>
                </p:cNvSpPr>
                <p:nvPr>
                  <p:custDataLst>
                    <p:tags r:id="rId317"/>
                  </p:custDataLst>
                </p:nvPr>
              </p:nvSpPr>
              <p:spPr bwMode="auto">
                <a:xfrm>
                  <a:off x="3969" y="753"/>
                  <a:ext cx="435" cy="312"/>
                </a:xfrm>
                <a:prstGeom prst="rect">
                  <a:avLst/>
                </a:prstGeom>
                <a:solidFill>
                  <a:schemeClr val="bg1"/>
                </a:solidFill>
                <a:ln w="12700">
                  <a:solidFill>
                    <a:schemeClr val="tx1"/>
                  </a:solidFill>
                  <a:miter lim="800000"/>
                </a:ln>
              </p:spPr>
              <p:txBody>
                <a:bodyPr wrap="none" anchor="ctr"/>
                <a:lstStyle/>
                <a:p>
                  <a:endParaRPr lang="zh-CN" altLang="en-US"/>
                </a:p>
              </p:txBody>
            </p:sp>
            <p:sp>
              <p:nvSpPr>
                <p:cNvPr id="1179" name="Line 352"/>
                <p:cNvSpPr>
                  <a:spLocks noChangeShapeType="1"/>
                </p:cNvSpPr>
                <p:nvPr>
                  <p:custDataLst>
                    <p:tags r:id="rId318"/>
                  </p:custDataLst>
                </p:nvPr>
              </p:nvSpPr>
              <p:spPr bwMode="auto">
                <a:xfrm>
                  <a:off x="3966" y="945"/>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0" name="Line 353"/>
                <p:cNvSpPr>
                  <a:spLocks noChangeShapeType="1"/>
                </p:cNvSpPr>
                <p:nvPr>
                  <p:custDataLst>
                    <p:tags r:id="rId319"/>
                  </p:custDataLst>
                </p:nvPr>
              </p:nvSpPr>
              <p:spPr bwMode="auto">
                <a:xfrm>
                  <a:off x="3972" y="849"/>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1" name="Rectangle 354"/>
                <p:cNvSpPr>
                  <a:spLocks noChangeArrowheads="1"/>
                </p:cNvSpPr>
                <p:nvPr>
                  <p:custDataLst>
                    <p:tags r:id="rId320"/>
                  </p:custDataLst>
                </p:nvPr>
              </p:nvSpPr>
              <p:spPr bwMode="auto">
                <a:xfrm>
                  <a:off x="3966" y="756"/>
                  <a:ext cx="435" cy="93"/>
                </a:xfrm>
                <a:prstGeom prst="rect">
                  <a:avLst/>
                </a:prstGeom>
                <a:solidFill>
                  <a:srgbClr val="FF0000"/>
                </a:solidFill>
                <a:ln w="9525">
                  <a:solidFill>
                    <a:schemeClr val="tx1"/>
                  </a:solidFill>
                  <a:miter lim="800000"/>
                </a:ln>
              </p:spPr>
              <p:txBody>
                <a:bodyPr wrap="none" anchor="ctr"/>
                <a:lstStyle/>
                <a:p>
                  <a:endParaRPr lang="zh-CN" altLang="en-US"/>
                </a:p>
              </p:txBody>
            </p:sp>
            <p:sp>
              <p:nvSpPr>
                <p:cNvPr id="1182" name="Text Box 355"/>
                <p:cNvSpPr txBox="1">
                  <a:spLocks noChangeArrowheads="1"/>
                </p:cNvSpPr>
                <p:nvPr>
                  <p:custDataLst>
                    <p:tags r:id="rId321"/>
                  </p:custDataLst>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en-US" altLang="zh-CN" sz="1000">
                    <a:latin typeface="Comic Sans MS" panose="030F0702030302020204" pitchFamily="66" charset="0"/>
                  </a:endParaRPr>
                </a:p>
                <a:p>
                  <a:pPr algn="ctr"/>
                  <a:r>
                    <a:rPr lang="en-US" altLang="zh-CN" sz="1000">
                      <a:solidFill>
                        <a:schemeClr val="bg1"/>
                      </a:solidFill>
                      <a:latin typeface="Comic Sans MS" panose="030F0702030302020204" pitchFamily="66" charset="0"/>
                    </a:rPr>
                    <a:t>network</a:t>
                  </a:r>
                  <a:endParaRPr lang="en-US" altLang="zh-CN" sz="1000">
                    <a:solidFill>
                      <a:schemeClr val="bg1"/>
                    </a:solidFill>
                    <a:latin typeface="Comic Sans MS" panose="030F0702030302020204" pitchFamily="66" charset="0"/>
                  </a:endParaRPr>
                </a:p>
                <a:p>
                  <a:pPr algn="ctr"/>
                  <a:r>
                    <a:rPr lang="en-US" altLang="zh-CN" sz="1000">
                      <a:latin typeface="Comic Sans MS" panose="030F0702030302020204" pitchFamily="66" charset="0"/>
                    </a:rPr>
                    <a:t>data link</a:t>
                  </a:r>
                  <a:endParaRPr lang="en-US" altLang="zh-CN" sz="1000">
                    <a:latin typeface="Comic Sans MS" panose="030F0702030302020204" pitchFamily="66" charset="0"/>
                  </a:endParaRPr>
                </a:p>
                <a:p>
                  <a:pPr algn="ctr"/>
                  <a:r>
                    <a:rPr lang="en-US" altLang="zh-CN" sz="1000">
                      <a:latin typeface="Comic Sans MS" panose="030F0702030302020204" pitchFamily="66" charset="0"/>
                    </a:rPr>
                    <a:t>physical</a:t>
                  </a:r>
                  <a:endParaRPr lang="en-US" altLang="zh-CN" sz="2400">
                    <a:latin typeface="Times New Roman" panose="02020603050405020304" pitchFamily="18" charset="0"/>
                  </a:endParaRPr>
                </a:p>
              </p:txBody>
            </p:sp>
          </p:grpSp>
          <p:grpSp>
            <p:nvGrpSpPr>
              <p:cNvPr id="1118" name="Group 356"/>
              <p:cNvGrpSpPr/>
              <p:nvPr/>
            </p:nvGrpSpPr>
            <p:grpSpPr bwMode="auto">
              <a:xfrm>
                <a:off x="4189" y="2634"/>
                <a:ext cx="513" cy="442"/>
                <a:chOff x="3937" y="633"/>
                <a:chExt cx="513" cy="442"/>
              </a:xfrm>
            </p:grpSpPr>
            <p:sp>
              <p:nvSpPr>
                <p:cNvPr id="1147" name="Line 357"/>
                <p:cNvSpPr>
                  <a:spLocks noChangeShapeType="1"/>
                </p:cNvSpPr>
                <p:nvPr>
                  <p:custDataLst>
                    <p:tags r:id="rId322"/>
                  </p:custDataLst>
                </p:nvPr>
              </p:nvSpPr>
              <p:spPr bwMode="auto">
                <a:xfrm>
                  <a:off x="4061" y="1035"/>
                  <a:ext cx="312"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8" name="Line 358"/>
                <p:cNvSpPr>
                  <a:spLocks noChangeShapeType="1"/>
                </p:cNvSpPr>
                <p:nvPr>
                  <p:custDataLst>
                    <p:tags r:id="rId323"/>
                  </p:custDataLst>
                </p:nvPr>
              </p:nvSpPr>
              <p:spPr bwMode="auto">
                <a:xfrm flipV="1">
                  <a:off x="4212" y="929"/>
                  <a:ext cx="1" cy="10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9" name="Oval 359"/>
                <p:cNvSpPr>
                  <a:spLocks noChangeArrowheads="1"/>
                </p:cNvSpPr>
                <p:nvPr>
                  <p:custDataLst>
                    <p:tags r:id="rId324"/>
                  </p:custDataLst>
                </p:nvPr>
              </p:nvSpPr>
              <p:spPr bwMode="auto">
                <a:xfrm>
                  <a:off x="4048" y="85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1150" name="Line 360"/>
                <p:cNvSpPr>
                  <a:spLocks noChangeShapeType="1"/>
                </p:cNvSpPr>
                <p:nvPr>
                  <p:custDataLst>
                    <p:tags r:id="rId325"/>
                  </p:custDataLst>
                </p:nvPr>
              </p:nvSpPr>
              <p:spPr bwMode="auto">
                <a:xfrm>
                  <a:off x="4048"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1" name="Line 361"/>
                <p:cNvSpPr>
                  <a:spLocks noChangeShapeType="1"/>
                </p:cNvSpPr>
                <p:nvPr>
                  <p:custDataLst>
                    <p:tags r:id="rId326"/>
                  </p:custDataLst>
                </p:nvPr>
              </p:nvSpPr>
              <p:spPr bwMode="auto">
                <a:xfrm>
                  <a:off x="4361"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2" name="Rectangle 362"/>
                <p:cNvSpPr>
                  <a:spLocks noChangeArrowheads="1"/>
                </p:cNvSpPr>
                <p:nvPr>
                  <p:custDataLst>
                    <p:tags r:id="rId327"/>
                  </p:custDataLst>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153" name="Oval 363"/>
                <p:cNvSpPr>
                  <a:spLocks noChangeArrowheads="1"/>
                </p:cNvSpPr>
                <p:nvPr>
                  <p:custDataLst>
                    <p:tags r:id="rId328"/>
                  </p:custDataLst>
                </p:nvPr>
              </p:nvSpPr>
              <p:spPr bwMode="auto">
                <a:xfrm>
                  <a:off x="4045" y="788"/>
                  <a:ext cx="313" cy="95"/>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119" name="Group 364"/>
                <p:cNvGrpSpPr/>
                <p:nvPr/>
              </p:nvGrpSpPr>
              <p:grpSpPr bwMode="auto">
                <a:xfrm>
                  <a:off x="4120" y="809"/>
                  <a:ext cx="156" cy="55"/>
                  <a:chOff x="2848" y="848"/>
                  <a:chExt cx="140" cy="98"/>
                </a:xfrm>
              </p:grpSpPr>
              <p:sp>
                <p:nvSpPr>
                  <p:cNvPr id="1165" name="Line 365"/>
                  <p:cNvSpPr>
                    <a:spLocks noChangeShapeType="1"/>
                  </p:cNvSpPr>
                  <p:nvPr>
                    <p:custDataLst>
                      <p:tags r:id="rId329"/>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6" name="Line 366"/>
                  <p:cNvSpPr>
                    <a:spLocks noChangeShapeType="1"/>
                  </p:cNvSpPr>
                  <p:nvPr>
                    <p:custDataLst>
                      <p:tags r:id="rId330"/>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 name="Line 367"/>
                  <p:cNvSpPr>
                    <a:spLocks noChangeShapeType="1"/>
                  </p:cNvSpPr>
                  <p:nvPr>
                    <p:custDataLst>
                      <p:tags r:id="rId331"/>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0" name="Group 368"/>
                <p:cNvGrpSpPr/>
                <p:nvPr/>
              </p:nvGrpSpPr>
              <p:grpSpPr bwMode="auto">
                <a:xfrm flipV="1">
                  <a:off x="4120" y="808"/>
                  <a:ext cx="156" cy="56"/>
                  <a:chOff x="2848" y="848"/>
                  <a:chExt cx="140" cy="98"/>
                </a:xfrm>
              </p:grpSpPr>
              <p:sp>
                <p:nvSpPr>
                  <p:cNvPr id="1162" name="Line 369"/>
                  <p:cNvSpPr>
                    <a:spLocks noChangeShapeType="1"/>
                  </p:cNvSpPr>
                  <p:nvPr>
                    <p:custDataLst>
                      <p:tags r:id="rId332"/>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3" name="Line 370"/>
                  <p:cNvSpPr>
                    <a:spLocks noChangeShapeType="1"/>
                  </p:cNvSpPr>
                  <p:nvPr>
                    <p:custDataLst>
                      <p:tags r:id="rId333"/>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4" name="Line 371"/>
                  <p:cNvSpPr>
                    <a:spLocks noChangeShapeType="1"/>
                  </p:cNvSpPr>
                  <p:nvPr>
                    <p:custDataLst>
                      <p:tags r:id="rId334"/>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56" name="Rectangle 372"/>
                <p:cNvSpPr>
                  <a:spLocks noChangeArrowheads="1"/>
                </p:cNvSpPr>
                <p:nvPr>
                  <p:custDataLst>
                    <p:tags r:id="rId335"/>
                  </p:custDataLst>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57" name="Rectangle 373"/>
                <p:cNvSpPr>
                  <a:spLocks noChangeArrowheads="1"/>
                </p:cNvSpPr>
                <p:nvPr>
                  <p:custDataLst>
                    <p:tags r:id="rId336"/>
                  </p:custDataLst>
                </p:nvPr>
              </p:nvSpPr>
              <p:spPr bwMode="auto">
                <a:xfrm>
                  <a:off x="3969" y="753"/>
                  <a:ext cx="435" cy="312"/>
                </a:xfrm>
                <a:prstGeom prst="rect">
                  <a:avLst/>
                </a:prstGeom>
                <a:solidFill>
                  <a:schemeClr val="bg1"/>
                </a:solidFill>
                <a:ln w="12700">
                  <a:solidFill>
                    <a:schemeClr val="tx1"/>
                  </a:solidFill>
                  <a:miter lim="800000"/>
                </a:ln>
              </p:spPr>
              <p:txBody>
                <a:bodyPr wrap="none" anchor="ctr"/>
                <a:lstStyle/>
                <a:p>
                  <a:endParaRPr lang="zh-CN" altLang="en-US"/>
                </a:p>
              </p:txBody>
            </p:sp>
            <p:sp>
              <p:nvSpPr>
                <p:cNvPr id="1158" name="Line 374"/>
                <p:cNvSpPr>
                  <a:spLocks noChangeShapeType="1"/>
                </p:cNvSpPr>
                <p:nvPr>
                  <p:custDataLst>
                    <p:tags r:id="rId337"/>
                  </p:custDataLst>
                </p:nvPr>
              </p:nvSpPr>
              <p:spPr bwMode="auto">
                <a:xfrm>
                  <a:off x="3966" y="945"/>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9" name="Line 375"/>
                <p:cNvSpPr>
                  <a:spLocks noChangeShapeType="1"/>
                </p:cNvSpPr>
                <p:nvPr>
                  <p:custDataLst>
                    <p:tags r:id="rId338"/>
                  </p:custDataLst>
                </p:nvPr>
              </p:nvSpPr>
              <p:spPr bwMode="auto">
                <a:xfrm>
                  <a:off x="3972" y="849"/>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0" name="Rectangle 376"/>
                <p:cNvSpPr>
                  <a:spLocks noChangeArrowheads="1"/>
                </p:cNvSpPr>
                <p:nvPr>
                  <p:custDataLst>
                    <p:tags r:id="rId339"/>
                  </p:custDataLst>
                </p:nvPr>
              </p:nvSpPr>
              <p:spPr bwMode="auto">
                <a:xfrm>
                  <a:off x="3966" y="756"/>
                  <a:ext cx="435" cy="93"/>
                </a:xfrm>
                <a:prstGeom prst="rect">
                  <a:avLst/>
                </a:prstGeom>
                <a:solidFill>
                  <a:srgbClr val="FF0000"/>
                </a:solidFill>
                <a:ln w="9525">
                  <a:solidFill>
                    <a:schemeClr val="tx1"/>
                  </a:solidFill>
                  <a:miter lim="800000"/>
                </a:ln>
              </p:spPr>
              <p:txBody>
                <a:bodyPr wrap="none" anchor="ctr"/>
                <a:lstStyle/>
                <a:p>
                  <a:endParaRPr lang="zh-CN" altLang="en-US"/>
                </a:p>
              </p:txBody>
            </p:sp>
            <p:sp>
              <p:nvSpPr>
                <p:cNvPr id="1161" name="Text Box 377"/>
                <p:cNvSpPr txBox="1">
                  <a:spLocks noChangeArrowheads="1"/>
                </p:cNvSpPr>
                <p:nvPr>
                  <p:custDataLst>
                    <p:tags r:id="rId340"/>
                  </p:custDataLst>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en-US" altLang="zh-CN" sz="1000">
                    <a:latin typeface="Comic Sans MS" panose="030F0702030302020204" pitchFamily="66" charset="0"/>
                  </a:endParaRPr>
                </a:p>
                <a:p>
                  <a:pPr algn="ctr"/>
                  <a:r>
                    <a:rPr lang="en-US" altLang="zh-CN" sz="1000">
                      <a:solidFill>
                        <a:schemeClr val="bg1"/>
                      </a:solidFill>
                      <a:latin typeface="Comic Sans MS" panose="030F0702030302020204" pitchFamily="66" charset="0"/>
                    </a:rPr>
                    <a:t>network</a:t>
                  </a:r>
                  <a:endParaRPr lang="en-US" altLang="zh-CN" sz="1000">
                    <a:solidFill>
                      <a:schemeClr val="bg1"/>
                    </a:solidFill>
                    <a:latin typeface="Comic Sans MS" panose="030F0702030302020204" pitchFamily="66" charset="0"/>
                  </a:endParaRPr>
                </a:p>
                <a:p>
                  <a:pPr algn="ctr"/>
                  <a:r>
                    <a:rPr lang="en-US" altLang="zh-CN" sz="1000">
                      <a:latin typeface="Comic Sans MS" panose="030F0702030302020204" pitchFamily="66" charset="0"/>
                    </a:rPr>
                    <a:t>data link</a:t>
                  </a:r>
                  <a:endParaRPr lang="en-US" altLang="zh-CN" sz="1000">
                    <a:latin typeface="Comic Sans MS" panose="030F0702030302020204" pitchFamily="66" charset="0"/>
                  </a:endParaRPr>
                </a:p>
                <a:p>
                  <a:pPr algn="ctr"/>
                  <a:r>
                    <a:rPr lang="en-US" altLang="zh-CN" sz="1000">
                      <a:latin typeface="Comic Sans MS" panose="030F0702030302020204" pitchFamily="66" charset="0"/>
                    </a:rPr>
                    <a:t>physical</a:t>
                  </a:r>
                  <a:endParaRPr lang="en-US" altLang="zh-CN" sz="2400">
                    <a:latin typeface="Times New Roman" panose="02020603050405020304" pitchFamily="18" charset="0"/>
                  </a:endParaRPr>
                </a:p>
              </p:txBody>
            </p:sp>
          </p:grpSp>
          <p:grpSp>
            <p:nvGrpSpPr>
              <p:cNvPr id="1121" name="Group 378"/>
              <p:cNvGrpSpPr/>
              <p:nvPr/>
            </p:nvGrpSpPr>
            <p:grpSpPr bwMode="auto">
              <a:xfrm>
                <a:off x="3658" y="1308"/>
                <a:ext cx="513" cy="442"/>
                <a:chOff x="3937" y="633"/>
                <a:chExt cx="513" cy="442"/>
              </a:xfrm>
            </p:grpSpPr>
            <p:sp>
              <p:nvSpPr>
                <p:cNvPr id="1126" name="Line 379"/>
                <p:cNvSpPr>
                  <a:spLocks noChangeShapeType="1"/>
                </p:cNvSpPr>
                <p:nvPr>
                  <p:custDataLst>
                    <p:tags r:id="rId341"/>
                  </p:custDataLst>
                </p:nvPr>
              </p:nvSpPr>
              <p:spPr bwMode="auto">
                <a:xfrm>
                  <a:off x="4061" y="1035"/>
                  <a:ext cx="312"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 name="Line 380"/>
                <p:cNvSpPr>
                  <a:spLocks noChangeShapeType="1"/>
                </p:cNvSpPr>
                <p:nvPr>
                  <p:custDataLst>
                    <p:tags r:id="rId342"/>
                  </p:custDataLst>
                </p:nvPr>
              </p:nvSpPr>
              <p:spPr bwMode="auto">
                <a:xfrm flipV="1">
                  <a:off x="4212" y="929"/>
                  <a:ext cx="1" cy="10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 name="Oval 381"/>
                <p:cNvSpPr>
                  <a:spLocks noChangeArrowheads="1"/>
                </p:cNvSpPr>
                <p:nvPr>
                  <p:custDataLst>
                    <p:tags r:id="rId343"/>
                  </p:custDataLst>
                </p:nvPr>
              </p:nvSpPr>
              <p:spPr bwMode="auto">
                <a:xfrm>
                  <a:off x="4048" y="85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1129" name="Line 382"/>
                <p:cNvSpPr>
                  <a:spLocks noChangeShapeType="1"/>
                </p:cNvSpPr>
                <p:nvPr>
                  <p:custDataLst>
                    <p:tags r:id="rId344"/>
                  </p:custDataLst>
                </p:nvPr>
              </p:nvSpPr>
              <p:spPr bwMode="auto">
                <a:xfrm>
                  <a:off x="4048"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 name="Line 383"/>
                <p:cNvSpPr>
                  <a:spLocks noChangeShapeType="1"/>
                </p:cNvSpPr>
                <p:nvPr>
                  <p:custDataLst>
                    <p:tags r:id="rId345"/>
                  </p:custDataLst>
                </p:nvPr>
              </p:nvSpPr>
              <p:spPr bwMode="auto">
                <a:xfrm>
                  <a:off x="4361" y="847"/>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1" name="Rectangle 384"/>
                <p:cNvSpPr>
                  <a:spLocks noChangeArrowheads="1"/>
                </p:cNvSpPr>
                <p:nvPr>
                  <p:custDataLst>
                    <p:tags r:id="rId346"/>
                  </p:custDataLst>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1132" name="Oval 385"/>
                <p:cNvSpPr>
                  <a:spLocks noChangeArrowheads="1"/>
                </p:cNvSpPr>
                <p:nvPr>
                  <p:custDataLst>
                    <p:tags r:id="rId347"/>
                  </p:custDataLst>
                </p:nvPr>
              </p:nvSpPr>
              <p:spPr bwMode="auto">
                <a:xfrm>
                  <a:off x="4045" y="788"/>
                  <a:ext cx="313" cy="95"/>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122" name="Group 386"/>
                <p:cNvGrpSpPr/>
                <p:nvPr/>
              </p:nvGrpSpPr>
              <p:grpSpPr bwMode="auto">
                <a:xfrm>
                  <a:off x="4120" y="809"/>
                  <a:ext cx="156" cy="55"/>
                  <a:chOff x="2848" y="848"/>
                  <a:chExt cx="140" cy="98"/>
                </a:xfrm>
              </p:grpSpPr>
              <p:sp>
                <p:nvSpPr>
                  <p:cNvPr id="1144" name="Line 387"/>
                  <p:cNvSpPr>
                    <a:spLocks noChangeShapeType="1"/>
                  </p:cNvSpPr>
                  <p:nvPr>
                    <p:custDataLst>
                      <p:tags r:id="rId348"/>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5" name="Line 388"/>
                  <p:cNvSpPr>
                    <a:spLocks noChangeShapeType="1"/>
                  </p:cNvSpPr>
                  <p:nvPr>
                    <p:custDataLst>
                      <p:tags r:id="rId349"/>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6" name="Line 389"/>
                  <p:cNvSpPr>
                    <a:spLocks noChangeShapeType="1"/>
                  </p:cNvSpPr>
                  <p:nvPr>
                    <p:custDataLst>
                      <p:tags r:id="rId350"/>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3" name="Group 390"/>
                <p:cNvGrpSpPr/>
                <p:nvPr/>
              </p:nvGrpSpPr>
              <p:grpSpPr bwMode="auto">
                <a:xfrm flipV="1">
                  <a:off x="4120" y="808"/>
                  <a:ext cx="156" cy="56"/>
                  <a:chOff x="2848" y="848"/>
                  <a:chExt cx="140" cy="98"/>
                </a:xfrm>
              </p:grpSpPr>
              <p:sp>
                <p:nvSpPr>
                  <p:cNvPr id="1141" name="Line 391"/>
                  <p:cNvSpPr>
                    <a:spLocks noChangeShapeType="1"/>
                  </p:cNvSpPr>
                  <p:nvPr>
                    <p:custDataLst>
                      <p:tags r:id="rId351"/>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2" name="Line 392"/>
                  <p:cNvSpPr>
                    <a:spLocks noChangeShapeType="1"/>
                  </p:cNvSpPr>
                  <p:nvPr>
                    <p:custDataLst>
                      <p:tags r:id="rId352"/>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3" name="Line 393"/>
                  <p:cNvSpPr>
                    <a:spLocks noChangeShapeType="1"/>
                  </p:cNvSpPr>
                  <p:nvPr>
                    <p:custDataLst>
                      <p:tags r:id="rId353"/>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35" name="Rectangle 394"/>
                <p:cNvSpPr>
                  <a:spLocks noChangeArrowheads="1"/>
                </p:cNvSpPr>
                <p:nvPr>
                  <p:custDataLst>
                    <p:tags r:id="rId354"/>
                  </p:custDataLst>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36" name="Rectangle 395"/>
                <p:cNvSpPr>
                  <a:spLocks noChangeArrowheads="1"/>
                </p:cNvSpPr>
                <p:nvPr>
                  <p:custDataLst>
                    <p:tags r:id="rId355"/>
                  </p:custDataLst>
                </p:nvPr>
              </p:nvSpPr>
              <p:spPr bwMode="auto">
                <a:xfrm>
                  <a:off x="3969" y="753"/>
                  <a:ext cx="435" cy="312"/>
                </a:xfrm>
                <a:prstGeom prst="rect">
                  <a:avLst/>
                </a:prstGeom>
                <a:solidFill>
                  <a:schemeClr val="bg1"/>
                </a:solidFill>
                <a:ln w="12700">
                  <a:solidFill>
                    <a:schemeClr val="tx1"/>
                  </a:solidFill>
                  <a:miter lim="800000"/>
                </a:ln>
              </p:spPr>
              <p:txBody>
                <a:bodyPr wrap="none" anchor="ctr"/>
                <a:lstStyle/>
                <a:p>
                  <a:endParaRPr lang="zh-CN" altLang="en-US"/>
                </a:p>
              </p:txBody>
            </p:sp>
            <p:sp>
              <p:nvSpPr>
                <p:cNvPr id="1137" name="Line 396"/>
                <p:cNvSpPr>
                  <a:spLocks noChangeShapeType="1"/>
                </p:cNvSpPr>
                <p:nvPr>
                  <p:custDataLst>
                    <p:tags r:id="rId356"/>
                  </p:custDataLst>
                </p:nvPr>
              </p:nvSpPr>
              <p:spPr bwMode="auto">
                <a:xfrm>
                  <a:off x="3966" y="945"/>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8" name="Line 397"/>
                <p:cNvSpPr>
                  <a:spLocks noChangeShapeType="1"/>
                </p:cNvSpPr>
                <p:nvPr>
                  <p:custDataLst>
                    <p:tags r:id="rId357"/>
                  </p:custDataLst>
                </p:nvPr>
              </p:nvSpPr>
              <p:spPr bwMode="auto">
                <a:xfrm>
                  <a:off x="3972" y="849"/>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9" name="Rectangle 398"/>
                <p:cNvSpPr>
                  <a:spLocks noChangeArrowheads="1"/>
                </p:cNvSpPr>
                <p:nvPr>
                  <p:custDataLst>
                    <p:tags r:id="rId358"/>
                  </p:custDataLst>
                </p:nvPr>
              </p:nvSpPr>
              <p:spPr bwMode="auto">
                <a:xfrm>
                  <a:off x="3966" y="756"/>
                  <a:ext cx="435" cy="93"/>
                </a:xfrm>
                <a:prstGeom prst="rect">
                  <a:avLst/>
                </a:prstGeom>
                <a:solidFill>
                  <a:srgbClr val="FF0000"/>
                </a:solidFill>
                <a:ln w="9525">
                  <a:solidFill>
                    <a:schemeClr val="tx1"/>
                  </a:solidFill>
                  <a:miter lim="800000"/>
                </a:ln>
              </p:spPr>
              <p:txBody>
                <a:bodyPr wrap="none" anchor="ctr"/>
                <a:lstStyle/>
                <a:p>
                  <a:endParaRPr lang="zh-CN" altLang="en-US"/>
                </a:p>
              </p:txBody>
            </p:sp>
            <p:sp>
              <p:nvSpPr>
                <p:cNvPr id="1140" name="Text Box 399"/>
                <p:cNvSpPr txBox="1">
                  <a:spLocks noChangeArrowheads="1"/>
                </p:cNvSpPr>
                <p:nvPr>
                  <p:custDataLst>
                    <p:tags r:id="rId359"/>
                  </p:custDataLst>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endParaRPr lang="en-US" altLang="zh-CN" sz="1000">
                    <a:latin typeface="Comic Sans MS" panose="030F0702030302020204" pitchFamily="66" charset="0"/>
                  </a:endParaRPr>
                </a:p>
                <a:p>
                  <a:pPr algn="ctr"/>
                  <a:r>
                    <a:rPr lang="en-US" altLang="zh-CN" sz="1000">
                      <a:solidFill>
                        <a:schemeClr val="bg1"/>
                      </a:solidFill>
                      <a:latin typeface="Comic Sans MS" panose="030F0702030302020204" pitchFamily="66" charset="0"/>
                    </a:rPr>
                    <a:t>network</a:t>
                  </a:r>
                  <a:endParaRPr lang="en-US" altLang="zh-CN" sz="1000">
                    <a:solidFill>
                      <a:schemeClr val="bg1"/>
                    </a:solidFill>
                    <a:latin typeface="Comic Sans MS" panose="030F0702030302020204" pitchFamily="66" charset="0"/>
                  </a:endParaRPr>
                </a:p>
                <a:p>
                  <a:pPr algn="ctr"/>
                  <a:r>
                    <a:rPr lang="en-US" altLang="zh-CN" sz="1000">
                      <a:latin typeface="Comic Sans MS" panose="030F0702030302020204" pitchFamily="66" charset="0"/>
                    </a:rPr>
                    <a:t>data link</a:t>
                  </a:r>
                  <a:endParaRPr lang="en-US" altLang="zh-CN" sz="1000">
                    <a:latin typeface="Comic Sans MS" panose="030F0702030302020204" pitchFamily="66" charset="0"/>
                  </a:endParaRPr>
                </a:p>
                <a:p>
                  <a:pPr algn="ctr"/>
                  <a:r>
                    <a:rPr lang="en-US" altLang="zh-CN" sz="1000">
                      <a:latin typeface="Comic Sans MS" panose="030F0702030302020204" pitchFamily="66" charset="0"/>
                    </a:rPr>
                    <a:t>physical</a:t>
                  </a:r>
                  <a:endParaRPr lang="en-US" altLang="zh-CN" sz="2400">
                    <a:latin typeface="Times New Roman" panose="02020603050405020304" pitchFamily="18" charset="0"/>
                  </a:endParaRPr>
                </a:p>
              </p:txBody>
            </p:sp>
          </p:grpSp>
        </p:grpSp>
        <p:grpSp>
          <p:nvGrpSpPr>
            <p:cNvPr id="1124" name="Group 400"/>
            <p:cNvGrpSpPr/>
            <p:nvPr/>
          </p:nvGrpSpPr>
          <p:grpSpPr bwMode="auto">
            <a:xfrm>
              <a:off x="2956" y="969"/>
              <a:ext cx="2373" cy="2383"/>
              <a:chOff x="2956" y="969"/>
              <a:chExt cx="2373" cy="2383"/>
            </a:xfrm>
          </p:grpSpPr>
          <p:grpSp>
            <p:nvGrpSpPr>
              <p:cNvPr id="1125" name="Group 401"/>
              <p:cNvGrpSpPr/>
              <p:nvPr/>
            </p:nvGrpSpPr>
            <p:grpSpPr bwMode="auto">
              <a:xfrm>
                <a:off x="2956" y="969"/>
                <a:ext cx="513" cy="547"/>
                <a:chOff x="2956" y="969"/>
                <a:chExt cx="513" cy="547"/>
              </a:xfrm>
            </p:grpSpPr>
            <p:sp>
              <p:nvSpPr>
                <p:cNvPr id="1110" name="Rectangle 402"/>
                <p:cNvSpPr>
                  <a:spLocks noChangeArrowheads="1"/>
                </p:cNvSpPr>
                <p:nvPr>
                  <p:custDataLst>
                    <p:tags r:id="rId360"/>
                  </p:custDataLst>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11" name="Rectangle 403"/>
                <p:cNvSpPr>
                  <a:spLocks noChangeArrowheads="1"/>
                </p:cNvSpPr>
                <p:nvPr>
                  <p:custDataLst>
                    <p:tags r:id="rId361"/>
                  </p:custDataLst>
                </p:nvPr>
              </p:nvSpPr>
              <p:spPr bwMode="auto">
                <a:xfrm>
                  <a:off x="2997" y="984"/>
                  <a:ext cx="435" cy="504"/>
                </a:xfrm>
                <a:prstGeom prst="rect">
                  <a:avLst/>
                </a:prstGeom>
                <a:solidFill>
                  <a:schemeClr val="bg1"/>
                </a:solidFill>
                <a:ln w="12700">
                  <a:solidFill>
                    <a:schemeClr val="tx1"/>
                  </a:solidFill>
                  <a:miter lim="800000"/>
                </a:ln>
              </p:spPr>
              <p:txBody>
                <a:bodyPr wrap="none" anchor="ctr"/>
                <a:lstStyle/>
                <a:p>
                  <a:endParaRPr lang="zh-CN" altLang="en-US"/>
                </a:p>
              </p:txBody>
            </p:sp>
            <p:sp>
              <p:nvSpPr>
                <p:cNvPr id="1112" name="Rectangle 404"/>
                <p:cNvSpPr>
                  <a:spLocks noChangeArrowheads="1"/>
                </p:cNvSpPr>
                <p:nvPr>
                  <p:custDataLst>
                    <p:tags r:id="rId362"/>
                  </p:custDataLst>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13" name="Text Box 405"/>
                <p:cNvSpPr txBox="1">
                  <a:spLocks noChangeArrowheads="1"/>
                </p:cNvSpPr>
                <p:nvPr>
                  <p:custDataLst>
                    <p:tags r:id="rId363"/>
                  </p:custDataLst>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sz="1000">
                      <a:latin typeface="Comic Sans MS" panose="030F0702030302020204" pitchFamily="66" charset="0"/>
                    </a:rPr>
                    <a:t>application</a:t>
                  </a:r>
                  <a:endParaRPr lang="en-US" altLang="zh-CN" sz="1000">
                    <a:latin typeface="Comic Sans MS" panose="030F0702030302020204" pitchFamily="66" charset="0"/>
                  </a:endParaRPr>
                </a:p>
                <a:p>
                  <a:pPr algn="ctr"/>
                  <a:r>
                    <a:rPr lang="en-US" altLang="zh-CN" sz="1000">
                      <a:latin typeface="Comic Sans MS" panose="030F0702030302020204" pitchFamily="66" charset="0"/>
                    </a:rPr>
                    <a:t>transport</a:t>
                  </a:r>
                  <a:endParaRPr lang="en-US" altLang="zh-CN" sz="1000">
                    <a:latin typeface="Comic Sans MS" panose="030F0702030302020204" pitchFamily="66" charset="0"/>
                  </a:endParaRPr>
                </a:p>
                <a:p>
                  <a:pPr algn="ctr"/>
                  <a:r>
                    <a:rPr lang="en-US" altLang="zh-CN" sz="1000">
                      <a:solidFill>
                        <a:schemeClr val="bg1"/>
                      </a:solidFill>
                      <a:latin typeface="Comic Sans MS" panose="030F0702030302020204" pitchFamily="66" charset="0"/>
                    </a:rPr>
                    <a:t>network</a:t>
                  </a:r>
                  <a:endParaRPr lang="en-US" altLang="zh-CN" sz="1000">
                    <a:latin typeface="Comic Sans MS" panose="030F0702030302020204" pitchFamily="66" charset="0"/>
                  </a:endParaRPr>
                </a:p>
                <a:p>
                  <a:pPr algn="ctr"/>
                  <a:r>
                    <a:rPr lang="en-US" altLang="zh-CN" sz="1000">
                      <a:latin typeface="Comic Sans MS" panose="030F0702030302020204" pitchFamily="66" charset="0"/>
                    </a:rPr>
                    <a:t>data link</a:t>
                  </a:r>
                  <a:endParaRPr lang="en-US" altLang="zh-CN" sz="1000">
                    <a:latin typeface="Comic Sans MS" panose="030F0702030302020204" pitchFamily="66" charset="0"/>
                  </a:endParaRPr>
                </a:p>
                <a:p>
                  <a:pPr algn="ctr"/>
                  <a:r>
                    <a:rPr lang="en-US" altLang="zh-CN" sz="1000">
                      <a:latin typeface="Comic Sans MS" panose="030F0702030302020204" pitchFamily="66" charset="0"/>
                    </a:rPr>
                    <a:t>physical</a:t>
                  </a:r>
                  <a:endParaRPr lang="en-US" altLang="zh-CN" sz="2400">
                    <a:latin typeface="Times New Roman" panose="02020603050405020304" pitchFamily="18" charset="0"/>
                  </a:endParaRPr>
                </a:p>
              </p:txBody>
            </p:sp>
            <p:sp>
              <p:nvSpPr>
                <p:cNvPr id="1114" name="Line 406"/>
                <p:cNvSpPr>
                  <a:spLocks noChangeShapeType="1"/>
                </p:cNvSpPr>
                <p:nvPr>
                  <p:custDataLst>
                    <p:tags r:id="rId364"/>
                  </p:custDataLst>
                </p:nvPr>
              </p:nvSpPr>
              <p:spPr bwMode="auto">
                <a:xfrm>
                  <a:off x="2997" y="1194"/>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5" name="Line 407"/>
                <p:cNvSpPr>
                  <a:spLocks noChangeShapeType="1"/>
                </p:cNvSpPr>
                <p:nvPr>
                  <p:custDataLst>
                    <p:tags r:id="rId365"/>
                  </p:custDataLst>
                </p:nvPr>
              </p:nvSpPr>
              <p:spPr bwMode="auto">
                <a:xfrm>
                  <a:off x="3003" y="1290"/>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 name="Line 408"/>
                <p:cNvSpPr>
                  <a:spLocks noChangeShapeType="1"/>
                </p:cNvSpPr>
                <p:nvPr>
                  <p:custDataLst>
                    <p:tags r:id="rId366"/>
                  </p:custDataLst>
                </p:nvPr>
              </p:nvSpPr>
              <p:spPr bwMode="auto">
                <a:xfrm>
                  <a:off x="3003" y="1374"/>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7" name="Line 409"/>
                <p:cNvSpPr>
                  <a:spLocks noChangeShapeType="1"/>
                </p:cNvSpPr>
                <p:nvPr>
                  <p:custDataLst>
                    <p:tags r:id="rId367"/>
                  </p:custDataLst>
                </p:nvPr>
              </p:nvSpPr>
              <p:spPr bwMode="auto">
                <a:xfrm>
                  <a:off x="3003" y="1092"/>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3" name="Group 410"/>
              <p:cNvGrpSpPr/>
              <p:nvPr/>
            </p:nvGrpSpPr>
            <p:grpSpPr bwMode="auto">
              <a:xfrm>
                <a:off x="4816" y="2805"/>
                <a:ext cx="513" cy="547"/>
                <a:chOff x="2956" y="969"/>
                <a:chExt cx="513" cy="547"/>
              </a:xfrm>
            </p:grpSpPr>
            <p:sp>
              <p:nvSpPr>
                <p:cNvPr id="1102" name="Rectangle 411"/>
                <p:cNvSpPr>
                  <a:spLocks noChangeArrowheads="1"/>
                </p:cNvSpPr>
                <p:nvPr>
                  <p:custDataLst>
                    <p:tags r:id="rId368"/>
                  </p:custDataLst>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03" name="Rectangle 412"/>
                <p:cNvSpPr>
                  <a:spLocks noChangeArrowheads="1"/>
                </p:cNvSpPr>
                <p:nvPr>
                  <p:custDataLst>
                    <p:tags r:id="rId369"/>
                  </p:custDataLst>
                </p:nvPr>
              </p:nvSpPr>
              <p:spPr bwMode="auto">
                <a:xfrm>
                  <a:off x="2997" y="984"/>
                  <a:ext cx="435" cy="504"/>
                </a:xfrm>
                <a:prstGeom prst="rect">
                  <a:avLst/>
                </a:prstGeom>
                <a:solidFill>
                  <a:schemeClr val="bg1"/>
                </a:solidFill>
                <a:ln w="12700">
                  <a:solidFill>
                    <a:schemeClr val="tx1"/>
                  </a:solidFill>
                  <a:miter lim="800000"/>
                </a:ln>
              </p:spPr>
              <p:txBody>
                <a:bodyPr wrap="none" anchor="ctr"/>
                <a:lstStyle/>
                <a:p>
                  <a:endParaRPr lang="zh-CN" altLang="en-US"/>
                </a:p>
              </p:txBody>
            </p:sp>
            <p:sp>
              <p:nvSpPr>
                <p:cNvPr id="1104" name="Rectangle 413"/>
                <p:cNvSpPr>
                  <a:spLocks noChangeArrowheads="1"/>
                </p:cNvSpPr>
                <p:nvPr>
                  <p:custDataLst>
                    <p:tags r:id="rId370"/>
                  </p:custDataLst>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05" name="Text Box 414"/>
                <p:cNvSpPr txBox="1">
                  <a:spLocks noChangeArrowheads="1"/>
                </p:cNvSpPr>
                <p:nvPr>
                  <p:custDataLst>
                    <p:tags r:id="rId371"/>
                  </p:custDataLst>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sz="1000">
                      <a:latin typeface="Comic Sans MS" panose="030F0702030302020204" pitchFamily="66" charset="0"/>
                    </a:rPr>
                    <a:t>application</a:t>
                  </a:r>
                  <a:endParaRPr lang="en-US" altLang="zh-CN" sz="1000">
                    <a:latin typeface="Comic Sans MS" panose="030F0702030302020204" pitchFamily="66" charset="0"/>
                  </a:endParaRPr>
                </a:p>
                <a:p>
                  <a:pPr algn="ctr"/>
                  <a:r>
                    <a:rPr lang="en-US" altLang="zh-CN" sz="1000">
                      <a:latin typeface="Comic Sans MS" panose="030F0702030302020204" pitchFamily="66" charset="0"/>
                    </a:rPr>
                    <a:t>transport</a:t>
                  </a:r>
                  <a:endParaRPr lang="en-US" altLang="zh-CN" sz="1000">
                    <a:latin typeface="Comic Sans MS" panose="030F0702030302020204" pitchFamily="66" charset="0"/>
                  </a:endParaRPr>
                </a:p>
                <a:p>
                  <a:pPr algn="ctr"/>
                  <a:r>
                    <a:rPr lang="en-US" altLang="zh-CN" sz="1000">
                      <a:solidFill>
                        <a:schemeClr val="bg1"/>
                      </a:solidFill>
                      <a:latin typeface="Comic Sans MS" panose="030F0702030302020204" pitchFamily="66" charset="0"/>
                    </a:rPr>
                    <a:t>network</a:t>
                  </a:r>
                  <a:endParaRPr lang="en-US" altLang="zh-CN" sz="1000">
                    <a:latin typeface="Comic Sans MS" panose="030F0702030302020204" pitchFamily="66" charset="0"/>
                  </a:endParaRPr>
                </a:p>
                <a:p>
                  <a:pPr algn="ctr"/>
                  <a:r>
                    <a:rPr lang="en-US" altLang="zh-CN" sz="1000">
                      <a:latin typeface="Comic Sans MS" panose="030F0702030302020204" pitchFamily="66" charset="0"/>
                    </a:rPr>
                    <a:t>data link</a:t>
                  </a:r>
                  <a:endParaRPr lang="en-US" altLang="zh-CN" sz="1000">
                    <a:latin typeface="Comic Sans MS" panose="030F0702030302020204" pitchFamily="66" charset="0"/>
                  </a:endParaRPr>
                </a:p>
                <a:p>
                  <a:pPr algn="ctr"/>
                  <a:r>
                    <a:rPr lang="en-US" altLang="zh-CN" sz="1000">
                      <a:latin typeface="Comic Sans MS" panose="030F0702030302020204" pitchFamily="66" charset="0"/>
                    </a:rPr>
                    <a:t>physical</a:t>
                  </a:r>
                  <a:endParaRPr lang="en-US" altLang="zh-CN" sz="2400">
                    <a:latin typeface="Times New Roman" panose="02020603050405020304" pitchFamily="18" charset="0"/>
                  </a:endParaRPr>
                </a:p>
              </p:txBody>
            </p:sp>
            <p:sp>
              <p:nvSpPr>
                <p:cNvPr id="1106" name="Line 415"/>
                <p:cNvSpPr>
                  <a:spLocks noChangeShapeType="1"/>
                </p:cNvSpPr>
                <p:nvPr>
                  <p:custDataLst>
                    <p:tags r:id="rId372"/>
                  </p:custDataLst>
                </p:nvPr>
              </p:nvSpPr>
              <p:spPr bwMode="auto">
                <a:xfrm>
                  <a:off x="2997" y="1194"/>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7" name="Line 416"/>
                <p:cNvSpPr>
                  <a:spLocks noChangeShapeType="1"/>
                </p:cNvSpPr>
                <p:nvPr>
                  <p:custDataLst>
                    <p:tags r:id="rId373"/>
                  </p:custDataLst>
                </p:nvPr>
              </p:nvSpPr>
              <p:spPr bwMode="auto">
                <a:xfrm>
                  <a:off x="3003" y="1290"/>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8" name="Line 417"/>
                <p:cNvSpPr>
                  <a:spLocks noChangeShapeType="1"/>
                </p:cNvSpPr>
                <p:nvPr>
                  <p:custDataLst>
                    <p:tags r:id="rId374"/>
                  </p:custDataLst>
                </p:nvPr>
              </p:nvSpPr>
              <p:spPr bwMode="auto">
                <a:xfrm>
                  <a:off x="3003" y="1374"/>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9" name="Line 418"/>
                <p:cNvSpPr>
                  <a:spLocks noChangeShapeType="1"/>
                </p:cNvSpPr>
                <p:nvPr>
                  <p:custDataLst>
                    <p:tags r:id="rId375"/>
                  </p:custDataLst>
                </p:nvPr>
              </p:nvSpPr>
              <p:spPr bwMode="auto">
                <a:xfrm>
                  <a:off x="3003" y="1092"/>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custDataLst>
              <p:tags r:id="rId1"/>
            </p:custDataLst>
          </p:nvPr>
        </p:nvSpPr>
        <p:spPr>
          <a:xfrm>
            <a:off x="484188" y="404664"/>
            <a:ext cx="8197850" cy="864095"/>
          </a:xfrm>
        </p:spPr>
        <p:txBody>
          <a:bodyPr>
            <a:noAutofit/>
          </a:bodyPr>
          <a:lstStyle/>
          <a:p>
            <a:pPr eaLnBrk="1" hangingPunct="1"/>
            <a:r>
              <a:rPr lang="en-US" altLang="zh-CN" sz="3600" dirty="0">
                <a:latin typeface="+mj-lt"/>
              </a:rPr>
              <a:t>rdt1.0</a:t>
            </a:r>
            <a:r>
              <a:rPr lang="en-US" altLang="zh-CN" sz="3600" dirty="0"/>
              <a:t>:</a:t>
            </a:r>
            <a:r>
              <a:rPr lang="zh-CN" altLang="en-US" sz="3600" dirty="0"/>
              <a:t>完全可靠信道上的可靠数据传输</a:t>
            </a:r>
            <a:endParaRPr lang="zh-CN" altLang="en-US" sz="4400" dirty="0"/>
          </a:p>
        </p:txBody>
      </p:sp>
      <p:sp>
        <p:nvSpPr>
          <p:cNvPr id="2" name="日期占位符 1"/>
          <p:cNvSpPr>
            <a:spLocks noGrp="1"/>
          </p:cNvSpPr>
          <p:nvPr>
            <p:ph type="dt" sz="half" idx="10"/>
            <p:custDataLst>
              <p:tags r:id="rId2"/>
            </p:custDataLst>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29698" name="灯片编号占位符 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58F36999-17D8-4A88-961E-45061D36B550}"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486403" name="Rectangle 3"/>
          <p:cNvSpPr>
            <a:spLocks noGrp="1" noChangeArrowheads="1"/>
          </p:cNvSpPr>
          <p:nvPr>
            <p:ph sz="quarter" idx="1"/>
            <p:custDataLst>
              <p:tags r:id="rId4"/>
            </p:custDataLst>
          </p:nvPr>
        </p:nvSpPr>
        <p:spPr>
          <a:xfrm>
            <a:off x="542925" y="1428353"/>
            <a:ext cx="7896225" cy="3152775"/>
          </a:xfrm>
        </p:spPr>
        <p:txBody>
          <a:bodyPr>
            <a:normAutofit lnSpcReduction="10000"/>
          </a:bodyPr>
          <a:lstStyle/>
          <a:p>
            <a:pPr eaLnBrk="1" hangingPunct="1"/>
            <a:r>
              <a:rPr lang="zh-CN" altLang="en-US" sz="2400" dirty="0"/>
              <a:t>之下的信道是完全可靠的</a:t>
            </a:r>
            <a:endParaRPr lang="zh-CN" altLang="en-US" sz="2400" dirty="0"/>
          </a:p>
          <a:p>
            <a:pPr lvl="1" eaLnBrk="1" hangingPunct="1"/>
            <a:r>
              <a:rPr lang="zh-CN" altLang="en-US" sz="2000" dirty="0"/>
              <a:t>没有比特差错</a:t>
            </a:r>
            <a:endParaRPr lang="en-US" altLang="zh-CN" sz="2000" dirty="0"/>
          </a:p>
          <a:p>
            <a:pPr lvl="1" eaLnBrk="1" hangingPunct="1"/>
            <a:r>
              <a:rPr lang="zh-CN" altLang="en-US" sz="2000" dirty="0"/>
              <a:t>没有分组的丢失</a:t>
            </a:r>
            <a:endParaRPr lang="zh-CN" altLang="en-US" sz="2000" dirty="0"/>
          </a:p>
          <a:p>
            <a:pPr eaLnBrk="1" hangingPunct="1"/>
            <a:r>
              <a:rPr lang="zh-CN" altLang="en-US" sz="2400" dirty="0"/>
              <a:t>发送方和接收方有各自的有限状态机</a:t>
            </a:r>
            <a:endParaRPr lang="zh-CN" altLang="en-US" sz="2400" dirty="0"/>
          </a:p>
          <a:p>
            <a:pPr lvl="1" eaLnBrk="1" hangingPunct="1"/>
            <a:r>
              <a:rPr lang="zh-CN" altLang="en-US" sz="2000" dirty="0"/>
              <a:t>发送方把数据发送到下面的信道</a:t>
            </a:r>
            <a:endParaRPr lang="zh-CN" altLang="en-US" sz="2000" dirty="0"/>
          </a:p>
          <a:p>
            <a:pPr lvl="1" eaLnBrk="1" hangingPunct="1"/>
            <a:r>
              <a:rPr lang="zh-CN" altLang="en-US" sz="2000" dirty="0"/>
              <a:t>接收方从下面的信道读取数据</a:t>
            </a:r>
            <a:endParaRPr lang="zh-CN" altLang="en-US" sz="2000" dirty="0"/>
          </a:p>
          <a:p>
            <a:pPr eaLnBrk="1" hangingPunct="1"/>
            <a:r>
              <a:rPr lang="zh-CN" altLang="en-US" sz="2400" dirty="0"/>
              <a:t>发送方和接收方工作在相同的速度上</a:t>
            </a:r>
            <a:endParaRPr lang="zh-CN" altLang="en-US" sz="2400" dirty="0"/>
          </a:p>
          <a:p>
            <a:pPr lvl="1" eaLnBrk="1" hangingPunct="1"/>
            <a:r>
              <a:rPr lang="zh-CN" altLang="en-US" sz="2000" dirty="0"/>
              <a:t>不需要流量控制</a:t>
            </a:r>
            <a:endParaRPr lang="zh-CN" altLang="en-US" sz="2000" dirty="0"/>
          </a:p>
        </p:txBody>
      </p:sp>
      <p:sp>
        <p:nvSpPr>
          <p:cNvPr id="29702" name="Oval 5"/>
          <p:cNvSpPr>
            <a:spLocks noChangeArrowheads="1"/>
          </p:cNvSpPr>
          <p:nvPr>
            <p:custDataLst>
              <p:tags r:id="rId5"/>
            </p:custDataLst>
          </p:nvPr>
        </p:nvSpPr>
        <p:spPr bwMode="auto">
          <a:xfrm>
            <a:off x="808038" y="4648200"/>
            <a:ext cx="955675" cy="1011238"/>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29703" name="Text Box 6"/>
          <p:cNvSpPr txBox="1">
            <a:spLocks noChangeArrowheads="1"/>
          </p:cNvSpPr>
          <p:nvPr>
            <p:custDataLst>
              <p:tags r:id="rId6"/>
            </p:custDataLst>
          </p:nvPr>
        </p:nvSpPr>
        <p:spPr bwMode="auto">
          <a:xfrm>
            <a:off x="744538" y="4733925"/>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600" dirty="0">
                <a:solidFill>
                  <a:srgbClr val="000000"/>
                </a:solidFill>
              </a:rPr>
              <a:t>等待</a:t>
            </a:r>
            <a:br>
              <a:rPr lang="en-US" altLang="zh-CN" sz="1600" dirty="0">
                <a:solidFill>
                  <a:srgbClr val="000000"/>
                </a:solidFill>
              </a:rPr>
            </a:br>
            <a:r>
              <a:rPr lang="zh-CN" altLang="en-US" sz="1600" dirty="0">
                <a:solidFill>
                  <a:srgbClr val="000000"/>
                </a:solidFill>
              </a:rPr>
              <a:t>来自上层的调用</a:t>
            </a:r>
            <a:endParaRPr lang="en-US" altLang="zh-CN" sz="1600" dirty="0">
              <a:solidFill>
                <a:srgbClr val="000000"/>
              </a:solidFill>
              <a:latin typeface="Times New Roman" panose="02020603050405020304" pitchFamily="18" charset="0"/>
            </a:endParaRPr>
          </a:p>
        </p:txBody>
      </p:sp>
      <p:sp>
        <p:nvSpPr>
          <p:cNvPr id="29704" name="Freeform 7"/>
          <p:cNvSpPr/>
          <p:nvPr>
            <p:custDataLst>
              <p:tags r:id="rId7"/>
            </p:custDataLst>
          </p:nvPr>
        </p:nvSpPr>
        <p:spPr bwMode="auto">
          <a:xfrm>
            <a:off x="1617663" y="4632325"/>
            <a:ext cx="611187" cy="1027113"/>
          </a:xfrm>
          <a:custGeom>
            <a:avLst/>
            <a:gdLst>
              <a:gd name="T0" fmla="*/ 0 w 735"/>
              <a:gd name="T1" fmla="*/ 2147483647 h 1080"/>
              <a:gd name="T2" fmla="*/ 0 w 735"/>
              <a:gd name="T3" fmla="*/ 2147483647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29705" name="Text Box 8"/>
          <p:cNvSpPr txBox="1">
            <a:spLocks noChangeArrowheads="1"/>
          </p:cNvSpPr>
          <p:nvPr>
            <p:custDataLst>
              <p:tags r:id="rId8"/>
            </p:custDataLst>
          </p:nvPr>
        </p:nvSpPr>
        <p:spPr bwMode="auto">
          <a:xfrm>
            <a:off x="2070100" y="5156200"/>
            <a:ext cx="268287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a:solidFill>
                  <a:srgbClr val="000000"/>
                </a:solidFill>
              </a:rPr>
              <a:t>packet = </a:t>
            </a:r>
            <a:r>
              <a:rPr lang="en-US" altLang="zh-CN" sz="1600" dirty="0" err="1">
                <a:solidFill>
                  <a:srgbClr val="000000"/>
                </a:solidFill>
              </a:rPr>
              <a:t>make_pkt</a:t>
            </a:r>
            <a:r>
              <a:rPr lang="en-US" altLang="zh-CN" sz="1600" dirty="0">
                <a:solidFill>
                  <a:srgbClr val="000000"/>
                </a:solidFill>
              </a:rPr>
              <a:t>(data)</a:t>
            </a:r>
            <a:endParaRPr lang="en-US" altLang="zh-CN" sz="1600" dirty="0">
              <a:solidFill>
                <a:srgbClr val="000000"/>
              </a:solidFill>
            </a:endParaRPr>
          </a:p>
          <a:p>
            <a:pPr>
              <a:spcBef>
                <a:spcPct val="0"/>
              </a:spcBef>
              <a:buClrTx/>
              <a:buSzTx/>
              <a:buFontTx/>
              <a:buNone/>
            </a:pPr>
            <a:r>
              <a:rPr lang="en-US" altLang="zh-CN" sz="1600" dirty="0" err="1">
                <a:solidFill>
                  <a:srgbClr val="000000"/>
                </a:solidFill>
              </a:rPr>
              <a:t>udt_send</a:t>
            </a:r>
            <a:r>
              <a:rPr lang="en-US" altLang="zh-CN" sz="1600" dirty="0">
                <a:solidFill>
                  <a:srgbClr val="000000"/>
                </a:solidFill>
              </a:rPr>
              <a:t>(packet)</a:t>
            </a:r>
            <a:endParaRPr lang="en-US" altLang="zh-CN" sz="1600" dirty="0">
              <a:solidFill>
                <a:srgbClr val="000000"/>
              </a:solidFill>
              <a:latin typeface="Times New Roman" panose="02020603050405020304" pitchFamily="18" charset="0"/>
            </a:endParaRPr>
          </a:p>
        </p:txBody>
      </p:sp>
      <p:sp>
        <p:nvSpPr>
          <p:cNvPr id="29706" name="Text Box 9"/>
          <p:cNvSpPr txBox="1">
            <a:spLocks noChangeArrowheads="1"/>
          </p:cNvSpPr>
          <p:nvPr>
            <p:custDataLst>
              <p:tags r:id="rId9"/>
            </p:custDataLst>
          </p:nvPr>
        </p:nvSpPr>
        <p:spPr bwMode="auto">
          <a:xfrm>
            <a:off x="2028825" y="4689475"/>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err="1">
                <a:solidFill>
                  <a:srgbClr val="000000"/>
                </a:solidFill>
              </a:rPr>
              <a:t>rdt_send</a:t>
            </a:r>
            <a:r>
              <a:rPr lang="en-US" altLang="zh-CN" sz="1600" dirty="0">
                <a:solidFill>
                  <a:srgbClr val="000000"/>
                </a:solidFill>
              </a:rPr>
              <a:t>(data)</a:t>
            </a:r>
            <a:endParaRPr lang="en-US" altLang="zh-CN" sz="1600" dirty="0">
              <a:solidFill>
                <a:srgbClr val="000000"/>
              </a:solidFill>
              <a:latin typeface="Times New Roman" panose="02020603050405020304" pitchFamily="18" charset="0"/>
            </a:endParaRPr>
          </a:p>
        </p:txBody>
      </p:sp>
      <p:sp>
        <p:nvSpPr>
          <p:cNvPr id="29707" name="Line 10"/>
          <p:cNvSpPr>
            <a:spLocks noChangeShapeType="1"/>
          </p:cNvSpPr>
          <p:nvPr>
            <p:custDataLst>
              <p:tags r:id="rId10"/>
            </p:custDataLst>
          </p:nvPr>
        </p:nvSpPr>
        <p:spPr bwMode="auto">
          <a:xfrm>
            <a:off x="2128838" y="5032375"/>
            <a:ext cx="129698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29708" name="Line 11"/>
          <p:cNvSpPr>
            <a:spLocks noChangeShapeType="1"/>
          </p:cNvSpPr>
          <p:nvPr>
            <p:custDataLst>
              <p:tags r:id="rId11"/>
            </p:custDataLst>
          </p:nvPr>
        </p:nvSpPr>
        <p:spPr bwMode="auto">
          <a:xfrm>
            <a:off x="484188" y="4632325"/>
            <a:ext cx="385762" cy="242888"/>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29709" name="Oval 12"/>
          <p:cNvSpPr>
            <a:spLocks noChangeArrowheads="1"/>
          </p:cNvSpPr>
          <p:nvPr>
            <p:custDataLst>
              <p:tags r:id="rId12"/>
            </p:custDataLst>
          </p:nvPr>
        </p:nvSpPr>
        <p:spPr bwMode="auto">
          <a:xfrm>
            <a:off x="5116513" y="4633913"/>
            <a:ext cx="955675" cy="1011237"/>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29710" name="Text Box 13"/>
          <p:cNvSpPr txBox="1">
            <a:spLocks noChangeArrowheads="1"/>
          </p:cNvSpPr>
          <p:nvPr>
            <p:custDataLst>
              <p:tags r:id="rId13"/>
            </p:custDataLst>
          </p:nvPr>
        </p:nvSpPr>
        <p:spPr bwMode="auto">
          <a:xfrm>
            <a:off x="5053013" y="4719638"/>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600" dirty="0">
                <a:solidFill>
                  <a:srgbClr val="000000"/>
                </a:solidFill>
              </a:rPr>
              <a:t>等待</a:t>
            </a:r>
            <a:br>
              <a:rPr lang="en-US" altLang="zh-CN" sz="1600" dirty="0">
                <a:solidFill>
                  <a:srgbClr val="000000"/>
                </a:solidFill>
              </a:rPr>
            </a:br>
            <a:r>
              <a:rPr lang="zh-CN" altLang="en-US" sz="1600" dirty="0">
                <a:solidFill>
                  <a:srgbClr val="000000"/>
                </a:solidFill>
              </a:rPr>
              <a:t>来自下层的调用</a:t>
            </a:r>
            <a:endParaRPr lang="en-US" altLang="zh-CN" sz="1600" dirty="0">
              <a:solidFill>
                <a:srgbClr val="000000"/>
              </a:solidFill>
              <a:latin typeface="Times New Roman" panose="02020603050405020304" pitchFamily="18" charset="0"/>
            </a:endParaRPr>
          </a:p>
        </p:txBody>
      </p:sp>
      <p:sp>
        <p:nvSpPr>
          <p:cNvPr id="29711" name="Freeform 14"/>
          <p:cNvSpPr/>
          <p:nvPr>
            <p:custDataLst>
              <p:tags r:id="rId14"/>
            </p:custDataLst>
          </p:nvPr>
        </p:nvSpPr>
        <p:spPr bwMode="auto">
          <a:xfrm>
            <a:off x="5926138" y="4618038"/>
            <a:ext cx="611187" cy="1027112"/>
          </a:xfrm>
          <a:custGeom>
            <a:avLst/>
            <a:gdLst>
              <a:gd name="T0" fmla="*/ 0 w 735"/>
              <a:gd name="T1" fmla="*/ 2147483647 h 1080"/>
              <a:gd name="T2" fmla="*/ 0 w 735"/>
              <a:gd name="T3" fmla="*/ 2147483647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29712" name="Text Box 15"/>
          <p:cNvSpPr txBox="1">
            <a:spLocks noChangeArrowheads="1"/>
          </p:cNvSpPr>
          <p:nvPr>
            <p:custDataLst>
              <p:tags r:id="rId15"/>
            </p:custDataLst>
          </p:nvPr>
        </p:nvSpPr>
        <p:spPr bwMode="auto">
          <a:xfrm>
            <a:off x="6337300" y="4675188"/>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endParaRPr lang="zh-CN" altLang="zh-CN" sz="1600">
              <a:solidFill>
                <a:srgbClr val="000000"/>
              </a:solidFill>
              <a:latin typeface="Times New Roman" panose="02020603050405020304" pitchFamily="18" charset="0"/>
            </a:endParaRPr>
          </a:p>
        </p:txBody>
      </p:sp>
      <p:sp>
        <p:nvSpPr>
          <p:cNvPr id="29713" name="Line 16"/>
          <p:cNvSpPr>
            <a:spLocks noChangeShapeType="1"/>
          </p:cNvSpPr>
          <p:nvPr>
            <p:custDataLst>
              <p:tags r:id="rId16"/>
            </p:custDataLst>
          </p:nvPr>
        </p:nvSpPr>
        <p:spPr bwMode="auto">
          <a:xfrm>
            <a:off x="6437313" y="5018088"/>
            <a:ext cx="129698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29714" name="Line 17"/>
          <p:cNvSpPr>
            <a:spLocks noChangeShapeType="1"/>
          </p:cNvSpPr>
          <p:nvPr>
            <p:custDataLst>
              <p:tags r:id="rId17"/>
            </p:custDataLst>
          </p:nvPr>
        </p:nvSpPr>
        <p:spPr bwMode="auto">
          <a:xfrm>
            <a:off x="4792663" y="4618038"/>
            <a:ext cx="385762" cy="242887"/>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29715" name="Rectangle 18"/>
          <p:cNvSpPr>
            <a:spLocks noChangeArrowheads="1"/>
          </p:cNvSpPr>
          <p:nvPr>
            <p:custDataLst>
              <p:tags r:id="rId18"/>
            </p:custDataLst>
          </p:nvPr>
        </p:nvSpPr>
        <p:spPr bwMode="auto">
          <a:xfrm>
            <a:off x="6351588" y="4694238"/>
            <a:ext cx="1541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0"/>
              </a:spcBef>
              <a:buClrTx/>
              <a:buSzTx/>
              <a:buFontTx/>
              <a:buNone/>
            </a:pPr>
            <a:r>
              <a:rPr lang="en-US" altLang="zh-CN" sz="1600">
                <a:solidFill>
                  <a:srgbClr val="000000"/>
                </a:solidFill>
                <a:ea typeface="宋体" pitchFamily="2" charset="-122"/>
              </a:rPr>
              <a:t>rdt_rcv(packet)</a:t>
            </a:r>
            <a:endParaRPr lang="en-US" altLang="zh-CN" sz="1600">
              <a:solidFill>
                <a:srgbClr val="000000"/>
              </a:solidFill>
              <a:ea typeface="宋体" pitchFamily="2" charset="-122"/>
            </a:endParaRPr>
          </a:p>
        </p:txBody>
      </p:sp>
      <p:sp>
        <p:nvSpPr>
          <p:cNvPr id="29716" name="Text Box 19"/>
          <p:cNvSpPr txBox="1">
            <a:spLocks noChangeArrowheads="1"/>
          </p:cNvSpPr>
          <p:nvPr>
            <p:custDataLst>
              <p:tags r:id="rId19"/>
            </p:custDataLst>
          </p:nvPr>
        </p:nvSpPr>
        <p:spPr bwMode="auto">
          <a:xfrm>
            <a:off x="2107446" y="5954713"/>
            <a:ext cx="1107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dirty="0">
                <a:solidFill>
                  <a:srgbClr val="FF0000"/>
                </a:solidFill>
                <a:latin typeface="Comic Sans MS" panose="030F0702030302020204" pitchFamily="66" charset="0"/>
              </a:rPr>
              <a:t>发送方</a:t>
            </a:r>
            <a:endParaRPr lang="en-US" altLang="zh-CN" dirty="0">
              <a:solidFill>
                <a:srgbClr val="FF0000"/>
              </a:solidFill>
              <a:latin typeface="Comic Sans MS" panose="030F0702030302020204" pitchFamily="66" charset="0"/>
            </a:endParaRPr>
          </a:p>
        </p:txBody>
      </p:sp>
      <p:sp>
        <p:nvSpPr>
          <p:cNvPr id="29717" name="Text Box 20"/>
          <p:cNvSpPr txBox="1">
            <a:spLocks noChangeArrowheads="1"/>
          </p:cNvSpPr>
          <p:nvPr>
            <p:custDataLst>
              <p:tags r:id="rId20"/>
            </p:custDataLst>
          </p:nvPr>
        </p:nvSpPr>
        <p:spPr bwMode="auto">
          <a:xfrm>
            <a:off x="6198433" y="5995988"/>
            <a:ext cx="1107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dirty="0">
                <a:solidFill>
                  <a:srgbClr val="FF0000"/>
                </a:solidFill>
                <a:latin typeface="Comic Sans MS" panose="030F0702030302020204" pitchFamily="66" charset="0"/>
              </a:rPr>
              <a:t>接收方</a:t>
            </a:r>
            <a:endParaRPr lang="en-US" altLang="zh-CN" dirty="0">
              <a:solidFill>
                <a:srgbClr val="FF0000"/>
              </a:solidFill>
              <a:latin typeface="Comic Sans MS" panose="030F0702030302020204" pitchFamily="66" charset="0"/>
            </a:endParaRPr>
          </a:p>
        </p:txBody>
      </p:sp>
      <p:sp>
        <p:nvSpPr>
          <p:cNvPr id="22" name="Text Box 8"/>
          <p:cNvSpPr txBox="1">
            <a:spLocks noChangeArrowheads="1"/>
          </p:cNvSpPr>
          <p:nvPr>
            <p:custDataLst>
              <p:tags r:id="rId21"/>
            </p:custDataLst>
          </p:nvPr>
        </p:nvSpPr>
        <p:spPr bwMode="auto">
          <a:xfrm>
            <a:off x="6353621" y="5085184"/>
            <a:ext cx="268287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a:solidFill>
                  <a:srgbClr val="000000"/>
                </a:solidFill>
              </a:rPr>
              <a:t>extract(</a:t>
            </a:r>
            <a:r>
              <a:rPr lang="en-US" altLang="zh-CN" sz="1600" dirty="0" err="1">
                <a:solidFill>
                  <a:srgbClr val="000000"/>
                </a:solidFill>
              </a:rPr>
              <a:t>packet,data</a:t>
            </a:r>
            <a:r>
              <a:rPr lang="en-US" altLang="zh-CN" sz="1600" dirty="0">
                <a:solidFill>
                  <a:srgbClr val="000000"/>
                </a:solidFill>
              </a:rPr>
              <a:t>)</a:t>
            </a:r>
            <a:endParaRPr lang="en-US" altLang="zh-CN" sz="1600" dirty="0">
              <a:solidFill>
                <a:srgbClr val="000000"/>
              </a:solidFill>
            </a:endParaRPr>
          </a:p>
          <a:p>
            <a:pPr>
              <a:spcBef>
                <a:spcPct val="0"/>
              </a:spcBef>
              <a:buClrTx/>
              <a:buSzTx/>
              <a:buFontTx/>
              <a:buNone/>
            </a:pPr>
            <a:r>
              <a:rPr lang="en-US" altLang="zh-CN" sz="1600" dirty="0" err="1">
                <a:solidFill>
                  <a:srgbClr val="000000"/>
                </a:solidFill>
              </a:rPr>
              <a:t>deliver_data</a:t>
            </a:r>
            <a:r>
              <a:rPr lang="en-US" altLang="zh-CN" sz="1600" dirty="0">
                <a:solidFill>
                  <a:srgbClr val="000000"/>
                </a:solidFill>
              </a:rPr>
              <a:t>(data)</a:t>
            </a:r>
            <a:endParaRPr lang="en-US" altLang="zh-CN" sz="1600" dirty="0">
              <a:solidFill>
                <a:srgbClr val="000000"/>
              </a:solidFill>
              <a:latin typeface="Times New Roman" panose="02020603050405020304" pitchFamily="18" charset="0"/>
            </a:endParaRPr>
          </a:p>
        </p:txBody>
      </p:sp>
      <p:sp>
        <p:nvSpPr>
          <p:cNvPr id="23" name="TextBox 22"/>
          <p:cNvSpPr txBox="1"/>
          <p:nvPr/>
        </p:nvSpPr>
        <p:spPr>
          <a:xfrm>
            <a:off x="4283968" y="5157192"/>
            <a:ext cx="1368152" cy="307777"/>
          </a:xfrm>
          <a:prstGeom prst="rect">
            <a:avLst/>
          </a:prstGeom>
          <a:noFill/>
        </p:spPr>
        <p:txBody>
          <a:bodyPr wrap="square" rtlCol="0">
            <a:spAutoFit/>
          </a:bodyPr>
          <a:lstStyle/>
          <a:p>
            <a:pPr>
              <a:buNone/>
            </a:pPr>
            <a:r>
              <a:rPr lang="zh-CN" altLang="en-US" sz="1400" dirty="0"/>
              <a:t>产生分组</a:t>
            </a:r>
            <a:endParaRPr lang="zh-CN" altLang="en-US" sz="1400" dirty="0"/>
          </a:p>
        </p:txBody>
      </p:sp>
      <p:sp>
        <p:nvSpPr>
          <p:cNvPr id="24" name="TextBox 23"/>
          <p:cNvSpPr txBox="1"/>
          <p:nvPr/>
        </p:nvSpPr>
        <p:spPr>
          <a:xfrm>
            <a:off x="4283968" y="5425479"/>
            <a:ext cx="1368152" cy="307777"/>
          </a:xfrm>
          <a:prstGeom prst="rect">
            <a:avLst/>
          </a:prstGeom>
          <a:noFill/>
        </p:spPr>
        <p:txBody>
          <a:bodyPr wrap="square" rtlCol="0">
            <a:spAutoFit/>
          </a:bodyPr>
          <a:lstStyle/>
          <a:p>
            <a:pPr>
              <a:buNone/>
            </a:pPr>
            <a:r>
              <a:rPr lang="zh-CN" altLang="en-US" sz="1400" dirty="0"/>
              <a:t>发到信道</a:t>
            </a:r>
            <a:endParaRPr lang="zh-CN" altLang="en-US" sz="1400" dirty="0"/>
          </a:p>
        </p:txBody>
      </p:sp>
      <p:sp>
        <p:nvSpPr>
          <p:cNvPr id="25" name="TextBox 24"/>
          <p:cNvSpPr txBox="1"/>
          <p:nvPr/>
        </p:nvSpPr>
        <p:spPr>
          <a:xfrm>
            <a:off x="8172400" y="5157192"/>
            <a:ext cx="1368152" cy="307777"/>
          </a:xfrm>
          <a:prstGeom prst="rect">
            <a:avLst/>
          </a:prstGeom>
          <a:noFill/>
        </p:spPr>
        <p:txBody>
          <a:bodyPr wrap="square" rtlCol="0">
            <a:spAutoFit/>
          </a:bodyPr>
          <a:lstStyle/>
          <a:p>
            <a:pPr>
              <a:buNone/>
            </a:pPr>
            <a:r>
              <a:rPr lang="zh-CN" altLang="en-US" sz="1400" dirty="0"/>
              <a:t>取出数据</a:t>
            </a:r>
            <a:endParaRPr lang="zh-CN" altLang="en-US" sz="1400" dirty="0"/>
          </a:p>
        </p:txBody>
      </p:sp>
      <p:sp>
        <p:nvSpPr>
          <p:cNvPr id="26" name="TextBox 25"/>
          <p:cNvSpPr txBox="1"/>
          <p:nvPr/>
        </p:nvSpPr>
        <p:spPr>
          <a:xfrm>
            <a:off x="8172400" y="5425479"/>
            <a:ext cx="1368152" cy="307777"/>
          </a:xfrm>
          <a:prstGeom prst="rect">
            <a:avLst/>
          </a:prstGeom>
          <a:noFill/>
        </p:spPr>
        <p:txBody>
          <a:bodyPr wrap="square" rtlCol="0">
            <a:spAutoFit/>
          </a:bodyPr>
          <a:lstStyle/>
          <a:p>
            <a:pPr>
              <a:buNone/>
            </a:pPr>
            <a:r>
              <a:rPr lang="zh-CN" altLang="en-US" sz="1400" dirty="0"/>
              <a:t>交付数据</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6403">
                                            <p:txEl>
                                              <p:pRg st="0" end="0"/>
                                            </p:txEl>
                                          </p:spTgt>
                                        </p:tgtEl>
                                        <p:attrNameLst>
                                          <p:attrName>style.visibility</p:attrName>
                                        </p:attrNameLst>
                                      </p:cBhvr>
                                      <p:to>
                                        <p:strVal val="visible"/>
                                      </p:to>
                                    </p:set>
                                    <p:animEffect transition="in" filter="blinds(horizontal)">
                                      <p:cBhvr>
                                        <p:cTn id="7" dur="500"/>
                                        <p:tgtEl>
                                          <p:spTgt spid="4864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6403">
                                            <p:txEl>
                                              <p:pRg st="1" end="1"/>
                                            </p:txEl>
                                          </p:spTgt>
                                        </p:tgtEl>
                                        <p:attrNameLst>
                                          <p:attrName>style.visibility</p:attrName>
                                        </p:attrNameLst>
                                      </p:cBhvr>
                                      <p:to>
                                        <p:strVal val="visible"/>
                                      </p:to>
                                    </p:set>
                                    <p:animEffect transition="in" filter="blinds(horizontal)">
                                      <p:cBhvr>
                                        <p:cTn id="10" dur="500"/>
                                        <p:tgtEl>
                                          <p:spTgt spid="4864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86403">
                                            <p:txEl>
                                              <p:pRg st="2" end="2"/>
                                            </p:txEl>
                                          </p:spTgt>
                                        </p:tgtEl>
                                        <p:attrNameLst>
                                          <p:attrName>style.visibility</p:attrName>
                                        </p:attrNameLst>
                                      </p:cBhvr>
                                      <p:to>
                                        <p:strVal val="visible"/>
                                      </p:to>
                                    </p:set>
                                    <p:animEffect transition="in" filter="blinds(horizontal)">
                                      <p:cBhvr>
                                        <p:cTn id="13" dur="500"/>
                                        <p:tgtEl>
                                          <p:spTgt spid="48640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86403">
                                            <p:txEl>
                                              <p:pRg st="3" end="3"/>
                                            </p:txEl>
                                          </p:spTgt>
                                        </p:tgtEl>
                                        <p:attrNameLst>
                                          <p:attrName>style.visibility</p:attrName>
                                        </p:attrNameLst>
                                      </p:cBhvr>
                                      <p:to>
                                        <p:strVal val="visible"/>
                                      </p:to>
                                    </p:set>
                                    <p:animEffect transition="in" filter="blinds(horizontal)">
                                      <p:cBhvr>
                                        <p:cTn id="18" dur="500"/>
                                        <p:tgtEl>
                                          <p:spTgt spid="48640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86403">
                                            <p:txEl>
                                              <p:pRg st="4" end="4"/>
                                            </p:txEl>
                                          </p:spTgt>
                                        </p:tgtEl>
                                        <p:attrNameLst>
                                          <p:attrName>style.visibility</p:attrName>
                                        </p:attrNameLst>
                                      </p:cBhvr>
                                      <p:to>
                                        <p:strVal val="visible"/>
                                      </p:to>
                                    </p:set>
                                    <p:animEffect transition="in" filter="blinds(horizontal)">
                                      <p:cBhvr>
                                        <p:cTn id="21" dur="500"/>
                                        <p:tgtEl>
                                          <p:spTgt spid="48640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86403">
                                            <p:txEl>
                                              <p:pRg st="5" end="5"/>
                                            </p:txEl>
                                          </p:spTgt>
                                        </p:tgtEl>
                                        <p:attrNameLst>
                                          <p:attrName>style.visibility</p:attrName>
                                        </p:attrNameLst>
                                      </p:cBhvr>
                                      <p:to>
                                        <p:strVal val="visible"/>
                                      </p:to>
                                    </p:set>
                                    <p:animEffect transition="in" filter="blinds(horizontal)">
                                      <p:cBhvr>
                                        <p:cTn id="24" dur="500"/>
                                        <p:tgtEl>
                                          <p:spTgt spid="486403">
                                            <p:txEl>
                                              <p:pRg st="5" end="5"/>
                                            </p:txEl>
                                          </p:spTgt>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297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7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7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7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7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7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7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70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7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711"/>
                                        </p:tgtEl>
                                        <p:attrNameLst>
                                          <p:attrName>style.visibility</p:attrName>
                                        </p:attrNameLst>
                                      </p:cBhvr>
                                      <p:to>
                                        <p:strVal val="visible"/>
                                      </p:to>
                                    </p:set>
                                  </p:childTnLst>
                                </p:cTn>
                              </p:par>
                              <p:par>
                                <p:cTn id="45" presetID="1" presetClass="entr" presetSubtype="0" fill="hold" grpId="0" nodeType="withEffect" nodePh="1">
                                  <p:stCondLst>
                                    <p:cond delay="0"/>
                                  </p:stCondLst>
                                  <p:endCondLst>
                                    <p:cond evt="begin" delay="0">
                                      <p:tn val="45"/>
                                    </p:cond>
                                  </p:endCondLst>
                                  <p:childTnLst>
                                    <p:set>
                                      <p:cBhvr>
                                        <p:cTn id="46" dur="1" fill="hold">
                                          <p:stCondLst>
                                            <p:cond delay="0"/>
                                          </p:stCondLst>
                                        </p:cTn>
                                        <p:tgtEl>
                                          <p:spTgt spid="297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7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7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7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7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7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486403">
                                            <p:txEl>
                                              <p:pRg st="6" end="6"/>
                                            </p:txEl>
                                          </p:spTgt>
                                        </p:tgtEl>
                                        <p:attrNameLst>
                                          <p:attrName>style.visibility</p:attrName>
                                        </p:attrNameLst>
                                      </p:cBhvr>
                                      <p:to>
                                        <p:strVal val="visible"/>
                                      </p:to>
                                    </p:set>
                                    <p:animEffect transition="in" filter="blinds(horizontal)">
                                      <p:cBhvr>
                                        <p:cTn id="63" dur="500"/>
                                        <p:tgtEl>
                                          <p:spTgt spid="486403">
                                            <p:txEl>
                                              <p:pRg st="6" end="6"/>
                                            </p:txEl>
                                          </p:spTgt>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486403">
                                            <p:txEl>
                                              <p:pRg st="7" end="7"/>
                                            </p:txEl>
                                          </p:spTgt>
                                        </p:tgtEl>
                                        <p:attrNameLst>
                                          <p:attrName>style.visibility</p:attrName>
                                        </p:attrNameLst>
                                      </p:cBhvr>
                                      <p:to>
                                        <p:strVal val="visible"/>
                                      </p:to>
                                    </p:set>
                                    <p:animEffect transition="in" filter="blinds(horizontal)">
                                      <p:cBhvr>
                                        <p:cTn id="66" dur="500"/>
                                        <p:tgtEl>
                                          <p:spTgt spid="4864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3" grpId="0" build="p"/>
      <p:bldP spid="29702" grpId="0" animBg="1"/>
      <p:bldP spid="29703" grpId="0"/>
      <p:bldP spid="29704" grpId="0" animBg="1"/>
      <p:bldP spid="29705" grpId="0"/>
      <p:bldP spid="29706" grpId="0"/>
      <p:bldP spid="29707" grpId="0" animBg="1"/>
      <p:bldP spid="29708" grpId="0" animBg="1"/>
      <p:bldP spid="29709" grpId="0" animBg="1"/>
      <p:bldP spid="29710" grpId="0"/>
      <p:bldP spid="29711" grpId="0" animBg="1"/>
      <p:bldP spid="29712" grpId="0"/>
      <p:bldP spid="29713" grpId="0" animBg="1"/>
      <p:bldP spid="29714" grpId="0" animBg="1"/>
      <p:bldP spid="29715" grpId="0"/>
      <p:bldP spid="29716" grpId="0"/>
      <p:bldP spid="29717"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10" descr="kurose_c04f02"/>
          <p:cNvPicPr preferRelativeResize="0">
            <a:picLocks noChangeAspect="1" noChangeArrowheads="1"/>
          </p:cNvPicPr>
          <p:nvPr>
            <p:custDataLst>
              <p:tags r:id="rId1"/>
            </p:custDataLst>
          </p:nvPr>
        </p:nvPicPr>
        <p:blipFill rotWithShape="1">
          <a:blip r:embed="rId2" cstate="print">
            <a:extLst>
              <a:ext uri="{28A0092B-C50C-407E-A947-70E740481C1C}">
                <a14:useLocalDpi xmlns:a14="http://schemas.microsoft.com/office/drawing/2010/main" val="0"/>
              </a:ext>
            </a:extLst>
          </a:blip>
          <a:srcRect b="7043"/>
          <a:stretch>
            <a:fillRect/>
          </a:stretch>
        </p:blipFill>
        <p:spPr bwMode="auto">
          <a:xfrm>
            <a:off x="3132138" y="908720"/>
            <a:ext cx="5903912" cy="538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2"/>
          <p:cNvSpPr>
            <a:spLocks noGrp="1" noChangeArrowheads="1"/>
          </p:cNvSpPr>
          <p:nvPr>
            <p:ph type="title"/>
            <p:custDataLst>
              <p:tags r:id="rId3"/>
            </p:custDataLst>
          </p:nvPr>
        </p:nvSpPr>
        <p:spPr>
          <a:xfrm>
            <a:off x="395288" y="476250"/>
            <a:ext cx="3816350" cy="803275"/>
          </a:xfrm>
        </p:spPr>
        <p:txBody>
          <a:bodyPr/>
          <a:lstStyle/>
          <a:p>
            <a:pPr eaLnBrk="1" hangingPunct="1"/>
            <a:r>
              <a:rPr lang="en-US" altLang="zh-CN" dirty="0">
                <a:solidFill>
                  <a:srgbClr val="C00000"/>
                </a:solidFill>
                <a:latin typeface="Comic Sans MS" panose="030F0702030302020204" pitchFamily="66" charset="0"/>
              </a:rPr>
              <a:t>2</a:t>
            </a:r>
            <a:r>
              <a:rPr lang="en-US" altLang="zh-CN" dirty="0">
                <a:latin typeface="Comic Sans MS" panose="030F0702030302020204" pitchFamily="66" charset="0"/>
              </a:rPr>
              <a:t>+</a:t>
            </a:r>
            <a:r>
              <a:rPr lang="en-US" altLang="zh-CN" dirty="0">
                <a:solidFill>
                  <a:srgbClr val="0066FF"/>
                </a:solidFill>
                <a:latin typeface="Comic Sans MS" panose="030F0702030302020204" pitchFamily="66" charset="0"/>
              </a:rPr>
              <a:t>1</a:t>
            </a:r>
            <a:r>
              <a:rPr lang="en-US" altLang="zh-CN" dirty="0"/>
              <a:t> </a:t>
            </a:r>
            <a:r>
              <a:rPr lang="zh-CN" altLang="en-US" dirty="0"/>
              <a:t>重要功能</a:t>
            </a:r>
            <a:endParaRPr lang="zh-CN" altLang="en-US" sz="3200" dirty="0"/>
          </a:p>
        </p:txBody>
      </p:sp>
      <p:sp>
        <p:nvSpPr>
          <p:cNvPr id="2" name="日期占位符 1"/>
          <p:cNvSpPr>
            <a:spLocks noGrp="1"/>
          </p:cNvSpPr>
          <p:nvPr>
            <p:ph type="dt" sz="half" idx="10"/>
            <p:custDataLst>
              <p:tags r:id="rId4"/>
            </p:custDataLst>
          </p:nvPr>
        </p:nvSpPr>
        <p:spPr/>
        <p:txBody>
          <a:bodyPr/>
          <a:lstStyle/>
          <a:p>
            <a:pPr>
              <a:defRPr/>
            </a:pPr>
            <a:r>
              <a:rPr lang="en-US" altLang="zh-CN"/>
              <a:t>2016</a:t>
            </a:r>
            <a:r>
              <a:rPr lang="zh-CN" altLang="en-US"/>
              <a:t>秋 </a:t>
            </a:r>
            <a:r>
              <a:rPr lang="en-US" altLang="zh-CN"/>
              <a:t>W8</a:t>
            </a:r>
            <a:endParaRPr lang="en-US" altLang="zh-CN" dirty="0"/>
          </a:p>
        </p:txBody>
      </p:sp>
      <p:sp>
        <p:nvSpPr>
          <p:cNvPr id="17410" name="Slide Number Placeholder 5"/>
          <p:cNvSpPr>
            <a:spLocks noGrp="1"/>
          </p:cNvSpPr>
          <p:nvPr>
            <p:ph type="sldNum" sz="quarter" idx="12"/>
            <p:custDataLst>
              <p:tags r:id="rId5"/>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E27D1971-0B72-47DD-B57E-A0FA5F57FD16}"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17414" name="Rectangle 3"/>
          <p:cNvSpPr>
            <a:spLocks noGrp="1" noChangeArrowheads="1"/>
          </p:cNvSpPr>
          <p:nvPr>
            <p:ph sz="quarter" idx="1"/>
            <p:custDataLst>
              <p:tags r:id="rId6"/>
            </p:custDataLst>
          </p:nvPr>
        </p:nvSpPr>
        <p:spPr>
          <a:xfrm>
            <a:off x="395288" y="1628775"/>
            <a:ext cx="3097212" cy="3529013"/>
          </a:xfrm>
        </p:spPr>
        <p:txBody>
          <a:bodyPr/>
          <a:lstStyle/>
          <a:p>
            <a:pPr marL="533400" indent="-533400" eaLnBrk="1" hangingPunct="1">
              <a:spcBef>
                <a:spcPct val="70000"/>
              </a:spcBef>
              <a:buFont typeface="Wingdings" panose="05000000000000000000" pitchFamily="2" charset="2"/>
              <a:buNone/>
            </a:pPr>
            <a:endParaRPr lang="en-US" altLang="zh-CN" sz="3200" dirty="0"/>
          </a:p>
          <a:p>
            <a:pPr marL="533400" indent="-533400" eaLnBrk="1" hangingPunct="1"/>
            <a:r>
              <a:rPr lang="zh-CN" altLang="en-US" sz="2400" dirty="0">
                <a:solidFill>
                  <a:srgbClr val="C00000"/>
                </a:solidFill>
              </a:rPr>
              <a:t>转发 </a:t>
            </a:r>
            <a:r>
              <a:rPr lang="en-US" altLang="zh-CN" sz="2400" dirty="0">
                <a:solidFill>
                  <a:srgbClr val="C00000"/>
                </a:solidFill>
              </a:rPr>
              <a:t>Forwarding</a:t>
            </a:r>
            <a:endParaRPr lang="en-US" altLang="zh-CN" sz="2400" dirty="0">
              <a:solidFill>
                <a:srgbClr val="C00000"/>
              </a:solidFill>
            </a:endParaRPr>
          </a:p>
          <a:p>
            <a:pPr marL="533400" indent="-533400" eaLnBrk="1" hangingPunct="1">
              <a:buFont typeface="Wingdings" panose="05000000000000000000" pitchFamily="2" charset="2"/>
              <a:buNone/>
            </a:pPr>
            <a:r>
              <a:rPr lang="en-US" altLang="zh-CN" sz="2400" dirty="0"/>
              <a:t> </a:t>
            </a:r>
            <a:endParaRPr lang="en-US" altLang="zh-CN" sz="2400" dirty="0"/>
          </a:p>
          <a:p>
            <a:pPr marL="533400" indent="-533400" eaLnBrk="1" hangingPunct="1"/>
            <a:r>
              <a:rPr lang="zh-CN" altLang="en-US" sz="2400" dirty="0">
                <a:solidFill>
                  <a:srgbClr val="C00000"/>
                </a:solidFill>
              </a:rPr>
              <a:t>路径选择 </a:t>
            </a:r>
            <a:r>
              <a:rPr lang="en-US" altLang="zh-CN" sz="2400" dirty="0">
                <a:solidFill>
                  <a:srgbClr val="C00000"/>
                </a:solidFill>
              </a:rPr>
              <a:t>Routin</a:t>
            </a:r>
            <a:r>
              <a:rPr lang="en-US" altLang="zh-CN" sz="2400" dirty="0"/>
              <a:t>g</a:t>
            </a:r>
            <a:endParaRPr lang="en-US" altLang="zh-CN" sz="2400" dirty="0"/>
          </a:p>
          <a:p>
            <a:pPr marL="533400" indent="-533400" eaLnBrk="1" hangingPunct="1"/>
            <a:endParaRPr lang="en-US" altLang="zh-CN" sz="2400" dirty="0"/>
          </a:p>
          <a:p>
            <a:pPr marL="533400" indent="-533400" eaLnBrk="1" hangingPunct="1"/>
            <a:r>
              <a:rPr lang="zh-CN" altLang="en-US" sz="2400" dirty="0">
                <a:solidFill>
                  <a:srgbClr val="0066FF"/>
                </a:solidFill>
              </a:rPr>
              <a:t>建立连接</a:t>
            </a:r>
            <a:r>
              <a:rPr lang="en-US" altLang="zh-CN" sz="2000" dirty="0">
                <a:solidFill>
                  <a:srgbClr val="0066FF"/>
                </a:solidFill>
              </a:rPr>
              <a:t>Connection setup (selective)</a:t>
            </a:r>
            <a:endParaRPr lang="en-US" altLang="zh-CN" sz="2400" dirty="0">
              <a:solidFill>
                <a:srgbClr val="0066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Rectangle 6"/>
          <p:cNvSpPr>
            <a:spLocks noGrp="1" noChangeArrowheads="1"/>
          </p:cNvSpPr>
          <p:nvPr>
            <p:ph idx="1"/>
            <p:custDataLst>
              <p:tags r:id="rId1"/>
            </p:custDataLst>
          </p:nvPr>
        </p:nvSpPr>
        <p:spPr/>
        <p:txBody>
          <a:bodyPr>
            <a:normAutofit/>
          </a:bodyPr>
          <a:lstStyle/>
          <a:p>
            <a:pPr marL="0" indent="0">
              <a:buNone/>
              <a:defRPr/>
            </a:pPr>
            <a:r>
              <a:rPr lang="en-US" altLang="zh-CN" dirty="0"/>
              <a:t>Assignment 9</a:t>
            </a:r>
            <a:r>
              <a:rPr lang="zh-CN" altLang="en-US" dirty="0"/>
              <a:t>：</a:t>
            </a:r>
            <a:endParaRPr lang="en-US" altLang="zh-CN" dirty="0"/>
          </a:p>
          <a:p>
            <a:pPr>
              <a:buFont typeface="Wingdings" panose="05000000000000000000" pitchFamily="2" charset="2"/>
              <a:buChar char="l"/>
            </a:pPr>
            <a:r>
              <a:rPr lang="zh-CN" altLang="en-US" sz="2400" dirty="0">
                <a:solidFill>
                  <a:srgbClr val="C00000"/>
                </a:solidFill>
              </a:rPr>
              <a:t>题</a:t>
            </a:r>
            <a:r>
              <a:rPr lang="en-US" altLang="zh-CN" sz="2400" dirty="0">
                <a:solidFill>
                  <a:srgbClr val="C00000"/>
                </a:solidFill>
              </a:rPr>
              <a:t>1</a:t>
            </a:r>
            <a:r>
              <a:rPr lang="en-US" altLang="zh-CN" sz="2400" dirty="0"/>
              <a:t>. </a:t>
            </a:r>
            <a:r>
              <a:rPr lang="zh-CN" altLang="zh-CN" sz="2400" dirty="0"/>
              <a:t>路由器与链路层交换机的根本区别是什么？</a:t>
            </a:r>
            <a:endParaRPr lang="zh-CN" altLang="zh-CN" sz="2400" dirty="0"/>
          </a:p>
          <a:p>
            <a:pPr marL="0" indent="0">
              <a:buNone/>
            </a:pPr>
            <a:r>
              <a:rPr lang="en-US" altLang="zh-CN" sz="2800" dirty="0"/>
              <a:t>    </a:t>
            </a:r>
            <a:r>
              <a:rPr lang="zh-CN" altLang="zh-CN" sz="2800" dirty="0">
                <a:solidFill>
                  <a:srgbClr val="0070C0"/>
                </a:solidFill>
              </a:rPr>
              <a:t>答：</a:t>
            </a:r>
            <a:r>
              <a:rPr lang="zh-CN" altLang="en-US" sz="2800" dirty="0">
                <a:solidFill>
                  <a:srgbClr val="0070C0"/>
                </a:solidFill>
              </a:rPr>
              <a:t>不同层</a:t>
            </a:r>
            <a:r>
              <a:rPr lang="en-US" altLang="zh-CN" sz="2800" dirty="0">
                <a:solidFill>
                  <a:srgbClr val="0070C0"/>
                </a:solidFill>
              </a:rPr>
              <a:t>, </a:t>
            </a:r>
            <a:r>
              <a:rPr lang="zh-CN" altLang="zh-CN" sz="2800" dirty="0">
                <a:solidFill>
                  <a:srgbClr val="0070C0"/>
                </a:solidFill>
              </a:rPr>
              <a:t>路由器根据</a:t>
            </a:r>
            <a:r>
              <a:rPr lang="en-US" altLang="zh-CN" sz="2800" dirty="0">
                <a:solidFill>
                  <a:srgbClr val="0070C0"/>
                </a:solidFill>
              </a:rPr>
              <a:t>IP</a:t>
            </a:r>
            <a:r>
              <a:rPr lang="zh-CN" altLang="zh-CN" sz="2800" dirty="0">
                <a:solidFill>
                  <a:srgbClr val="0070C0"/>
                </a:solidFill>
              </a:rPr>
              <a:t>地址转发数据包；交换机根据链路层</a:t>
            </a:r>
            <a:r>
              <a:rPr lang="en-US" altLang="zh-CN" sz="2800" dirty="0">
                <a:solidFill>
                  <a:srgbClr val="0070C0"/>
                </a:solidFill>
              </a:rPr>
              <a:t>MAC</a:t>
            </a:r>
            <a:r>
              <a:rPr lang="zh-CN" altLang="zh-CN" sz="2800" dirty="0">
                <a:solidFill>
                  <a:srgbClr val="0070C0"/>
                </a:solidFill>
              </a:rPr>
              <a:t>地址转发帧。</a:t>
            </a:r>
            <a:endParaRPr lang="zh-CN" altLang="zh-CN" sz="2800" dirty="0">
              <a:solidFill>
                <a:srgbClr val="0070C0"/>
              </a:solidFill>
            </a:endParaRPr>
          </a:p>
          <a:p>
            <a:pPr>
              <a:buFont typeface="Wingdings" panose="05000000000000000000" pitchFamily="2" charset="2"/>
              <a:buChar char="l"/>
            </a:pPr>
            <a:r>
              <a:rPr lang="zh-CN" altLang="en-US" sz="2400" dirty="0">
                <a:solidFill>
                  <a:srgbClr val="C00000"/>
                </a:solidFill>
              </a:rPr>
              <a:t>题</a:t>
            </a:r>
            <a:r>
              <a:rPr lang="en-US" altLang="zh-CN" sz="2400" dirty="0">
                <a:solidFill>
                  <a:srgbClr val="C00000"/>
                </a:solidFill>
              </a:rPr>
              <a:t>2</a:t>
            </a:r>
            <a:r>
              <a:rPr lang="en-US" altLang="zh-CN" sz="2400" dirty="0"/>
              <a:t>. IP</a:t>
            </a:r>
            <a:r>
              <a:rPr lang="zh-CN" altLang="zh-CN" sz="2400" dirty="0"/>
              <a:t>数据报中的首部检验和并不检验数据报中的数据。这样做的最大好处是什么？坏处是什么？</a:t>
            </a:r>
            <a:endParaRPr lang="zh-CN" altLang="zh-CN" sz="2400" dirty="0"/>
          </a:p>
          <a:p>
            <a:pPr marL="0" indent="0">
              <a:buNone/>
            </a:pPr>
            <a:r>
              <a:rPr lang="en-US" altLang="zh-CN" sz="2800" dirty="0"/>
              <a:t>    </a:t>
            </a:r>
            <a:r>
              <a:rPr lang="zh-CN" altLang="zh-CN" sz="2800" dirty="0">
                <a:solidFill>
                  <a:srgbClr val="0070C0"/>
                </a:solidFill>
              </a:rPr>
              <a:t>答：首部中错误</a:t>
            </a:r>
            <a:r>
              <a:rPr lang="zh-CN" altLang="en-US" sz="2800" dirty="0">
                <a:solidFill>
                  <a:srgbClr val="0070C0"/>
                </a:solidFill>
              </a:rPr>
              <a:t>比较</a:t>
            </a:r>
            <a:r>
              <a:rPr lang="zh-CN" altLang="zh-CN" sz="2800" dirty="0">
                <a:solidFill>
                  <a:srgbClr val="0070C0"/>
                </a:solidFill>
              </a:rPr>
              <a:t>严重，</a:t>
            </a:r>
            <a:r>
              <a:rPr lang="zh-CN" altLang="en-US" sz="2800" dirty="0">
                <a:solidFill>
                  <a:srgbClr val="0070C0"/>
                </a:solidFill>
              </a:rPr>
              <a:t>首部</a:t>
            </a:r>
            <a:r>
              <a:rPr lang="zh-CN" altLang="zh-CN" sz="2800" dirty="0">
                <a:solidFill>
                  <a:srgbClr val="0070C0"/>
                </a:solidFill>
              </a:rPr>
              <a:t>一个</a:t>
            </a:r>
            <a:r>
              <a:rPr lang="zh-CN" altLang="zh-CN" sz="2800" dirty="0">
                <a:solidFill>
                  <a:srgbClr val="FF0000"/>
                </a:solidFill>
              </a:rPr>
              <a:t>坏的地址可能导致分组被投寄到错误的主机</a:t>
            </a:r>
            <a:r>
              <a:rPr lang="zh-CN" altLang="zh-CN" sz="2800" dirty="0">
                <a:solidFill>
                  <a:srgbClr val="0070C0"/>
                </a:solidFill>
              </a:rPr>
              <a:t>。数据不参与计算，</a:t>
            </a:r>
            <a:r>
              <a:rPr lang="zh-CN" altLang="en-US" sz="2800" dirty="0">
                <a:solidFill>
                  <a:srgbClr val="0070C0"/>
                </a:solidFill>
              </a:rPr>
              <a:t>防止计算</a:t>
            </a:r>
            <a:r>
              <a:rPr lang="zh-CN" altLang="zh-CN" sz="2800" dirty="0">
                <a:solidFill>
                  <a:srgbClr val="0070C0"/>
                </a:solidFill>
              </a:rPr>
              <a:t>代价大，</a:t>
            </a:r>
            <a:r>
              <a:rPr lang="zh-CN" altLang="en-US" sz="2800" dirty="0">
                <a:solidFill>
                  <a:srgbClr val="0070C0"/>
                </a:solidFill>
              </a:rPr>
              <a:t>且避免与上层协议的检验</a:t>
            </a:r>
            <a:r>
              <a:rPr lang="zh-CN" altLang="zh-CN" sz="2800" dirty="0">
                <a:solidFill>
                  <a:srgbClr val="0070C0"/>
                </a:solidFill>
              </a:rPr>
              <a:t>重复</a:t>
            </a:r>
            <a:r>
              <a:rPr lang="zh-CN" altLang="en-US" sz="2800" dirty="0">
                <a:solidFill>
                  <a:srgbClr val="0070C0"/>
                </a:solidFill>
              </a:rPr>
              <a:t>，但不能及时防止差错。</a:t>
            </a:r>
            <a:endParaRPr lang="en-US" altLang="zh-CN" sz="2800" dirty="0"/>
          </a:p>
        </p:txBody>
      </p:sp>
      <p:sp>
        <p:nvSpPr>
          <p:cNvPr id="19459" name="日期占位符 5"/>
          <p:cNvSpPr>
            <a:spLocks noGrp="1"/>
          </p:cNvSpPr>
          <p:nvPr>
            <p:ph type="dt" sz="half" idx="10"/>
            <p:custDataLst>
              <p:tags r:id="rId2"/>
            </p:custDataLst>
          </p:nvPr>
        </p:nvSpPr>
        <p:spPr>
          <a:noFill/>
        </p:spPr>
        <p:txBody>
          <a:bodyPr/>
          <a:lstStyle/>
          <a:p>
            <a:r>
              <a:rPr lang="zh-CN" altLang="en-US" dirty="0"/>
              <a:t>清华大学 </a:t>
            </a:r>
            <a:r>
              <a:rPr lang="en-US" altLang="zh-CN" dirty="0"/>
              <a:t>2016</a:t>
            </a:r>
            <a:r>
              <a:rPr lang="zh-CN" altLang="en-US" dirty="0"/>
              <a:t>秋</a:t>
            </a:r>
            <a:endParaRPr lang="en-US" altLang="zh-CN" dirty="0"/>
          </a:p>
        </p:txBody>
      </p:sp>
      <p:sp>
        <p:nvSpPr>
          <p:cNvPr id="19458" name="灯片编号占位符 4"/>
          <p:cNvSpPr>
            <a:spLocks noGrp="1"/>
          </p:cNvSpPr>
          <p:nvPr>
            <p:ph type="sldNum" sz="quarter" idx="12"/>
            <p:custDataLst>
              <p:tags r:id="rId3"/>
            </p:custDataLst>
          </p:nvPr>
        </p:nvSpPr>
        <p:spPr>
          <a:noFill/>
        </p:spPr>
        <p:txBody>
          <a:bodyPr/>
          <a:lstStyle/>
          <a:p>
            <a:fld id="{134E45E0-8D06-41B5-BA89-0F6A198E94B5}" type="slidenum">
              <a:rPr lang="en-US" altLang="zh-CN" smtClean="0"/>
            </a:fld>
            <a:endParaRPr lang="en-US" altLang="zh-CN"/>
          </a:p>
        </p:txBody>
      </p:sp>
      <p:sp>
        <p:nvSpPr>
          <p:cNvPr id="6" name="矩形 5"/>
          <p:cNvSpPr/>
          <p:nvPr/>
        </p:nvSpPr>
        <p:spPr>
          <a:xfrm>
            <a:off x="457200" y="528241"/>
            <a:ext cx="1882247" cy="769441"/>
          </a:xfrm>
          <a:prstGeom prst="rect">
            <a:avLst/>
          </a:prstGeom>
          <a:noFill/>
        </p:spPr>
        <p:txBody>
          <a:bodyPr wrap="none" lIns="91440" tIns="45720" rIns="91440" bIns="45720">
            <a:spAutoFit/>
          </a:bodyPr>
          <a:lstStyle/>
          <a:p>
            <a:pPr algn="ctr"/>
            <a:r>
              <a:rPr lang="zh-CN" altLang="en-US" sz="4400" b="1" dirty="0">
                <a:ln w="22225">
                  <a:solidFill>
                    <a:schemeClr val="accent2"/>
                  </a:solidFill>
                  <a:prstDash val="solid"/>
                </a:ln>
                <a:solidFill>
                  <a:schemeClr val="accent2">
                    <a:lumMod val="40000"/>
                    <a:lumOff val="60000"/>
                  </a:schemeClr>
                </a:solidFill>
              </a:rPr>
              <a:t>网络层</a:t>
            </a:r>
            <a:endParaRPr lang="zh-CN" altLang="en-US" sz="4400" b="1" dirty="0">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custDataLst>
              <p:tags r:id="rId1"/>
            </p:custDataLst>
          </p:nvPr>
        </p:nvSpPr>
        <p:spPr>
          <a:xfrm>
            <a:off x="457200" y="332656"/>
            <a:ext cx="8229600" cy="948457"/>
          </a:xfrm>
        </p:spPr>
        <p:txBody>
          <a:bodyPr>
            <a:normAutofit/>
          </a:bodyPr>
          <a:lstStyle/>
          <a:p>
            <a:pPr eaLnBrk="1" hangingPunct="1"/>
            <a:r>
              <a:rPr lang="zh-CN" altLang="en-US" dirty="0"/>
              <a:t>数据报网络</a:t>
            </a:r>
            <a:r>
              <a:rPr lang="en-US" altLang="zh-CN" dirty="0"/>
              <a:t>: </a:t>
            </a:r>
            <a:r>
              <a:rPr lang="zh-CN" altLang="en-US" dirty="0"/>
              <a:t>因特网模型</a:t>
            </a:r>
            <a:endParaRPr lang="zh-CN" altLang="en-US" sz="4400" dirty="0"/>
          </a:p>
        </p:txBody>
      </p:sp>
      <p:sp>
        <p:nvSpPr>
          <p:cNvPr id="2" name="日期占位符 1"/>
          <p:cNvSpPr>
            <a:spLocks noGrp="1"/>
          </p:cNvSpPr>
          <p:nvPr>
            <p:ph type="dt" sz="half" idx="10"/>
            <p:custDataLst>
              <p:tags r:id="rId2"/>
            </p:custDataLst>
          </p:nvPr>
        </p:nvSpPr>
        <p:spPr/>
        <p:txBody>
          <a:bodyPr/>
          <a:lstStyle/>
          <a:p>
            <a:pPr>
              <a:defRPr/>
            </a:pPr>
            <a:r>
              <a:rPr lang="en-US" altLang="zh-CN"/>
              <a:t>2016</a:t>
            </a:r>
            <a:r>
              <a:rPr lang="zh-CN" altLang="en-US"/>
              <a:t>秋 </a:t>
            </a:r>
            <a:r>
              <a:rPr lang="en-US" altLang="zh-CN"/>
              <a:t>W8</a:t>
            </a:r>
            <a:endParaRPr lang="en-US" altLang="zh-CN" dirty="0"/>
          </a:p>
        </p:txBody>
      </p:sp>
      <p:sp>
        <p:nvSpPr>
          <p:cNvPr id="4100" name="Slide Number Placeholder 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40DF818-6D65-4FC3-9BAD-80CC0DE6B74D}"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4103" name="Rectangle 3"/>
          <p:cNvSpPr>
            <a:spLocks noGrp="1" noChangeArrowheads="1"/>
          </p:cNvSpPr>
          <p:nvPr>
            <p:ph sz="quarter" idx="1"/>
            <p:custDataLst>
              <p:tags r:id="rId4"/>
            </p:custDataLst>
          </p:nvPr>
        </p:nvSpPr>
        <p:spPr>
          <a:xfrm>
            <a:off x="581025" y="1404938"/>
            <a:ext cx="7781925" cy="2024062"/>
          </a:xfrm>
        </p:spPr>
        <p:txBody>
          <a:bodyPr>
            <a:normAutofit fontScale="92500" lnSpcReduction="20000"/>
          </a:bodyPr>
          <a:lstStyle/>
          <a:p>
            <a:pPr eaLnBrk="1" hangingPunct="1"/>
            <a:r>
              <a:rPr lang="zh-CN" altLang="en-US" sz="2400" dirty="0"/>
              <a:t>网络层没有呼叫建立</a:t>
            </a:r>
            <a:endParaRPr lang="zh-CN" altLang="en-US" sz="2400" dirty="0"/>
          </a:p>
          <a:p>
            <a:pPr eaLnBrk="1" hangingPunct="1"/>
            <a:r>
              <a:rPr lang="zh-CN" altLang="en-US" sz="2400" dirty="0"/>
              <a:t>路由器</a:t>
            </a:r>
            <a:r>
              <a:rPr lang="en-US" altLang="zh-CN" sz="2400" dirty="0"/>
              <a:t>: </a:t>
            </a:r>
            <a:r>
              <a:rPr lang="zh-CN" altLang="en-US" sz="2400" dirty="0"/>
              <a:t>不维护端到端连接的状态</a:t>
            </a:r>
            <a:endParaRPr lang="zh-CN" altLang="en-US" sz="2400" dirty="0"/>
          </a:p>
          <a:p>
            <a:pPr lvl="1" eaLnBrk="1" hangingPunct="1"/>
            <a:r>
              <a:rPr lang="zh-CN" altLang="en-US" sz="2000" dirty="0"/>
              <a:t>不存在网络层“连接”的概念</a:t>
            </a:r>
            <a:endParaRPr lang="en-US" altLang="zh-CN" sz="2000" dirty="0"/>
          </a:p>
          <a:p>
            <a:pPr lvl="1" eaLnBrk="1" hangingPunct="1"/>
            <a:r>
              <a:rPr lang="zh-CN" altLang="en-US" sz="2000" dirty="0"/>
              <a:t>根据</a:t>
            </a:r>
            <a:r>
              <a:rPr lang="zh-CN" altLang="en-US" sz="2000" b="1" dirty="0">
                <a:solidFill>
                  <a:srgbClr val="FF0000"/>
                </a:solidFill>
              </a:rPr>
              <a:t>转发表</a:t>
            </a:r>
            <a:r>
              <a:rPr lang="zh-CN" altLang="en-US" sz="2000" dirty="0"/>
              <a:t>将分组转至恰当端口直至最终目的主机</a:t>
            </a:r>
            <a:endParaRPr lang="zh-CN" altLang="en-US" sz="2000" dirty="0"/>
          </a:p>
          <a:p>
            <a:pPr eaLnBrk="1" hangingPunct="1"/>
            <a:r>
              <a:rPr lang="zh-CN" altLang="en-US" sz="2400" dirty="0"/>
              <a:t>分组通常使用目的主机</a:t>
            </a:r>
            <a:r>
              <a:rPr lang="en-US" altLang="zh-CN" sz="2400" dirty="0"/>
              <a:t>IP</a:t>
            </a:r>
            <a:r>
              <a:rPr lang="zh-CN" altLang="en-US" sz="2400" dirty="0"/>
              <a:t>地址来选择路径</a:t>
            </a:r>
            <a:endParaRPr lang="zh-CN" altLang="en-US" sz="2400" dirty="0"/>
          </a:p>
          <a:p>
            <a:pPr lvl="1" eaLnBrk="1" hangingPunct="1"/>
            <a:r>
              <a:rPr lang="zh-CN" altLang="en-US" sz="2000" dirty="0"/>
              <a:t>在源</a:t>
            </a:r>
            <a:r>
              <a:rPr lang="en-US" altLang="zh-CN" sz="2000" dirty="0"/>
              <a:t>-</a:t>
            </a:r>
            <a:r>
              <a:rPr lang="zh-CN" altLang="en-US" sz="2000" dirty="0"/>
              <a:t>目的主机对之间的分组有可能采用不同的路径</a:t>
            </a:r>
            <a:endParaRPr lang="zh-CN" altLang="en-US" sz="2000" dirty="0"/>
          </a:p>
        </p:txBody>
      </p:sp>
      <p:sp>
        <p:nvSpPr>
          <p:cNvPr id="4104" name="Freeform 4"/>
          <p:cNvSpPr/>
          <p:nvPr>
            <p:custDataLst>
              <p:tags r:id="rId5"/>
            </p:custDataLst>
          </p:nvPr>
        </p:nvSpPr>
        <p:spPr bwMode="auto">
          <a:xfrm>
            <a:off x="3341688" y="4765675"/>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105" name="Line 5"/>
          <p:cNvSpPr>
            <a:spLocks noChangeShapeType="1"/>
          </p:cNvSpPr>
          <p:nvPr>
            <p:custDataLst>
              <p:tags r:id="rId6"/>
            </p:custDataLst>
          </p:nvPr>
        </p:nvSpPr>
        <p:spPr bwMode="auto">
          <a:xfrm rot="5400000" flipV="1">
            <a:off x="2695576" y="4508500"/>
            <a:ext cx="6350" cy="15779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6" name="Freeform 6"/>
          <p:cNvSpPr/>
          <p:nvPr>
            <p:custDataLst>
              <p:tags r:id="rId7"/>
            </p:custDataLst>
          </p:nvPr>
        </p:nvSpPr>
        <p:spPr bwMode="auto">
          <a:xfrm>
            <a:off x="3979863" y="50593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 name="Group 7"/>
          <p:cNvGrpSpPr/>
          <p:nvPr>
            <p:custDataLst>
              <p:tags r:id="rId8"/>
            </p:custDataLst>
          </p:nvPr>
        </p:nvGrpSpPr>
        <p:grpSpPr bwMode="auto">
          <a:xfrm>
            <a:off x="3486150" y="5233988"/>
            <a:ext cx="501650" cy="233362"/>
            <a:chOff x="3600" y="219"/>
            <a:chExt cx="360" cy="175"/>
          </a:xfrm>
        </p:grpSpPr>
        <p:sp>
          <p:nvSpPr>
            <p:cNvPr id="4221" name="Oval 8"/>
            <p:cNvSpPr>
              <a:spLocks noChangeArrowheads="1"/>
            </p:cNvSpPr>
            <p:nvPr>
              <p:custDataLst>
                <p:tags r:id="rId9"/>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4222" name="Line 9"/>
            <p:cNvSpPr>
              <a:spLocks noChangeShapeType="1"/>
            </p:cNvSpPr>
            <p:nvPr>
              <p:custDataLst>
                <p:tags r:id="rId10"/>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3" name="Line 10"/>
            <p:cNvSpPr>
              <a:spLocks noChangeShapeType="1"/>
            </p:cNvSpPr>
            <p:nvPr>
              <p:custDataLst>
                <p:tags r:id="rId11"/>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4" name="Rectangle 11"/>
            <p:cNvSpPr>
              <a:spLocks noChangeArrowheads="1"/>
            </p:cNvSpPr>
            <p:nvPr>
              <p:custDataLst>
                <p:tags r:id="rId12"/>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4225" name="Oval 12"/>
            <p:cNvSpPr>
              <a:spLocks noChangeArrowheads="1"/>
            </p:cNvSpPr>
            <p:nvPr>
              <p:custDataLst>
                <p:tags r:id="rId13"/>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4" name="Group 13"/>
            <p:cNvGrpSpPr/>
            <p:nvPr/>
          </p:nvGrpSpPr>
          <p:grpSpPr bwMode="auto">
            <a:xfrm>
              <a:off x="3686" y="244"/>
              <a:ext cx="177" cy="66"/>
              <a:chOff x="2848" y="848"/>
              <a:chExt cx="140" cy="98"/>
            </a:xfrm>
          </p:grpSpPr>
          <p:sp>
            <p:nvSpPr>
              <p:cNvPr id="4231" name="Line 14"/>
              <p:cNvSpPr>
                <a:spLocks noChangeShapeType="1"/>
              </p:cNvSpPr>
              <p:nvPr>
                <p:custDataLst>
                  <p:tags r:id="rId14"/>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2" name="Line 15"/>
              <p:cNvSpPr>
                <a:spLocks noChangeShapeType="1"/>
              </p:cNvSpPr>
              <p:nvPr>
                <p:custDataLst>
                  <p:tags r:id="rId15"/>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3" name="Line 16"/>
              <p:cNvSpPr>
                <a:spLocks noChangeShapeType="1"/>
              </p:cNvSpPr>
              <p:nvPr>
                <p:custDataLst>
                  <p:tags r:id="rId16"/>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7"/>
            <p:cNvGrpSpPr/>
            <p:nvPr/>
          </p:nvGrpSpPr>
          <p:grpSpPr bwMode="auto">
            <a:xfrm flipV="1">
              <a:off x="3686" y="243"/>
              <a:ext cx="177" cy="66"/>
              <a:chOff x="2848" y="848"/>
              <a:chExt cx="140" cy="98"/>
            </a:xfrm>
          </p:grpSpPr>
          <p:sp>
            <p:nvSpPr>
              <p:cNvPr id="4228" name="Line 18"/>
              <p:cNvSpPr>
                <a:spLocks noChangeShapeType="1"/>
              </p:cNvSpPr>
              <p:nvPr>
                <p:custDataLst>
                  <p:tags r:id="rId17"/>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9" name="Line 19"/>
              <p:cNvSpPr>
                <a:spLocks noChangeShapeType="1"/>
              </p:cNvSpPr>
              <p:nvPr>
                <p:custDataLst>
                  <p:tags r:id="rId18"/>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0" name="Line 20"/>
              <p:cNvSpPr>
                <a:spLocks noChangeShapeType="1"/>
              </p:cNvSpPr>
              <p:nvPr>
                <p:custDataLst>
                  <p:tags r:id="rId19"/>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 name="Group 21"/>
          <p:cNvGrpSpPr/>
          <p:nvPr>
            <p:custDataLst>
              <p:tags r:id="rId20"/>
            </p:custDataLst>
          </p:nvPr>
        </p:nvGrpSpPr>
        <p:grpSpPr bwMode="auto">
          <a:xfrm>
            <a:off x="3838575" y="5872163"/>
            <a:ext cx="501650" cy="233362"/>
            <a:chOff x="3600" y="219"/>
            <a:chExt cx="360" cy="175"/>
          </a:xfrm>
        </p:grpSpPr>
        <p:sp>
          <p:nvSpPr>
            <p:cNvPr id="4208" name="Oval 22"/>
            <p:cNvSpPr>
              <a:spLocks noChangeArrowheads="1"/>
            </p:cNvSpPr>
            <p:nvPr>
              <p:custDataLst>
                <p:tags r:id="rId21"/>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4209" name="Line 23"/>
            <p:cNvSpPr>
              <a:spLocks noChangeShapeType="1"/>
            </p:cNvSpPr>
            <p:nvPr>
              <p:custDataLst>
                <p:tags r:id="rId22"/>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0" name="Line 24"/>
            <p:cNvSpPr>
              <a:spLocks noChangeShapeType="1"/>
            </p:cNvSpPr>
            <p:nvPr>
              <p:custDataLst>
                <p:tags r:id="rId23"/>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1" name="Rectangle 25"/>
            <p:cNvSpPr>
              <a:spLocks noChangeArrowheads="1"/>
            </p:cNvSpPr>
            <p:nvPr>
              <p:custDataLst>
                <p:tags r:id="rId24"/>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4212" name="Oval 26"/>
            <p:cNvSpPr>
              <a:spLocks noChangeArrowheads="1"/>
            </p:cNvSpPr>
            <p:nvPr>
              <p:custDataLst>
                <p:tags r:id="rId25"/>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7" name="Group 27"/>
            <p:cNvGrpSpPr/>
            <p:nvPr/>
          </p:nvGrpSpPr>
          <p:grpSpPr bwMode="auto">
            <a:xfrm>
              <a:off x="3686" y="244"/>
              <a:ext cx="177" cy="66"/>
              <a:chOff x="2848" y="848"/>
              <a:chExt cx="140" cy="98"/>
            </a:xfrm>
          </p:grpSpPr>
          <p:sp>
            <p:nvSpPr>
              <p:cNvPr id="4218" name="Line 28"/>
              <p:cNvSpPr>
                <a:spLocks noChangeShapeType="1"/>
              </p:cNvSpPr>
              <p:nvPr>
                <p:custDataLst>
                  <p:tags r:id="rId26"/>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9" name="Line 29"/>
              <p:cNvSpPr>
                <a:spLocks noChangeShapeType="1"/>
              </p:cNvSpPr>
              <p:nvPr>
                <p:custDataLst>
                  <p:tags r:id="rId27"/>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0" name="Line 30"/>
              <p:cNvSpPr>
                <a:spLocks noChangeShapeType="1"/>
              </p:cNvSpPr>
              <p:nvPr>
                <p:custDataLst>
                  <p:tags r:id="rId28"/>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31"/>
            <p:cNvGrpSpPr/>
            <p:nvPr/>
          </p:nvGrpSpPr>
          <p:grpSpPr bwMode="auto">
            <a:xfrm flipV="1">
              <a:off x="3686" y="243"/>
              <a:ext cx="177" cy="66"/>
              <a:chOff x="2848" y="848"/>
              <a:chExt cx="140" cy="98"/>
            </a:xfrm>
          </p:grpSpPr>
          <p:sp>
            <p:nvSpPr>
              <p:cNvPr id="4215" name="Line 32"/>
              <p:cNvSpPr>
                <a:spLocks noChangeShapeType="1"/>
              </p:cNvSpPr>
              <p:nvPr>
                <p:custDataLst>
                  <p:tags r:id="rId29"/>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6" name="Line 33"/>
              <p:cNvSpPr>
                <a:spLocks noChangeShapeType="1"/>
              </p:cNvSpPr>
              <p:nvPr>
                <p:custDataLst>
                  <p:tags r:id="rId30"/>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7" name="Line 34"/>
              <p:cNvSpPr>
                <a:spLocks noChangeShapeType="1"/>
              </p:cNvSpPr>
              <p:nvPr>
                <p:custDataLst>
                  <p:tags r:id="rId31"/>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 name="Group 35"/>
          <p:cNvGrpSpPr/>
          <p:nvPr>
            <p:custDataLst>
              <p:tags r:id="rId32"/>
            </p:custDataLst>
          </p:nvPr>
        </p:nvGrpSpPr>
        <p:grpSpPr bwMode="auto">
          <a:xfrm>
            <a:off x="4513263" y="4929188"/>
            <a:ext cx="501650" cy="233362"/>
            <a:chOff x="3600" y="219"/>
            <a:chExt cx="360" cy="175"/>
          </a:xfrm>
        </p:grpSpPr>
        <p:sp>
          <p:nvSpPr>
            <p:cNvPr id="4195" name="Oval 36"/>
            <p:cNvSpPr>
              <a:spLocks noChangeArrowheads="1"/>
            </p:cNvSpPr>
            <p:nvPr>
              <p:custDataLst>
                <p:tags r:id="rId33"/>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4196" name="Line 37"/>
            <p:cNvSpPr>
              <a:spLocks noChangeShapeType="1"/>
            </p:cNvSpPr>
            <p:nvPr>
              <p:custDataLst>
                <p:tags r:id="rId34"/>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7" name="Line 38"/>
            <p:cNvSpPr>
              <a:spLocks noChangeShapeType="1"/>
            </p:cNvSpPr>
            <p:nvPr>
              <p:custDataLst>
                <p:tags r:id="rId35"/>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8" name="Rectangle 39"/>
            <p:cNvSpPr>
              <a:spLocks noChangeArrowheads="1"/>
            </p:cNvSpPr>
            <p:nvPr>
              <p:custDataLst>
                <p:tags r:id="rId36"/>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4199" name="Oval 40"/>
            <p:cNvSpPr>
              <a:spLocks noChangeArrowheads="1"/>
            </p:cNvSpPr>
            <p:nvPr>
              <p:custDataLst>
                <p:tags r:id="rId37"/>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0" name="Group 41"/>
            <p:cNvGrpSpPr/>
            <p:nvPr/>
          </p:nvGrpSpPr>
          <p:grpSpPr bwMode="auto">
            <a:xfrm>
              <a:off x="3686" y="244"/>
              <a:ext cx="177" cy="66"/>
              <a:chOff x="2848" y="848"/>
              <a:chExt cx="140" cy="98"/>
            </a:xfrm>
          </p:grpSpPr>
          <p:sp>
            <p:nvSpPr>
              <p:cNvPr id="4205" name="Line 42"/>
              <p:cNvSpPr>
                <a:spLocks noChangeShapeType="1"/>
              </p:cNvSpPr>
              <p:nvPr>
                <p:custDataLst>
                  <p:tags r:id="rId38"/>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6" name="Line 43"/>
              <p:cNvSpPr>
                <a:spLocks noChangeShapeType="1"/>
              </p:cNvSpPr>
              <p:nvPr>
                <p:custDataLst>
                  <p:tags r:id="rId39"/>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7" name="Line 44"/>
              <p:cNvSpPr>
                <a:spLocks noChangeShapeType="1"/>
              </p:cNvSpPr>
              <p:nvPr>
                <p:custDataLst>
                  <p:tags r:id="rId40"/>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45"/>
            <p:cNvGrpSpPr/>
            <p:nvPr/>
          </p:nvGrpSpPr>
          <p:grpSpPr bwMode="auto">
            <a:xfrm flipV="1">
              <a:off x="3686" y="243"/>
              <a:ext cx="177" cy="66"/>
              <a:chOff x="2848" y="848"/>
              <a:chExt cx="140" cy="98"/>
            </a:xfrm>
          </p:grpSpPr>
          <p:sp>
            <p:nvSpPr>
              <p:cNvPr id="4202" name="Line 46"/>
              <p:cNvSpPr>
                <a:spLocks noChangeShapeType="1"/>
              </p:cNvSpPr>
              <p:nvPr>
                <p:custDataLst>
                  <p:tags r:id="rId41"/>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 name="Line 47"/>
              <p:cNvSpPr>
                <a:spLocks noChangeShapeType="1"/>
              </p:cNvSpPr>
              <p:nvPr>
                <p:custDataLst>
                  <p:tags r:id="rId42"/>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4" name="Line 48"/>
              <p:cNvSpPr>
                <a:spLocks noChangeShapeType="1"/>
              </p:cNvSpPr>
              <p:nvPr>
                <p:custDataLst>
                  <p:tags r:id="rId43"/>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 name="Group 49"/>
          <p:cNvGrpSpPr/>
          <p:nvPr>
            <p:custDataLst>
              <p:tags r:id="rId44"/>
            </p:custDataLst>
          </p:nvPr>
        </p:nvGrpSpPr>
        <p:grpSpPr bwMode="auto">
          <a:xfrm>
            <a:off x="4435475" y="5594350"/>
            <a:ext cx="500063" cy="233363"/>
            <a:chOff x="3600" y="219"/>
            <a:chExt cx="360" cy="175"/>
          </a:xfrm>
        </p:grpSpPr>
        <p:sp>
          <p:nvSpPr>
            <p:cNvPr id="4182" name="Oval 50"/>
            <p:cNvSpPr>
              <a:spLocks noChangeArrowheads="1"/>
            </p:cNvSpPr>
            <p:nvPr>
              <p:custDataLst>
                <p:tags r:id="rId45"/>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4183" name="Line 51"/>
            <p:cNvSpPr>
              <a:spLocks noChangeShapeType="1"/>
            </p:cNvSpPr>
            <p:nvPr>
              <p:custDataLst>
                <p:tags r:id="rId46"/>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4" name="Line 52"/>
            <p:cNvSpPr>
              <a:spLocks noChangeShapeType="1"/>
            </p:cNvSpPr>
            <p:nvPr>
              <p:custDataLst>
                <p:tags r:id="rId47"/>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5" name="Rectangle 53"/>
            <p:cNvSpPr>
              <a:spLocks noChangeArrowheads="1"/>
            </p:cNvSpPr>
            <p:nvPr>
              <p:custDataLst>
                <p:tags r:id="rId48"/>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4186" name="Oval 54"/>
            <p:cNvSpPr>
              <a:spLocks noChangeArrowheads="1"/>
            </p:cNvSpPr>
            <p:nvPr>
              <p:custDataLst>
                <p:tags r:id="rId49"/>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3" name="Group 55"/>
            <p:cNvGrpSpPr/>
            <p:nvPr/>
          </p:nvGrpSpPr>
          <p:grpSpPr bwMode="auto">
            <a:xfrm>
              <a:off x="3686" y="244"/>
              <a:ext cx="177" cy="66"/>
              <a:chOff x="2848" y="848"/>
              <a:chExt cx="140" cy="98"/>
            </a:xfrm>
          </p:grpSpPr>
          <p:sp>
            <p:nvSpPr>
              <p:cNvPr id="4192" name="Line 56"/>
              <p:cNvSpPr>
                <a:spLocks noChangeShapeType="1"/>
              </p:cNvSpPr>
              <p:nvPr>
                <p:custDataLst>
                  <p:tags r:id="rId50"/>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3" name="Line 57"/>
              <p:cNvSpPr>
                <a:spLocks noChangeShapeType="1"/>
              </p:cNvSpPr>
              <p:nvPr>
                <p:custDataLst>
                  <p:tags r:id="rId51"/>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4" name="Line 58"/>
              <p:cNvSpPr>
                <a:spLocks noChangeShapeType="1"/>
              </p:cNvSpPr>
              <p:nvPr>
                <p:custDataLst>
                  <p:tags r:id="rId52"/>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59"/>
            <p:cNvGrpSpPr/>
            <p:nvPr/>
          </p:nvGrpSpPr>
          <p:grpSpPr bwMode="auto">
            <a:xfrm flipV="1">
              <a:off x="3686" y="243"/>
              <a:ext cx="177" cy="66"/>
              <a:chOff x="2848" y="848"/>
              <a:chExt cx="140" cy="98"/>
            </a:xfrm>
          </p:grpSpPr>
          <p:sp>
            <p:nvSpPr>
              <p:cNvPr id="4189" name="Line 60"/>
              <p:cNvSpPr>
                <a:spLocks noChangeShapeType="1"/>
              </p:cNvSpPr>
              <p:nvPr>
                <p:custDataLst>
                  <p:tags r:id="rId53"/>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0" name="Line 61"/>
              <p:cNvSpPr>
                <a:spLocks noChangeShapeType="1"/>
              </p:cNvSpPr>
              <p:nvPr>
                <p:custDataLst>
                  <p:tags r:id="rId54"/>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1" name="Line 62"/>
              <p:cNvSpPr>
                <a:spLocks noChangeShapeType="1"/>
              </p:cNvSpPr>
              <p:nvPr>
                <p:custDataLst>
                  <p:tags r:id="rId55"/>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5" name="Group 63"/>
          <p:cNvGrpSpPr/>
          <p:nvPr>
            <p:custDataLst>
              <p:tags r:id="rId56"/>
            </p:custDataLst>
          </p:nvPr>
        </p:nvGrpSpPr>
        <p:grpSpPr bwMode="auto">
          <a:xfrm>
            <a:off x="5070475" y="5891213"/>
            <a:ext cx="501650" cy="233362"/>
            <a:chOff x="3600" y="219"/>
            <a:chExt cx="360" cy="175"/>
          </a:xfrm>
        </p:grpSpPr>
        <p:sp>
          <p:nvSpPr>
            <p:cNvPr id="4169" name="Oval 64"/>
            <p:cNvSpPr>
              <a:spLocks noChangeArrowheads="1"/>
            </p:cNvSpPr>
            <p:nvPr>
              <p:custDataLst>
                <p:tags r:id="rId57"/>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4170" name="Line 65"/>
            <p:cNvSpPr>
              <a:spLocks noChangeShapeType="1"/>
            </p:cNvSpPr>
            <p:nvPr>
              <p:custDataLst>
                <p:tags r:id="rId58"/>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1" name="Line 66"/>
            <p:cNvSpPr>
              <a:spLocks noChangeShapeType="1"/>
            </p:cNvSpPr>
            <p:nvPr>
              <p:custDataLst>
                <p:tags r:id="rId59"/>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2" name="Rectangle 67"/>
            <p:cNvSpPr>
              <a:spLocks noChangeArrowheads="1"/>
            </p:cNvSpPr>
            <p:nvPr>
              <p:custDataLst>
                <p:tags r:id="rId60"/>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4173" name="Oval 68"/>
            <p:cNvSpPr>
              <a:spLocks noChangeArrowheads="1"/>
            </p:cNvSpPr>
            <p:nvPr>
              <p:custDataLst>
                <p:tags r:id="rId61"/>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6" name="Group 69"/>
            <p:cNvGrpSpPr/>
            <p:nvPr/>
          </p:nvGrpSpPr>
          <p:grpSpPr bwMode="auto">
            <a:xfrm>
              <a:off x="3686" y="244"/>
              <a:ext cx="177" cy="66"/>
              <a:chOff x="2848" y="848"/>
              <a:chExt cx="140" cy="98"/>
            </a:xfrm>
          </p:grpSpPr>
          <p:sp>
            <p:nvSpPr>
              <p:cNvPr id="4179" name="Line 70"/>
              <p:cNvSpPr>
                <a:spLocks noChangeShapeType="1"/>
              </p:cNvSpPr>
              <p:nvPr>
                <p:custDataLst>
                  <p:tags r:id="rId62"/>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0" name="Line 71"/>
              <p:cNvSpPr>
                <a:spLocks noChangeShapeType="1"/>
              </p:cNvSpPr>
              <p:nvPr>
                <p:custDataLst>
                  <p:tags r:id="rId63"/>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1" name="Line 72"/>
              <p:cNvSpPr>
                <a:spLocks noChangeShapeType="1"/>
              </p:cNvSpPr>
              <p:nvPr>
                <p:custDataLst>
                  <p:tags r:id="rId64"/>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73"/>
            <p:cNvGrpSpPr/>
            <p:nvPr/>
          </p:nvGrpSpPr>
          <p:grpSpPr bwMode="auto">
            <a:xfrm flipV="1">
              <a:off x="3686" y="243"/>
              <a:ext cx="177" cy="66"/>
              <a:chOff x="2848" y="848"/>
              <a:chExt cx="140" cy="98"/>
            </a:xfrm>
          </p:grpSpPr>
          <p:sp>
            <p:nvSpPr>
              <p:cNvPr id="4176" name="Line 74"/>
              <p:cNvSpPr>
                <a:spLocks noChangeShapeType="1"/>
              </p:cNvSpPr>
              <p:nvPr>
                <p:custDataLst>
                  <p:tags r:id="rId65"/>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7" name="Line 75"/>
              <p:cNvSpPr>
                <a:spLocks noChangeShapeType="1"/>
              </p:cNvSpPr>
              <p:nvPr>
                <p:custDataLst>
                  <p:tags r:id="rId66"/>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8" name="Line 76"/>
              <p:cNvSpPr>
                <a:spLocks noChangeShapeType="1"/>
              </p:cNvSpPr>
              <p:nvPr>
                <p:custDataLst>
                  <p:tags r:id="rId67"/>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 name="Group 77"/>
          <p:cNvGrpSpPr/>
          <p:nvPr>
            <p:custDataLst>
              <p:tags r:id="rId68"/>
            </p:custDataLst>
          </p:nvPr>
        </p:nvGrpSpPr>
        <p:grpSpPr bwMode="auto">
          <a:xfrm>
            <a:off x="5514975" y="5235575"/>
            <a:ext cx="501650" cy="233363"/>
            <a:chOff x="3600" y="219"/>
            <a:chExt cx="360" cy="175"/>
          </a:xfrm>
        </p:grpSpPr>
        <p:sp>
          <p:nvSpPr>
            <p:cNvPr id="4156" name="Oval 78"/>
            <p:cNvSpPr>
              <a:spLocks noChangeArrowheads="1"/>
            </p:cNvSpPr>
            <p:nvPr>
              <p:custDataLst>
                <p:tags r:id="rId69"/>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4157" name="Line 79"/>
            <p:cNvSpPr>
              <a:spLocks noChangeShapeType="1"/>
            </p:cNvSpPr>
            <p:nvPr>
              <p:custDataLst>
                <p:tags r:id="rId70"/>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8" name="Line 80"/>
            <p:cNvSpPr>
              <a:spLocks noChangeShapeType="1"/>
            </p:cNvSpPr>
            <p:nvPr>
              <p:custDataLst>
                <p:tags r:id="rId71"/>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9" name="Rectangle 81"/>
            <p:cNvSpPr>
              <a:spLocks noChangeArrowheads="1"/>
            </p:cNvSpPr>
            <p:nvPr>
              <p:custDataLst>
                <p:tags r:id="rId72"/>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zh-CN" sz="2400">
                <a:latin typeface="Times New Roman" panose="02020603050405020304" pitchFamily="18" charset="0"/>
              </a:endParaRPr>
            </a:p>
          </p:txBody>
        </p:sp>
        <p:sp>
          <p:nvSpPr>
            <p:cNvPr id="4160" name="Oval 82"/>
            <p:cNvSpPr>
              <a:spLocks noChangeArrowheads="1"/>
            </p:cNvSpPr>
            <p:nvPr>
              <p:custDataLst>
                <p:tags r:id="rId73"/>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19" name="Group 83"/>
            <p:cNvGrpSpPr/>
            <p:nvPr/>
          </p:nvGrpSpPr>
          <p:grpSpPr bwMode="auto">
            <a:xfrm>
              <a:off x="3686" y="244"/>
              <a:ext cx="177" cy="66"/>
              <a:chOff x="2848" y="848"/>
              <a:chExt cx="140" cy="98"/>
            </a:xfrm>
          </p:grpSpPr>
          <p:sp>
            <p:nvSpPr>
              <p:cNvPr id="4166" name="Line 84"/>
              <p:cNvSpPr>
                <a:spLocks noChangeShapeType="1"/>
              </p:cNvSpPr>
              <p:nvPr>
                <p:custDataLst>
                  <p:tags r:id="rId74"/>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7" name="Line 85"/>
              <p:cNvSpPr>
                <a:spLocks noChangeShapeType="1"/>
              </p:cNvSpPr>
              <p:nvPr>
                <p:custDataLst>
                  <p:tags r:id="rId75"/>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8" name="Line 86"/>
              <p:cNvSpPr>
                <a:spLocks noChangeShapeType="1"/>
              </p:cNvSpPr>
              <p:nvPr>
                <p:custDataLst>
                  <p:tags r:id="rId76"/>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 name="Group 87"/>
            <p:cNvGrpSpPr/>
            <p:nvPr/>
          </p:nvGrpSpPr>
          <p:grpSpPr bwMode="auto">
            <a:xfrm flipV="1">
              <a:off x="3686" y="243"/>
              <a:ext cx="177" cy="66"/>
              <a:chOff x="2848" y="848"/>
              <a:chExt cx="140" cy="98"/>
            </a:xfrm>
          </p:grpSpPr>
          <p:sp>
            <p:nvSpPr>
              <p:cNvPr id="4163" name="Line 88"/>
              <p:cNvSpPr>
                <a:spLocks noChangeShapeType="1"/>
              </p:cNvSpPr>
              <p:nvPr>
                <p:custDataLst>
                  <p:tags r:id="rId77"/>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4" name="Line 89"/>
              <p:cNvSpPr>
                <a:spLocks noChangeShapeType="1"/>
              </p:cNvSpPr>
              <p:nvPr>
                <p:custDataLst>
                  <p:tags r:id="rId78"/>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5" name="Line 90"/>
              <p:cNvSpPr>
                <a:spLocks noChangeShapeType="1"/>
              </p:cNvSpPr>
              <p:nvPr>
                <p:custDataLst>
                  <p:tags r:id="rId79"/>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 name="Group 91"/>
          <p:cNvGrpSpPr/>
          <p:nvPr>
            <p:custDataLst>
              <p:tags r:id="rId80"/>
            </p:custDataLst>
          </p:nvPr>
        </p:nvGrpSpPr>
        <p:grpSpPr bwMode="auto">
          <a:xfrm>
            <a:off x="468313" y="3429000"/>
            <a:ext cx="1566862" cy="1987550"/>
            <a:chOff x="2366" y="929"/>
            <a:chExt cx="987" cy="1252"/>
          </a:xfrm>
        </p:grpSpPr>
        <p:graphicFrame>
          <p:nvGraphicFramePr>
            <p:cNvPr id="4099" name="Object 92"/>
            <p:cNvGraphicFramePr>
              <a:graphicFrameLocks noChangeAspect="1"/>
            </p:cNvGraphicFramePr>
            <p:nvPr>
              <p:custDataLst>
                <p:tags r:id="rId81"/>
              </p:custDataLst>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12444" name="Clip" r:id="rId82" imgW="1307465" imgH="1083945" progId="">
                    <p:embed/>
                  </p:oleObj>
                </mc:Choice>
                <mc:Fallback>
                  <p:oleObj name="Clip" r:id="rId82" imgW="1307465" imgH="1083945" progId="">
                    <p:embed/>
                    <p:pic>
                      <p:nvPicPr>
                        <p:cNvPr id="0" name="Object 92"/>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 name="Group 93"/>
            <p:cNvGrpSpPr/>
            <p:nvPr/>
          </p:nvGrpSpPr>
          <p:grpSpPr bwMode="auto">
            <a:xfrm>
              <a:off x="2366" y="1145"/>
              <a:ext cx="987" cy="1036"/>
              <a:chOff x="2956" y="969"/>
              <a:chExt cx="513" cy="529"/>
            </a:xfrm>
          </p:grpSpPr>
          <p:sp>
            <p:nvSpPr>
              <p:cNvPr id="4148" name="Rectangle 94"/>
              <p:cNvSpPr>
                <a:spLocks noChangeArrowheads="1"/>
              </p:cNvSpPr>
              <p:nvPr>
                <p:custDataLst>
                  <p:tags r:id="rId84"/>
                </p:custDataLst>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49" name="Rectangle 95"/>
              <p:cNvSpPr>
                <a:spLocks noChangeArrowheads="1"/>
              </p:cNvSpPr>
              <p:nvPr>
                <p:custDataLst>
                  <p:tags r:id="rId85"/>
                </p:custDataLst>
              </p:nvPr>
            </p:nvSpPr>
            <p:spPr bwMode="auto">
              <a:xfrm>
                <a:off x="2997" y="984"/>
                <a:ext cx="435" cy="504"/>
              </a:xfrm>
              <a:prstGeom prst="rect">
                <a:avLst/>
              </a:prstGeom>
              <a:solidFill>
                <a:schemeClr val="bg1"/>
              </a:solidFill>
              <a:ln w="12700">
                <a:solidFill>
                  <a:schemeClr val="tx1"/>
                </a:solidFill>
                <a:miter lim="800000"/>
              </a:ln>
            </p:spPr>
            <p:txBody>
              <a:bodyPr wrap="none" anchor="ctr"/>
              <a:lstStyle/>
              <a:p>
                <a:endParaRPr lang="zh-CN" altLang="en-US"/>
              </a:p>
            </p:txBody>
          </p:sp>
          <p:sp>
            <p:nvSpPr>
              <p:cNvPr id="4150" name="Rectangle 96"/>
              <p:cNvSpPr>
                <a:spLocks noChangeArrowheads="1"/>
              </p:cNvSpPr>
              <p:nvPr>
                <p:custDataLst>
                  <p:tags r:id="rId86"/>
                </p:custDataLst>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51" name="Text Box 97"/>
              <p:cNvSpPr txBox="1">
                <a:spLocks noChangeArrowheads="1"/>
              </p:cNvSpPr>
              <p:nvPr>
                <p:custDataLst>
                  <p:tags r:id="rId87"/>
                </p:custDataLst>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sz="2000">
                    <a:latin typeface="Comic Sans MS" panose="030F0702030302020204" pitchFamily="66" charset="0"/>
                  </a:rPr>
                  <a:t>application</a:t>
                </a:r>
                <a:endParaRPr lang="en-US" altLang="zh-CN" sz="2000">
                  <a:latin typeface="Comic Sans MS" panose="030F0702030302020204" pitchFamily="66" charset="0"/>
                </a:endParaRPr>
              </a:p>
              <a:p>
                <a:pPr algn="ctr"/>
                <a:r>
                  <a:rPr lang="en-US" altLang="zh-CN" sz="2000">
                    <a:latin typeface="Comic Sans MS" panose="030F0702030302020204" pitchFamily="66" charset="0"/>
                  </a:rPr>
                  <a:t>transport</a:t>
                </a:r>
                <a:endParaRPr lang="en-US" altLang="zh-CN" sz="2000">
                  <a:latin typeface="Comic Sans MS" panose="030F0702030302020204" pitchFamily="66" charset="0"/>
                </a:endParaRPr>
              </a:p>
              <a:p>
                <a:pPr algn="ctr"/>
                <a:r>
                  <a:rPr lang="en-US" altLang="zh-CN" sz="2000">
                    <a:solidFill>
                      <a:schemeClr val="bg1"/>
                    </a:solidFill>
                    <a:latin typeface="Comic Sans MS" panose="030F0702030302020204" pitchFamily="66" charset="0"/>
                  </a:rPr>
                  <a:t>network</a:t>
                </a:r>
                <a:endParaRPr lang="en-US" altLang="zh-CN" sz="2000">
                  <a:latin typeface="Comic Sans MS" panose="030F0702030302020204" pitchFamily="66" charset="0"/>
                </a:endParaRPr>
              </a:p>
              <a:p>
                <a:pPr algn="ctr"/>
                <a:r>
                  <a:rPr lang="en-US" altLang="zh-CN" sz="2000">
                    <a:latin typeface="Comic Sans MS" panose="030F0702030302020204" pitchFamily="66" charset="0"/>
                  </a:rPr>
                  <a:t>data link</a:t>
                </a:r>
                <a:endParaRPr lang="en-US" altLang="zh-CN" sz="2000">
                  <a:latin typeface="Comic Sans MS" panose="030F0702030302020204" pitchFamily="66" charset="0"/>
                </a:endParaRPr>
              </a:p>
              <a:p>
                <a:pPr algn="ctr"/>
                <a:r>
                  <a:rPr lang="en-US" altLang="zh-CN" sz="2000">
                    <a:latin typeface="Comic Sans MS" panose="030F0702030302020204" pitchFamily="66" charset="0"/>
                  </a:rPr>
                  <a:t>physical</a:t>
                </a:r>
                <a:endParaRPr lang="en-US" altLang="zh-CN" sz="2000">
                  <a:latin typeface="Times New Roman" panose="02020603050405020304" pitchFamily="18" charset="0"/>
                </a:endParaRPr>
              </a:p>
            </p:txBody>
          </p:sp>
          <p:sp>
            <p:nvSpPr>
              <p:cNvPr id="4152" name="Line 98"/>
              <p:cNvSpPr>
                <a:spLocks noChangeShapeType="1"/>
              </p:cNvSpPr>
              <p:nvPr>
                <p:custDataLst>
                  <p:tags r:id="rId88"/>
                </p:custDataLst>
              </p:nvPr>
            </p:nvSpPr>
            <p:spPr bwMode="auto">
              <a:xfrm>
                <a:off x="2997" y="1194"/>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3" name="Line 99"/>
              <p:cNvSpPr>
                <a:spLocks noChangeShapeType="1"/>
              </p:cNvSpPr>
              <p:nvPr>
                <p:custDataLst>
                  <p:tags r:id="rId89"/>
                </p:custDataLst>
              </p:nvPr>
            </p:nvSpPr>
            <p:spPr bwMode="auto">
              <a:xfrm>
                <a:off x="3003" y="1290"/>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4" name="Line 100"/>
              <p:cNvSpPr>
                <a:spLocks noChangeShapeType="1"/>
              </p:cNvSpPr>
              <p:nvPr>
                <p:custDataLst>
                  <p:tags r:id="rId90"/>
                </p:custDataLst>
              </p:nvPr>
            </p:nvSpPr>
            <p:spPr bwMode="auto">
              <a:xfrm>
                <a:off x="3003" y="1374"/>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5" name="Line 101"/>
              <p:cNvSpPr>
                <a:spLocks noChangeShapeType="1"/>
              </p:cNvSpPr>
              <p:nvPr>
                <p:custDataLst>
                  <p:tags r:id="rId91"/>
                </p:custDataLst>
              </p:nvPr>
            </p:nvSpPr>
            <p:spPr bwMode="auto">
              <a:xfrm>
                <a:off x="3003" y="1092"/>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114" name="Freeform 102"/>
          <p:cNvSpPr/>
          <p:nvPr>
            <p:custDataLst>
              <p:tags r:id="rId92"/>
            </p:custDataLst>
          </p:nvPr>
        </p:nvSpPr>
        <p:spPr bwMode="auto">
          <a:xfrm>
            <a:off x="5021263" y="50530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15" name="Freeform 103"/>
          <p:cNvSpPr/>
          <p:nvPr>
            <p:custDataLst>
              <p:tags r:id="rId93"/>
            </p:custDataLst>
          </p:nvPr>
        </p:nvSpPr>
        <p:spPr bwMode="auto">
          <a:xfrm>
            <a:off x="3956050" y="5445125"/>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16" name="Freeform 104"/>
          <p:cNvSpPr/>
          <p:nvPr>
            <p:custDataLst>
              <p:tags r:id="rId94"/>
            </p:custDataLst>
          </p:nvPr>
        </p:nvSpPr>
        <p:spPr bwMode="auto">
          <a:xfrm>
            <a:off x="4903788" y="54213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17" name="Freeform 105"/>
          <p:cNvSpPr/>
          <p:nvPr>
            <p:custDataLst>
              <p:tags r:id="rId95"/>
            </p:custDataLst>
          </p:nvPr>
        </p:nvSpPr>
        <p:spPr bwMode="auto">
          <a:xfrm>
            <a:off x="5570538" y="54752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18" name="Freeform 106"/>
          <p:cNvSpPr/>
          <p:nvPr>
            <p:custDataLst>
              <p:tags r:id="rId96"/>
            </p:custDataLst>
          </p:nvPr>
        </p:nvSpPr>
        <p:spPr bwMode="auto">
          <a:xfrm>
            <a:off x="4335463" y="6008688"/>
            <a:ext cx="736600" cy="74612"/>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19" name="Freeform 107"/>
          <p:cNvSpPr/>
          <p:nvPr>
            <p:custDataLst>
              <p:tags r:id="rId97"/>
            </p:custDataLst>
          </p:nvPr>
        </p:nvSpPr>
        <p:spPr bwMode="auto">
          <a:xfrm>
            <a:off x="3798888" y="54689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3" name="Group 108"/>
          <p:cNvGrpSpPr/>
          <p:nvPr>
            <p:custDataLst>
              <p:tags r:id="rId98"/>
            </p:custDataLst>
          </p:nvPr>
        </p:nvGrpSpPr>
        <p:grpSpPr bwMode="auto">
          <a:xfrm>
            <a:off x="7250113" y="3600450"/>
            <a:ext cx="1566862" cy="1987550"/>
            <a:chOff x="2366" y="929"/>
            <a:chExt cx="987" cy="1252"/>
          </a:xfrm>
        </p:grpSpPr>
        <p:graphicFrame>
          <p:nvGraphicFramePr>
            <p:cNvPr id="4098" name="Object 109"/>
            <p:cNvGraphicFramePr>
              <a:graphicFrameLocks noChangeAspect="1"/>
            </p:cNvGraphicFramePr>
            <p:nvPr>
              <p:custDataLst>
                <p:tags r:id="rId99"/>
              </p:custDataLst>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12445" name="Clip" r:id="rId100" imgW="1307465" imgH="1083945" progId="">
                    <p:embed/>
                  </p:oleObj>
                </mc:Choice>
                <mc:Fallback>
                  <p:oleObj name="Clip" r:id="rId100" imgW="1307465" imgH="1083945" progId="">
                    <p:embed/>
                    <p:pic>
                      <p:nvPicPr>
                        <p:cNvPr id="0" name="Object 109"/>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Group 110"/>
            <p:cNvGrpSpPr/>
            <p:nvPr/>
          </p:nvGrpSpPr>
          <p:grpSpPr bwMode="auto">
            <a:xfrm>
              <a:off x="2366" y="1145"/>
              <a:ext cx="987" cy="1036"/>
              <a:chOff x="2956" y="969"/>
              <a:chExt cx="513" cy="529"/>
            </a:xfrm>
          </p:grpSpPr>
          <p:sp>
            <p:nvSpPr>
              <p:cNvPr id="4139" name="Rectangle 111"/>
              <p:cNvSpPr>
                <a:spLocks noChangeArrowheads="1"/>
              </p:cNvSpPr>
              <p:nvPr>
                <p:custDataLst>
                  <p:tags r:id="rId101"/>
                </p:custDataLst>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40" name="Rectangle 112"/>
              <p:cNvSpPr>
                <a:spLocks noChangeArrowheads="1"/>
              </p:cNvSpPr>
              <p:nvPr>
                <p:custDataLst>
                  <p:tags r:id="rId102"/>
                </p:custDataLst>
              </p:nvPr>
            </p:nvSpPr>
            <p:spPr bwMode="auto">
              <a:xfrm>
                <a:off x="2997" y="984"/>
                <a:ext cx="435" cy="504"/>
              </a:xfrm>
              <a:prstGeom prst="rect">
                <a:avLst/>
              </a:prstGeom>
              <a:solidFill>
                <a:schemeClr val="bg1"/>
              </a:solidFill>
              <a:ln w="12700">
                <a:solidFill>
                  <a:schemeClr val="tx1"/>
                </a:solidFill>
                <a:miter lim="800000"/>
              </a:ln>
            </p:spPr>
            <p:txBody>
              <a:bodyPr wrap="none" anchor="ctr"/>
              <a:lstStyle/>
              <a:p>
                <a:endParaRPr lang="zh-CN" altLang="en-US"/>
              </a:p>
            </p:txBody>
          </p:sp>
          <p:sp>
            <p:nvSpPr>
              <p:cNvPr id="4141" name="Rectangle 113"/>
              <p:cNvSpPr>
                <a:spLocks noChangeArrowheads="1"/>
              </p:cNvSpPr>
              <p:nvPr>
                <p:custDataLst>
                  <p:tags r:id="rId103"/>
                </p:custDataLst>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42" name="Text Box 114"/>
              <p:cNvSpPr txBox="1">
                <a:spLocks noChangeArrowheads="1"/>
              </p:cNvSpPr>
              <p:nvPr>
                <p:custDataLst>
                  <p:tags r:id="rId104"/>
                </p:custDataLst>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sz="2000">
                    <a:latin typeface="Comic Sans MS" panose="030F0702030302020204" pitchFamily="66" charset="0"/>
                  </a:rPr>
                  <a:t>application</a:t>
                </a:r>
                <a:endParaRPr lang="en-US" altLang="zh-CN" sz="2000">
                  <a:latin typeface="Comic Sans MS" panose="030F0702030302020204" pitchFamily="66" charset="0"/>
                </a:endParaRPr>
              </a:p>
              <a:p>
                <a:pPr algn="ctr"/>
                <a:r>
                  <a:rPr lang="en-US" altLang="zh-CN" sz="2000">
                    <a:latin typeface="Comic Sans MS" panose="030F0702030302020204" pitchFamily="66" charset="0"/>
                  </a:rPr>
                  <a:t>transport</a:t>
                </a:r>
                <a:endParaRPr lang="en-US" altLang="zh-CN" sz="2000">
                  <a:latin typeface="Comic Sans MS" panose="030F0702030302020204" pitchFamily="66" charset="0"/>
                </a:endParaRPr>
              </a:p>
              <a:p>
                <a:pPr algn="ctr"/>
                <a:r>
                  <a:rPr lang="en-US" altLang="zh-CN" sz="2000">
                    <a:solidFill>
                      <a:schemeClr val="bg1"/>
                    </a:solidFill>
                    <a:latin typeface="Comic Sans MS" panose="030F0702030302020204" pitchFamily="66" charset="0"/>
                  </a:rPr>
                  <a:t>network</a:t>
                </a:r>
                <a:endParaRPr lang="en-US" altLang="zh-CN" sz="2000">
                  <a:latin typeface="Comic Sans MS" panose="030F0702030302020204" pitchFamily="66" charset="0"/>
                </a:endParaRPr>
              </a:p>
              <a:p>
                <a:pPr algn="ctr"/>
                <a:r>
                  <a:rPr lang="en-US" altLang="zh-CN" sz="2000">
                    <a:latin typeface="Comic Sans MS" panose="030F0702030302020204" pitchFamily="66" charset="0"/>
                  </a:rPr>
                  <a:t>data link</a:t>
                </a:r>
                <a:endParaRPr lang="en-US" altLang="zh-CN" sz="2000">
                  <a:latin typeface="Comic Sans MS" panose="030F0702030302020204" pitchFamily="66" charset="0"/>
                </a:endParaRPr>
              </a:p>
              <a:p>
                <a:pPr algn="ctr"/>
                <a:r>
                  <a:rPr lang="en-US" altLang="zh-CN" sz="2000">
                    <a:latin typeface="Comic Sans MS" panose="030F0702030302020204" pitchFamily="66" charset="0"/>
                  </a:rPr>
                  <a:t>physical</a:t>
                </a:r>
                <a:endParaRPr lang="en-US" altLang="zh-CN" sz="2000">
                  <a:latin typeface="Times New Roman" panose="02020603050405020304" pitchFamily="18" charset="0"/>
                </a:endParaRPr>
              </a:p>
            </p:txBody>
          </p:sp>
          <p:sp>
            <p:nvSpPr>
              <p:cNvPr id="4143" name="Line 115"/>
              <p:cNvSpPr>
                <a:spLocks noChangeShapeType="1"/>
              </p:cNvSpPr>
              <p:nvPr>
                <p:custDataLst>
                  <p:tags r:id="rId105"/>
                </p:custDataLst>
              </p:nvPr>
            </p:nvSpPr>
            <p:spPr bwMode="auto">
              <a:xfrm>
                <a:off x="2997" y="1194"/>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4" name="Line 116"/>
              <p:cNvSpPr>
                <a:spLocks noChangeShapeType="1"/>
              </p:cNvSpPr>
              <p:nvPr>
                <p:custDataLst>
                  <p:tags r:id="rId106"/>
                </p:custDataLst>
              </p:nvPr>
            </p:nvSpPr>
            <p:spPr bwMode="auto">
              <a:xfrm>
                <a:off x="3003" y="1290"/>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5" name="Line 117"/>
              <p:cNvSpPr>
                <a:spLocks noChangeShapeType="1"/>
              </p:cNvSpPr>
              <p:nvPr>
                <p:custDataLst>
                  <p:tags r:id="rId107"/>
                </p:custDataLst>
              </p:nvPr>
            </p:nvSpPr>
            <p:spPr bwMode="auto">
              <a:xfrm>
                <a:off x="3003" y="1374"/>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6" name="Line 118"/>
              <p:cNvSpPr>
                <a:spLocks noChangeShapeType="1"/>
              </p:cNvSpPr>
              <p:nvPr>
                <p:custDataLst>
                  <p:tags r:id="rId108"/>
                </p:custDataLst>
              </p:nvPr>
            </p:nvSpPr>
            <p:spPr bwMode="auto">
              <a:xfrm>
                <a:off x="3003" y="1092"/>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121" name="Line 119"/>
          <p:cNvSpPr>
            <a:spLocks noChangeShapeType="1"/>
          </p:cNvSpPr>
          <p:nvPr>
            <p:custDataLst>
              <p:tags r:id="rId109"/>
            </p:custDataLst>
          </p:nvPr>
        </p:nvSpPr>
        <p:spPr bwMode="auto">
          <a:xfrm rot="-5400000" flipH="1" flipV="1">
            <a:off x="6691313" y="4691063"/>
            <a:ext cx="6350" cy="14033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736" name="Text Box 120"/>
          <p:cNvSpPr txBox="1">
            <a:spLocks noChangeArrowheads="1"/>
          </p:cNvSpPr>
          <p:nvPr>
            <p:custDataLst>
              <p:tags r:id="rId110"/>
            </p:custDataLst>
          </p:nvPr>
        </p:nvSpPr>
        <p:spPr bwMode="auto">
          <a:xfrm>
            <a:off x="1987550" y="4633913"/>
            <a:ext cx="1509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a:solidFill>
                  <a:srgbClr val="FF0000"/>
                </a:solidFill>
                <a:latin typeface="Comic Sans MS" panose="030F0702030302020204" pitchFamily="66" charset="0"/>
              </a:rPr>
              <a:t>1. Send data</a:t>
            </a:r>
            <a:endParaRPr lang="en-US" altLang="zh-CN" sz="2400">
              <a:latin typeface="Times New Roman" panose="02020603050405020304" pitchFamily="18" charset="0"/>
            </a:endParaRPr>
          </a:p>
        </p:txBody>
      </p:sp>
      <p:sp>
        <p:nvSpPr>
          <p:cNvPr id="623737" name="Text Box 121"/>
          <p:cNvSpPr txBox="1">
            <a:spLocks noChangeArrowheads="1"/>
          </p:cNvSpPr>
          <p:nvPr>
            <p:custDataLst>
              <p:tags r:id="rId111"/>
            </p:custDataLst>
          </p:nvPr>
        </p:nvSpPr>
        <p:spPr bwMode="auto">
          <a:xfrm>
            <a:off x="5607050" y="4700588"/>
            <a:ext cx="1822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en-US" altLang="zh-CN">
                <a:solidFill>
                  <a:srgbClr val="FF0000"/>
                </a:solidFill>
                <a:latin typeface="Comic Sans MS" panose="030F0702030302020204" pitchFamily="66" charset="0"/>
              </a:rPr>
              <a:t>2. Receive data</a:t>
            </a:r>
            <a:endParaRPr lang="en-US" altLang="zh-CN" sz="2400">
              <a:latin typeface="Times New Roman" panose="02020603050405020304" pitchFamily="18" charset="0"/>
            </a:endParaRPr>
          </a:p>
        </p:txBody>
      </p:sp>
      <p:sp>
        <p:nvSpPr>
          <p:cNvPr id="4124" name="Freeform 122"/>
          <p:cNvSpPr/>
          <p:nvPr>
            <p:custDataLst>
              <p:tags r:id="rId112"/>
            </p:custDataLst>
          </p:nvPr>
        </p:nvSpPr>
        <p:spPr bwMode="auto">
          <a:xfrm>
            <a:off x="2017713" y="4602163"/>
            <a:ext cx="304800" cy="657225"/>
          </a:xfrm>
          <a:custGeom>
            <a:avLst/>
            <a:gdLst>
              <a:gd name="T0" fmla="*/ 0 w 192"/>
              <a:gd name="T1" fmla="*/ 0 h 414"/>
              <a:gd name="T2" fmla="*/ 0 w 192"/>
              <a:gd name="T3" fmla="*/ 2147483647 h 414"/>
              <a:gd name="T4" fmla="*/ 2147483647 w 192"/>
              <a:gd name="T5" fmla="*/ 2147483647 h 414"/>
              <a:gd name="T6" fmla="*/ 0 60000 65536"/>
              <a:gd name="T7" fmla="*/ 0 60000 65536"/>
              <a:gd name="T8" fmla="*/ 0 60000 65536"/>
              <a:gd name="T9" fmla="*/ 0 w 192"/>
              <a:gd name="T10" fmla="*/ 0 h 414"/>
              <a:gd name="T11" fmla="*/ 192 w 192"/>
              <a:gd name="T12" fmla="*/ 414 h 414"/>
            </a:gdLst>
            <a:ahLst/>
            <a:cxnLst>
              <a:cxn ang="T6">
                <a:pos x="T0" y="T1"/>
              </a:cxn>
              <a:cxn ang="T7">
                <a:pos x="T2" y="T3"/>
              </a:cxn>
              <a:cxn ang="T8">
                <a:pos x="T4" y="T5"/>
              </a:cxn>
            </a:cxnLst>
            <a:rect l="T9" t="T10" r="T11" b="T12"/>
            <a:pathLst>
              <a:path w="192" h="414">
                <a:moveTo>
                  <a:pt x="0" y="0"/>
                </a:moveTo>
                <a:lnTo>
                  <a:pt x="0" y="414"/>
                </a:lnTo>
                <a:lnTo>
                  <a:pt x="192" y="408"/>
                </a:lnTo>
              </a:path>
            </a:pathLst>
          </a:custGeom>
          <a:noFill/>
          <a:ln w="1905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25" name="Freeform 123"/>
          <p:cNvSpPr/>
          <p:nvPr>
            <p:custDataLst>
              <p:tags r:id="rId113"/>
            </p:custDataLst>
          </p:nvPr>
        </p:nvSpPr>
        <p:spPr bwMode="auto">
          <a:xfrm>
            <a:off x="6651625" y="5045075"/>
            <a:ext cx="609600" cy="295275"/>
          </a:xfrm>
          <a:custGeom>
            <a:avLst/>
            <a:gdLst>
              <a:gd name="T0" fmla="*/ 0 w 384"/>
              <a:gd name="T1" fmla="*/ 2147483647 h 186"/>
              <a:gd name="T2" fmla="*/ 2147483647 w 384"/>
              <a:gd name="T3" fmla="*/ 2147483647 h 186"/>
              <a:gd name="T4" fmla="*/ 2147483647 w 384"/>
              <a:gd name="T5" fmla="*/ 0 h 186"/>
              <a:gd name="T6" fmla="*/ 0 60000 65536"/>
              <a:gd name="T7" fmla="*/ 0 60000 65536"/>
              <a:gd name="T8" fmla="*/ 0 60000 65536"/>
              <a:gd name="T9" fmla="*/ 0 w 384"/>
              <a:gd name="T10" fmla="*/ 0 h 186"/>
              <a:gd name="T11" fmla="*/ 384 w 384"/>
              <a:gd name="T12" fmla="*/ 186 h 186"/>
            </a:gdLst>
            <a:ahLst/>
            <a:cxnLst>
              <a:cxn ang="T6">
                <a:pos x="T0" y="T1"/>
              </a:cxn>
              <a:cxn ang="T7">
                <a:pos x="T2" y="T3"/>
              </a:cxn>
              <a:cxn ang="T8">
                <a:pos x="T4" y="T5"/>
              </a:cxn>
            </a:cxnLst>
            <a:rect l="T9" t="T10" r="T11" b="T12"/>
            <a:pathLst>
              <a:path w="384" h="186">
                <a:moveTo>
                  <a:pt x="0" y="186"/>
                </a:moveTo>
                <a:lnTo>
                  <a:pt x="384" y="186"/>
                </a:lnTo>
                <a:lnTo>
                  <a:pt x="384" y="0"/>
                </a:lnTo>
              </a:path>
            </a:pathLst>
          </a:custGeom>
          <a:noFill/>
          <a:ln w="1905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5" name="Group 124"/>
          <p:cNvGrpSpPr/>
          <p:nvPr>
            <p:custDataLst>
              <p:tags r:id="rId114"/>
            </p:custDataLst>
          </p:nvPr>
        </p:nvGrpSpPr>
        <p:grpSpPr bwMode="auto">
          <a:xfrm>
            <a:off x="2473325" y="5060950"/>
            <a:ext cx="361950" cy="261938"/>
            <a:chOff x="1548" y="3723"/>
            <a:chExt cx="228" cy="165"/>
          </a:xfrm>
        </p:grpSpPr>
        <p:sp>
          <p:nvSpPr>
            <p:cNvPr id="4135" name="Rectangle 125"/>
            <p:cNvSpPr>
              <a:spLocks noChangeArrowheads="1"/>
            </p:cNvSpPr>
            <p:nvPr>
              <p:custDataLst>
                <p:tags r:id="rId115"/>
              </p:custDataLst>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36" name="Rectangle 126"/>
            <p:cNvSpPr>
              <a:spLocks noChangeArrowheads="1"/>
            </p:cNvSpPr>
            <p:nvPr>
              <p:custDataLst>
                <p:tags r:id="rId116"/>
              </p:custDataLst>
            </p:nvPr>
          </p:nvSpPr>
          <p:spPr bwMode="auto">
            <a:xfrm>
              <a:off x="1548" y="3738"/>
              <a:ext cx="102" cy="150"/>
            </a:xfrm>
            <a:prstGeom prst="rect">
              <a:avLst/>
            </a:prstGeom>
            <a:solidFill>
              <a:schemeClr val="accent2"/>
            </a:solidFill>
            <a:ln w="9525">
              <a:solidFill>
                <a:schemeClr val="tx1"/>
              </a:solidFill>
              <a:miter lim="800000"/>
            </a:ln>
          </p:spPr>
          <p:txBody>
            <a:bodyPr wrap="none" anchor="ctr"/>
            <a:lstStyle/>
            <a:p>
              <a:endParaRPr lang="zh-CN" altLang="en-US"/>
            </a:p>
          </p:txBody>
        </p:sp>
        <p:sp>
          <p:nvSpPr>
            <p:cNvPr id="4137" name="Line 127"/>
            <p:cNvSpPr>
              <a:spLocks noChangeShapeType="1"/>
            </p:cNvSpPr>
            <p:nvPr>
              <p:custDataLst>
                <p:tags r:id="rId117"/>
              </p:custDataLst>
            </p:nvPr>
          </p:nvSpPr>
          <p:spPr bwMode="auto">
            <a:xfrm>
              <a:off x="1650" y="3816"/>
              <a:ext cx="126" cy="0"/>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6" name="Group 128"/>
          <p:cNvGrpSpPr/>
          <p:nvPr>
            <p:custDataLst>
              <p:tags r:id="rId118"/>
            </p:custDataLst>
          </p:nvPr>
        </p:nvGrpSpPr>
        <p:grpSpPr bwMode="auto">
          <a:xfrm>
            <a:off x="3165475" y="5045075"/>
            <a:ext cx="361950" cy="261938"/>
            <a:chOff x="1548" y="3723"/>
            <a:chExt cx="228" cy="165"/>
          </a:xfrm>
        </p:grpSpPr>
        <p:sp>
          <p:nvSpPr>
            <p:cNvPr id="4132" name="Rectangle 129"/>
            <p:cNvSpPr>
              <a:spLocks noChangeArrowheads="1"/>
            </p:cNvSpPr>
            <p:nvPr>
              <p:custDataLst>
                <p:tags r:id="rId119"/>
              </p:custDataLst>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33" name="Rectangle 130"/>
            <p:cNvSpPr>
              <a:spLocks noChangeArrowheads="1"/>
            </p:cNvSpPr>
            <p:nvPr>
              <p:custDataLst>
                <p:tags r:id="rId120"/>
              </p:custDataLst>
            </p:nvPr>
          </p:nvSpPr>
          <p:spPr bwMode="auto">
            <a:xfrm>
              <a:off x="1548" y="3738"/>
              <a:ext cx="102" cy="150"/>
            </a:xfrm>
            <a:prstGeom prst="rect">
              <a:avLst/>
            </a:prstGeom>
            <a:solidFill>
              <a:schemeClr val="accent2"/>
            </a:solidFill>
            <a:ln w="9525">
              <a:solidFill>
                <a:schemeClr val="tx1"/>
              </a:solidFill>
              <a:miter lim="800000"/>
            </a:ln>
          </p:spPr>
          <p:txBody>
            <a:bodyPr wrap="none" anchor="ctr"/>
            <a:lstStyle/>
            <a:p>
              <a:endParaRPr lang="zh-CN" altLang="en-US"/>
            </a:p>
          </p:txBody>
        </p:sp>
        <p:sp>
          <p:nvSpPr>
            <p:cNvPr id="4134" name="Line 131"/>
            <p:cNvSpPr>
              <a:spLocks noChangeShapeType="1"/>
            </p:cNvSpPr>
            <p:nvPr>
              <p:custDataLst>
                <p:tags r:id="rId121"/>
              </p:custDataLst>
            </p:nvPr>
          </p:nvSpPr>
          <p:spPr bwMode="auto">
            <a:xfrm>
              <a:off x="1650" y="3816"/>
              <a:ext cx="126" cy="0"/>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 name="Group 149"/>
          <p:cNvGrpSpPr/>
          <p:nvPr>
            <p:custDataLst>
              <p:tags r:id="rId122"/>
            </p:custDataLst>
          </p:nvPr>
        </p:nvGrpSpPr>
        <p:grpSpPr bwMode="auto">
          <a:xfrm>
            <a:off x="2184400" y="5060950"/>
            <a:ext cx="361950" cy="261938"/>
            <a:chOff x="1548" y="3723"/>
            <a:chExt cx="228" cy="165"/>
          </a:xfrm>
        </p:grpSpPr>
        <p:sp>
          <p:nvSpPr>
            <p:cNvPr id="4129" name="Rectangle 150"/>
            <p:cNvSpPr>
              <a:spLocks noChangeArrowheads="1"/>
            </p:cNvSpPr>
            <p:nvPr>
              <p:custDataLst>
                <p:tags r:id="rId123"/>
              </p:custDataLst>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30" name="Rectangle 151"/>
            <p:cNvSpPr>
              <a:spLocks noChangeArrowheads="1"/>
            </p:cNvSpPr>
            <p:nvPr>
              <p:custDataLst>
                <p:tags r:id="rId124"/>
              </p:custDataLst>
            </p:nvPr>
          </p:nvSpPr>
          <p:spPr bwMode="auto">
            <a:xfrm>
              <a:off x="1548" y="3738"/>
              <a:ext cx="102" cy="150"/>
            </a:xfrm>
            <a:prstGeom prst="rect">
              <a:avLst/>
            </a:prstGeom>
            <a:solidFill>
              <a:schemeClr val="accent2"/>
            </a:solidFill>
            <a:ln w="9525">
              <a:solidFill>
                <a:schemeClr val="tx1"/>
              </a:solidFill>
              <a:miter lim="800000"/>
            </a:ln>
          </p:spPr>
          <p:txBody>
            <a:bodyPr wrap="none" anchor="ctr"/>
            <a:lstStyle/>
            <a:p>
              <a:endParaRPr lang="zh-CN" altLang="en-US"/>
            </a:p>
          </p:txBody>
        </p:sp>
        <p:sp>
          <p:nvSpPr>
            <p:cNvPr id="4131" name="Line 152"/>
            <p:cNvSpPr>
              <a:spLocks noChangeShapeType="1"/>
            </p:cNvSpPr>
            <p:nvPr>
              <p:custDataLst>
                <p:tags r:id="rId125"/>
              </p:custDataLst>
            </p:nvPr>
          </p:nvSpPr>
          <p:spPr bwMode="auto">
            <a:xfrm>
              <a:off x="1650" y="3816"/>
              <a:ext cx="126" cy="0"/>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3736"/>
                                        </p:tgtEl>
                                        <p:attrNameLst>
                                          <p:attrName>style.visibility</p:attrName>
                                        </p:attrNameLst>
                                      </p:cBhvr>
                                      <p:to>
                                        <p:strVal val="visible"/>
                                      </p:to>
                                    </p:set>
                                    <p:animEffect transition="in" filter="dissolve">
                                      <p:cBhvr>
                                        <p:cTn id="7" dur="500"/>
                                        <p:tgtEl>
                                          <p:spTgt spid="62373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23737"/>
                                        </p:tgtEl>
                                        <p:attrNameLst>
                                          <p:attrName>style.visibility</p:attrName>
                                        </p:attrNameLst>
                                      </p:cBhvr>
                                      <p:to>
                                        <p:strVal val="visible"/>
                                      </p:to>
                                    </p:set>
                                    <p:animEffect transition="in" filter="dissolve">
                                      <p:cBhvr>
                                        <p:cTn id="11" dur="500"/>
                                        <p:tgtEl>
                                          <p:spTgt spid="623737"/>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5.55556E-6 -1.09827E-6 C 0.02413 0.0067 0.04826 0.01364 0.07465 0.00416 C 0.10103 -0.00532 0.12742 -0.05734 0.15867 -0.05711 C 0.18992 -0.05688 0.21649 -0.00509 0.2618 0.00624 C 0.30711 0.01757 0.36857 0.0141 0.4302 0.01063 " pathEditMode="relative" ptsTypes="aaaaA">
                                      <p:cBhvr>
                                        <p:cTn id="15" dur="5000" fill="hold"/>
                                        <p:tgtEl>
                                          <p:spTgt spid="26"/>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2.22222E-6 6.6474E-6 C 0.05799 -0.00577 0.11597 -0.01155 0.15226 -0.00416 C 0.18854 0.00324 0.18854 0.04509 0.21736 0.0444 C 0.24618 0.04371 0.27778 0.00093 0.32535 -0.00832 C 0.37292 -0.01757 0.47344 -0.00994 0.50313 -0.01063 " pathEditMode="relative" ptsTypes="aaaaA">
                                      <p:cBhvr>
                                        <p:cTn id="19" dur="5000" fill="hold"/>
                                        <p:tgtEl>
                                          <p:spTgt spid="25"/>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3.33333E-6 3.3526E-6 C 0.0592 -0.00763 0.11858 -0.01526 0.1493 3.3526E-6 C 0.18003 0.01526 0.15694 0.07352 0.1842 0.09086 C 0.21146 0.1082 0.2849 0.11445 0.31267 0.10358 C 0.34045 0.09271 0.32309 0.04069 0.35087 0.02543 C 0.37865 0.01017 0.45764 0.0141 0.47934 0.01271 " pathEditMode="relative" rAng="0" ptsTypes="aaaaaA">
                                      <p:cBhvr>
                                        <p:cTn id="23" dur="5000" fill="hold"/>
                                        <p:tgtEl>
                                          <p:spTgt spid="27"/>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736" grpId="0" autoUpdateAnimBg="0"/>
      <p:bldP spid="623737"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mc:AlternateContent xmlns:mc="http://schemas.openxmlformats.org/markup-compatibility/2006">
        <mc:Choice xmlns:a14="http://schemas.microsoft.com/office/drawing/2010/main" Requires="a14">
          <p:sp>
            <p:nvSpPr>
              <p:cNvPr id="4" name="文本框 3"/>
              <p:cNvSpPr txBox="1"/>
              <p:nvPr/>
            </p:nvSpPr>
            <p:spPr>
              <a:xfrm>
                <a:off x="263236" y="484909"/>
                <a:ext cx="7107382" cy="1503425"/>
              </a:xfrm>
              <a:prstGeom prst="rect">
                <a:avLst/>
              </a:prstGeom>
              <a:noFill/>
            </p:spPr>
            <p:txBody>
              <a:bodyPr wrap="square" rtlCol="0">
                <a:spAutoFit/>
              </a:bodyPr>
              <a:lstStyle/>
              <a:p>
                <a:pPr>
                  <a:buNone/>
                </a:pPr>
                <a:r>
                  <a:rPr lang="zh-CN" altLang="en-US" sz="1800" b="1" dirty="0"/>
                  <a:t>路由器三种交换结构</a:t>
                </a:r>
                <a:endParaRPr lang="en-US" altLang="zh-CN" sz="1800" b="1" dirty="0"/>
              </a:p>
              <a:p>
                <a:pPr>
                  <a:buNone/>
                </a:pPr>
                <a:r>
                  <a:rPr lang="zh-CN" altLang="en-US" sz="1800" dirty="0"/>
                  <a:t>经内存交换、经一根总线交换、经一个互联网络交换</a:t>
                </a:r>
                <a:endParaRPr lang="en-US" altLang="zh-CN" sz="1800" dirty="0"/>
              </a:p>
              <a:p>
                <a:pPr>
                  <a:buNone/>
                </a:pPr>
                <a:r>
                  <a:rPr lang="zh-CN" altLang="en-US" dirty="0"/>
                  <a:t>输出端口排队：都挤到一个输出端口</a:t>
                </a:r>
                <a:endParaRPr lang="en-US" altLang="zh-CN" dirty="0"/>
              </a:p>
              <a:p>
                <a:pPr>
                  <a:buNone/>
                </a:pPr>
                <a:r>
                  <a:rPr lang="zh-CN" altLang="en-US" sz="1800" dirty="0"/>
                  <a:t>输入端口排队：线路前部阻塞</a:t>
                </a:r>
                <a:r>
                  <a:rPr lang="en-US" altLang="zh-CN" sz="1800" dirty="0"/>
                  <a:t>HOL</a:t>
                </a:r>
                <a:endParaRPr lang="en-US" altLang="zh-CN" dirty="0"/>
              </a:p>
              <a:p>
                <a:pPr>
                  <a:buNone/>
                </a:pPr>
                <a:r>
                  <a:rPr lang="zh-CN" altLang="en-US" sz="1800" dirty="0"/>
                  <a:t>平均缓存量</a:t>
                </a:r>
                <a:r>
                  <a:rPr lang="en-US" altLang="zh-CN" sz="1800" dirty="0"/>
                  <a:t>B=RTT*C/</a:t>
                </a:r>
                <a14:m>
                  <m:oMath xmlns:m="http://schemas.openxmlformats.org/officeDocument/2006/math">
                    <m:rad>
                      <m:radPr>
                        <m:degHide m:val="on"/>
                        <m:ctrlPr>
                          <a:rPr lang="en-US" altLang="zh-CN" sz="1800" b="0" i="1" smtClean="0">
                            <a:latin typeface="Cambria Math" panose="02040503050406030204" pitchFamily="18" charset="0"/>
                            <a:ea typeface="Cambria Math" panose="02040503050406030204" pitchFamily="18" charset="0"/>
                          </a:rPr>
                        </m:ctrlPr>
                      </m:radPr>
                      <m:deg/>
                      <m:e>
                        <m:r>
                          <a:rPr lang="en-US" altLang="zh-CN" sz="1800" b="0" i="1" smtClean="0">
                            <a:latin typeface="Cambria Math" panose="02040503050406030204" pitchFamily="18" charset="0"/>
                            <a:ea typeface="Cambria Math" panose="02040503050406030204" pitchFamily="18" charset="0"/>
                          </a:rPr>
                          <m:t>𝑁</m:t>
                        </m:r>
                      </m:e>
                    </m:rad>
                  </m:oMath>
                </a14:m>
                <a:r>
                  <a:rPr lang="en-US" altLang="zh-CN" sz="1800" b="0" dirty="0">
                    <a:ea typeface="Cambria Math" panose="02040503050406030204" pitchFamily="18" charset="0"/>
                  </a:rPr>
                  <a:t>  , C</a:t>
                </a:r>
                <a:r>
                  <a:rPr lang="zh-CN" altLang="en-US" sz="1800" b="0" dirty="0">
                    <a:ea typeface="Cambria Math" panose="02040503050406030204" pitchFamily="18" charset="0"/>
                  </a:rPr>
                  <a:t>为链路带宽</a:t>
                </a:r>
                <a:endParaRPr lang="en-US" altLang="zh-CN" sz="1800" b="0" dirty="0">
                  <a:ea typeface="Cambria Math" panose="020405030504060302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63236" y="484909"/>
                <a:ext cx="7107382" cy="1503425"/>
              </a:xfrm>
              <a:prstGeom prst="rect">
                <a:avLst/>
              </a:prstGeom>
              <a:blipFill rotWithShape="1">
                <a:blip r:embed="rId1"/>
                <a:stretch>
                  <a:fillRect l="-686" t="-3659" b="-6098"/>
                </a:stretch>
              </a:blipFill>
            </p:spPr>
            <p:txBody>
              <a:bodyPr/>
              <a:lstStyle/>
              <a:p>
                <a:r>
                  <a:rPr lang="zh-CN" altLang="en-US">
                    <a:noFill/>
                  </a:rPr>
                  <a:t> </a:t>
                </a:r>
                <a:endParaRPr lang="zh-CN" altLang="en-US">
                  <a:noFill/>
                </a:endParaRPr>
              </a:p>
            </p:txBody>
          </p:sp>
        </mc:Fallback>
      </mc:AlternateContent>
      <p:sp>
        <p:nvSpPr>
          <p:cNvPr id="5" name="文本框 4"/>
          <p:cNvSpPr txBox="1"/>
          <p:nvPr/>
        </p:nvSpPr>
        <p:spPr>
          <a:xfrm>
            <a:off x="263236" y="2216727"/>
            <a:ext cx="4682837" cy="1477328"/>
          </a:xfrm>
          <a:prstGeom prst="rect">
            <a:avLst/>
          </a:prstGeom>
          <a:noFill/>
        </p:spPr>
        <p:txBody>
          <a:bodyPr wrap="square" rtlCol="0">
            <a:spAutoFit/>
          </a:bodyPr>
          <a:lstStyle/>
          <a:p>
            <a:pPr>
              <a:buNone/>
            </a:pPr>
            <a:r>
              <a:rPr lang="zh-CN" altLang="en-US" sz="1800" dirty="0"/>
              <a:t>网络层三大组件：</a:t>
            </a:r>
            <a:r>
              <a:rPr lang="en-US" altLang="zh-CN" sz="1800" dirty="0"/>
              <a:t>IP</a:t>
            </a:r>
            <a:r>
              <a:rPr lang="zh-CN" altLang="en-US" sz="1800" dirty="0"/>
              <a:t>、</a:t>
            </a:r>
            <a:r>
              <a:rPr lang="en-US" altLang="zh-CN" sz="1800" dirty="0"/>
              <a:t>ICMP</a:t>
            </a:r>
            <a:r>
              <a:rPr lang="zh-CN" altLang="en-US" sz="1800" dirty="0"/>
              <a:t>、</a:t>
            </a:r>
            <a:r>
              <a:rPr lang="zh-CN" altLang="en-US" dirty="0"/>
              <a:t>选路协议</a:t>
            </a:r>
            <a:endParaRPr lang="en-US" altLang="zh-CN" dirty="0"/>
          </a:p>
          <a:p>
            <a:pPr>
              <a:buNone/>
            </a:pPr>
            <a:r>
              <a:rPr lang="en-US" altLang="zh-CN" sz="1800" dirty="0"/>
              <a:t>MTU=MSS+</a:t>
            </a:r>
            <a:r>
              <a:rPr lang="zh-CN" altLang="en-US" sz="1800" dirty="0"/>
              <a:t>报头</a:t>
            </a:r>
            <a:endParaRPr lang="en-US" altLang="zh-CN" sz="1800" dirty="0"/>
          </a:p>
          <a:p>
            <a:pPr>
              <a:buNone/>
            </a:pPr>
            <a:r>
              <a:rPr lang="en-US" altLang="zh-CN" dirty="0"/>
              <a:t>Offset13</a:t>
            </a:r>
            <a:r>
              <a:rPr lang="zh-CN" altLang="en-US" dirty="0"/>
              <a:t>位，</a:t>
            </a:r>
            <a:r>
              <a:rPr lang="en-US" altLang="zh-CN" dirty="0"/>
              <a:t>flags</a:t>
            </a:r>
            <a:r>
              <a:rPr lang="zh-CN" altLang="en-US" dirty="0"/>
              <a:t>前</a:t>
            </a:r>
            <a:r>
              <a:rPr lang="en-US" altLang="zh-CN" dirty="0"/>
              <a:t>n-1</a:t>
            </a:r>
            <a:r>
              <a:rPr lang="zh-CN" altLang="en-US" dirty="0"/>
              <a:t>片为</a:t>
            </a:r>
            <a:r>
              <a:rPr lang="en-US" altLang="zh-CN" dirty="0"/>
              <a:t>1</a:t>
            </a:r>
            <a:r>
              <a:rPr lang="zh-CN" altLang="en-US" dirty="0"/>
              <a:t>，最后一片为</a:t>
            </a:r>
            <a:r>
              <a:rPr lang="en-US" altLang="zh-CN" dirty="0"/>
              <a:t>0</a:t>
            </a:r>
            <a:endParaRPr lang="en-US" altLang="zh-CN" dirty="0"/>
          </a:p>
          <a:p>
            <a:pPr>
              <a:buNone/>
            </a:pPr>
            <a:endParaRPr lang="en-US" altLang="zh-CN" sz="1800" dirty="0"/>
          </a:p>
          <a:p>
            <a:pPr>
              <a:buNone/>
            </a:pPr>
            <a:r>
              <a:rPr lang="zh-CN" altLang="en-US" dirty="0"/>
              <a:t>无类别网间选路</a:t>
            </a:r>
            <a:r>
              <a:rPr lang="en-US" altLang="zh-CN" dirty="0"/>
              <a:t>CIDR</a:t>
            </a:r>
            <a:endParaRPr lang="zh-CN" altLang="en-US" sz="1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Rectangle 6"/>
          <p:cNvSpPr>
            <a:spLocks noGrp="1" noChangeArrowheads="1"/>
          </p:cNvSpPr>
          <p:nvPr>
            <p:ph idx="1"/>
            <p:custDataLst>
              <p:tags r:id="rId1"/>
            </p:custDataLst>
          </p:nvPr>
        </p:nvSpPr>
        <p:spPr/>
        <p:txBody>
          <a:bodyPr>
            <a:normAutofit fontScale="92500" lnSpcReduction="10000"/>
          </a:bodyPr>
          <a:lstStyle/>
          <a:p>
            <a:pPr marL="0" indent="0">
              <a:buNone/>
              <a:defRPr/>
            </a:pPr>
            <a:r>
              <a:rPr lang="en-US" altLang="zh-CN" dirty="0"/>
              <a:t>Assignment 9</a:t>
            </a:r>
            <a:r>
              <a:rPr lang="zh-CN" altLang="en-US" dirty="0"/>
              <a:t>：</a:t>
            </a:r>
            <a:endParaRPr lang="en-US" altLang="zh-CN" dirty="0"/>
          </a:p>
          <a:p>
            <a:pPr>
              <a:buFont typeface="Wingdings" panose="05000000000000000000" pitchFamily="2" charset="2"/>
              <a:buChar char="l"/>
            </a:pPr>
            <a:r>
              <a:rPr lang="zh-CN" altLang="en-US" sz="2800" dirty="0">
                <a:solidFill>
                  <a:srgbClr val="C00000"/>
                </a:solidFill>
              </a:rPr>
              <a:t>题</a:t>
            </a:r>
            <a:r>
              <a:rPr lang="en-US" altLang="zh-CN" sz="2800" dirty="0">
                <a:solidFill>
                  <a:srgbClr val="C00000"/>
                </a:solidFill>
              </a:rPr>
              <a:t>3</a:t>
            </a:r>
            <a:r>
              <a:rPr lang="en-US" altLang="zh-CN" sz="2800" dirty="0"/>
              <a:t>. </a:t>
            </a:r>
            <a:r>
              <a:rPr lang="zh-CN" altLang="zh-CN" sz="2800" dirty="0"/>
              <a:t>把一个</a:t>
            </a:r>
            <a:r>
              <a:rPr lang="en-US" altLang="zh-CN" sz="2800" dirty="0"/>
              <a:t>2400</a:t>
            </a:r>
            <a:r>
              <a:rPr lang="zh-CN" altLang="zh-CN" sz="2800" dirty="0"/>
              <a:t>字节的数据报（包含</a:t>
            </a:r>
            <a:r>
              <a:rPr lang="en-US" altLang="zh-CN" sz="2800" dirty="0"/>
              <a:t>IP</a:t>
            </a:r>
            <a:r>
              <a:rPr lang="zh-CN" altLang="zh-CN" sz="2800" dirty="0"/>
              <a:t>首部）发送到</a:t>
            </a:r>
            <a:r>
              <a:rPr lang="en-US" altLang="zh-CN" sz="2800" dirty="0"/>
              <a:t>MTU</a:t>
            </a:r>
            <a:r>
              <a:rPr lang="zh-CN" altLang="zh-CN" sz="2800" dirty="0"/>
              <a:t>为</a:t>
            </a:r>
            <a:r>
              <a:rPr lang="en-US" altLang="zh-CN" sz="2800" dirty="0"/>
              <a:t>700</a:t>
            </a:r>
            <a:r>
              <a:rPr lang="zh-CN" altLang="zh-CN" sz="2800" dirty="0"/>
              <a:t>字节的链路上，假设原始数据报的标识号为</a:t>
            </a:r>
            <a:r>
              <a:rPr lang="en-US" altLang="zh-CN" sz="2800" dirty="0">
                <a:solidFill>
                  <a:srgbClr val="0070C0"/>
                </a:solidFill>
              </a:rPr>
              <a:t>422</a:t>
            </a:r>
            <a:r>
              <a:rPr lang="zh-CN" altLang="zh-CN" sz="2800" dirty="0"/>
              <a:t>。问共生成多少（</a:t>
            </a:r>
            <a:r>
              <a:rPr lang="en-US" altLang="zh-CN" sz="2800" dirty="0"/>
              <a:t>fragment</a:t>
            </a:r>
            <a:r>
              <a:rPr lang="zh-CN" altLang="zh-CN" sz="2800" dirty="0"/>
              <a:t>）？这些片的特征是什么？</a:t>
            </a:r>
            <a:r>
              <a:rPr lang="en-US" altLang="zh-CN" sz="2800" dirty="0"/>
              <a:t>(</a:t>
            </a:r>
            <a:r>
              <a:rPr lang="zh-CN" altLang="zh-CN" sz="2800" dirty="0"/>
              <a:t>请说明分片以后生成的</a:t>
            </a:r>
            <a:r>
              <a:rPr lang="en-US" altLang="zh-CN" sz="2800" dirty="0"/>
              <a:t>IP</a:t>
            </a:r>
            <a:r>
              <a:rPr lang="zh-CN" altLang="zh-CN" sz="2800" dirty="0"/>
              <a:t>数据报的大小、标识、偏移量的值、相关标志位的值，以及这些值所代表的含义</a:t>
            </a:r>
            <a:r>
              <a:rPr lang="en-US" altLang="zh-CN" sz="2800" dirty="0"/>
              <a:t>)</a:t>
            </a:r>
            <a:endParaRPr lang="zh-CN" altLang="zh-CN" sz="2800" dirty="0"/>
          </a:p>
          <a:p>
            <a:pPr marL="0" indent="0">
              <a:buNone/>
            </a:pPr>
            <a:r>
              <a:rPr lang="en-US" altLang="zh-CN" sz="2800" dirty="0"/>
              <a:t>    </a:t>
            </a:r>
            <a:r>
              <a:rPr lang="zh-CN" altLang="zh-CN" sz="2800" dirty="0">
                <a:solidFill>
                  <a:srgbClr val="0070C0"/>
                </a:solidFill>
              </a:rPr>
              <a:t>答：每片域最为</a:t>
            </a:r>
            <a:r>
              <a:rPr lang="en-US" altLang="zh-CN" sz="2800" dirty="0">
                <a:solidFill>
                  <a:srgbClr val="0070C0"/>
                </a:solidFill>
              </a:rPr>
              <a:t>680</a:t>
            </a:r>
            <a:r>
              <a:rPr lang="zh-CN" altLang="zh-CN" sz="2800" dirty="0">
                <a:solidFill>
                  <a:srgbClr val="0070C0"/>
                </a:solidFill>
              </a:rPr>
              <a:t>字节（报头占</a:t>
            </a:r>
            <a:r>
              <a:rPr lang="en-US" altLang="zh-CN" sz="2800" dirty="0">
                <a:solidFill>
                  <a:srgbClr val="0070C0"/>
                </a:solidFill>
              </a:rPr>
              <a:t>20</a:t>
            </a:r>
            <a:r>
              <a:rPr lang="zh-CN" altLang="zh-CN" sz="2800" dirty="0">
                <a:solidFill>
                  <a:srgbClr val="0070C0"/>
                </a:solidFill>
              </a:rPr>
              <a:t>）。因此片数</a:t>
            </a:r>
            <a:r>
              <a:rPr lang="zh-CN" altLang="en-US" sz="2800" dirty="0">
                <a:solidFill>
                  <a:srgbClr val="0070C0"/>
                </a:solidFill>
              </a:rPr>
              <a:t>为</a:t>
            </a:r>
            <a:r>
              <a:rPr lang="en-US" altLang="zh-CN" sz="2800" dirty="0">
                <a:solidFill>
                  <a:srgbClr val="0070C0"/>
                </a:solidFill>
                <a:sym typeface="Symbol" pitchFamily="18" charset="2"/>
              </a:rPr>
              <a:t></a:t>
            </a:r>
            <a:r>
              <a:rPr lang="en-US" altLang="zh-CN" sz="2800" dirty="0">
                <a:solidFill>
                  <a:srgbClr val="0070C0"/>
                </a:solidFill>
              </a:rPr>
              <a:t>(2400-20)/680</a:t>
            </a:r>
            <a:r>
              <a:rPr lang="en-US" altLang="zh-CN" sz="2800" dirty="0">
                <a:solidFill>
                  <a:srgbClr val="0070C0"/>
                </a:solidFill>
                <a:sym typeface="Symbol" pitchFamily="18" charset="2"/>
              </a:rPr>
              <a:t></a:t>
            </a:r>
            <a:r>
              <a:rPr lang="en-US" altLang="zh-CN" sz="2800" dirty="0">
                <a:solidFill>
                  <a:srgbClr val="0070C0"/>
                </a:solidFill>
              </a:rPr>
              <a:t>=4</a:t>
            </a:r>
            <a:r>
              <a:rPr lang="zh-CN" altLang="zh-CN" sz="2800" dirty="0">
                <a:solidFill>
                  <a:srgbClr val="0070C0"/>
                </a:solidFill>
              </a:rPr>
              <a:t>。每个片标识号</a:t>
            </a:r>
            <a:r>
              <a:rPr lang="en-US" altLang="zh-CN" sz="2800" dirty="0">
                <a:solidFill>
                  <a:srgbClr val="0070C0"/>
                </a:solidFill>
              </a:rPr>
              <a:t>422</a:t>
            </a:r>
            <a:r>
              <a:rPr lang="zh-CN" altLang="zh-CN" sz="2800" dirty="0">
                <a:solidFill>
                  <a:srgbClr val="0070C0"/>
                </a:solidFill>
              </a:rPr>
              <a:t>。</a:t>
            </a:r>
            <a:r>
              <a:rPr lang="zh-CN" altLang="en-US" sz="2800" dirty="0">
                <a:solidFill>
                  <a:srgbClr val="0070C0"/>
                </a:solidFill>
              </a:rPr>
              <a:t>前三个</a:t>
            </a:r>
            <a:r>
              <a:rPr lang="zh-CN" altLang="zh-CN" sz="2800" dirty="0">
                <a:solidFill>
                  <a:srgbClr val="0070C0"/>
                </a:solidFill>
              </a:rPr>
              <a:t>片的长度都为</a:t>
            </a:r>
            <a:r>
              <a:rPr lang="en-US" altLang="zh-CN" sz="2800" dirty="0">
                <a:solidFill>
                  <a:srgbClr val="0070C0"/>
                </a:solidFill>
              </a:rPr>
              <a:t>700</a:t>
            </a:r>
            <a:r>
              <a:rPr lang="zh-CN" altLang="zh-CN" sz="2800" dirty="0">
                <a:solidFill>
                  <a:srgbClr val="0070C0"/>
                </a:solidFill>
              </a:rPr>
              <a:t>字节</a:t>
            </a:r>
            <a:r>
              <a:rPr lang="zh-CN" altLang="en-US" sz="2800" dirty="0">
                <a:solidFill>
                  <a:srgbClr val="0070C0"/>
                </a:solidFill>
              </a:rPr>
              <a:t>，</a:t>
            </a:r>
            <a:r>
              <a:rPr lang="zh-CN" altLang="zh-CN" sz="2800" dirty="0">
                <a:solidFill>
                  <a:srgbClr val="0070C0"/>
                </a:solidFill>
              </a:rPr>
              <a:t>最后一个片长度为</a:t>
            </a:r>
            <a:r>
              <a:rPr lang="en-US" altLang="zh-CN" sz="2800" dirty="0">
                <a:solidFill>
                  <a:srgbClr val="0070C0"/>
                </a:solidFill>
              </a:rPr>
              <a:t>360</a:t>
            </a:r>
            <a:r>
              <a:rPr lang="zh-CN" altLang="zh-CN" sz="2800" dirty="0">
                <a:solidFill>
                  <a:srgbClr val="0070C0"/>
                </a:solidFill>
              </a:rPr>
              <a:t>字节（包括</a:t>
            </a:r>
            <a:r>
              <a:rPr lang="en-US" altLang="zh-CN" sz="2800" dirty="0">
                <a:solidFill>
                  <a:srgbClr val="0070C0"/>
                </a:solidFill>
              </a:rPr>
              <a:t>IP</a:t>
            </a:r>
            <a:r>
              <a:rPr lang="zh-CN" altLang="zh-CN" sz="2800" dirty="0">
                <a:solidFill>
                  <a:srgbClr val="0070C0"/>
                </a:solidFill>
              </a:rPr>
              <a:t>报头）。它们的偏移量分别为</a:t>
            </a:r>
            <a:r>
              <a:rPr lang="en-US" altLang="zh-CN" sz="2800" dirty="0">
                <a:solidFill>
                  <a:srgbClr val="0070C0"/>
                </a:solidFill>
              </a:rPr>
              <a:t>0</a:t>
            </a:r>
            <a:r>
              <a:rPr lang="zh-CN" altLang="zh-CN" sz="2800" dirty="0">
                <a:solidFill>
                  <a:srgbClr val="0070C0"/>
                </a:solidFill>
              </a:rPr>
              <a:t>，</a:t>
            </a:r>
            <a:r>
              <a:rPr lang="en-US" altLang="zh-CN" sz="2800" dirty="0">
                <a:solidFill>
                  <a:srgbClr val="0070C0"/>
                </a:solidFill>
              </a:rPr>
              <a:t>85</a:t>
            </a:r>
            <a:r>
              <a:rPr lang="zh-CN" altLang="zh-CN" sz="2800" dirty="0">
                <a:solidFill>
                  <a:srgbClr val="0070C0"/>
                </a:solidFill>
              </a:rPr>
              <a:t>，</a:t>
            </a:r>
            <a:r>
              <a:rPr lang="en-US" altLang="zh-CN" sz="2800" dirty="0">
                <a:solidFill>
                  <a:srgbClr val="0070C0"/>
                </a:solidFill>
              </a:rPr>
              <a:t>170</a:t>
            </a:r>
            <a:r>
              <a:rPr lang="zh-CN" altLang="zh-CN" sz="2800" dirty="0">
                <a:solidFill>
                  <a:srgbClr val="0070C0"/>
                </a:solidFill>
              </a:rPr>
              <a:t>，</a:t>
            </a:r>
            <a:r>
              <a:rPr lang="en-US" altLang="zh-CN" sz="2800" dirty="0">
                <a:solidFill>
                  <a:srgbClr val="0070C0"/>
                </a:solidFill>
              </a:rPr>
              <a:t>255</a:t>
            </a:r>
            <a:r>
              <a:rPr lang="zh-CN" altLang="zh-CN" sz="2800" dirty="0">
                <a:solidFill>
                  <a:srgbClr val="0070C0"/>
                </a:solidFill>
              </a:rPr>
              <a:t>。头三个片的标识位</a:t>
            </a:r>
            <a:r>
              <a:rPr lang="en-US" altLang="zh-CN" sz="2800" dirty="0">
                <a:solidFill>
                  <a:srgbClr val="0070C0"/>
                </a:solidFill>
              </a:rPr>
              <a:t>flag=1</a:t>
            </a:r>
            <a:r>
              <a:rPr lang="zh-CN" altLang="zh-CN" sz="2800" dirty="0">
                <a:solidFill>
                  <a:srgbClr val="0070C0"/>
                </a:solidFill>
              </a:rPr>
              <a:t>； 最后一个片</a:t>
            </a:r>
            <a:r>
              <a:rPr lang="en-US" altLang="zh-CN" sz="2800" dirty="0">
                <a:solidFill>
                  <a:srgbClr val="0070C0"/>
                </a:solidFill>
              </a:rPr>
              <a:t>flag=0</a:t>
            </a:r>
            <a:r>
              <a:rPr lang="zh-CN" altLang="zh-CN" sz="2800" dirty="0">
                <a:solidFill>
                  <a:srgbClr val="0070C0"/>
                </a:solidFill>
              </a:rPr>
              <a:t>。</a:t>
            </a:r>
            <a:endParaRPr lang="zh-CN" altLang="zh-CN" sz="2800" dirty="0">
              <a:solidFill>
                <a:srgbClr val="0070C0"/>
              </a:solidFill>
            </a:endParaRPr>
          </a:p>
        </p:txBody>
      </p:sp>
      <p:sp>
        <p:nvSpPr>
          <p:cNvPr id="19459" name="日期占位符 5"/>
          <p:cNvSpPr>
            <a:spLocks noGrp="1"/>
          </p:cNvSpPr>
          <p:nvPr>
            <p:ph type="dt" sz="half" idx="10"/>
            <p:custDataLst>
              <p:tags r:id="rId2"/>
            </p:custDataLst>
          </p:nvPr>
        </p:nvSpPr>
        <p:spPr>
          <a:noFill/>
        </p:spPr>
        <p:txBody>
          <a:bodyPr/>
          <a:lstStyle/>
          <a:p>
            <a:r>
              <a:rPr lang="zh-CN" altLang="en-US" dirty="0"/>
              <a:t>清华大学 </a:t>
            </a:r>
            <a:r>
              <a:rPr lang="en-US" altLang="zh-CN" dirty="0"/>
              <a:t>2016</a:t>
            </a:r>
            <a:r>
              <a:rPr lang="zh-CN" altLang="en-US" dirty="0"/>
              <a:t>秋</a:t>
            </a:r>
            <a:endParaRPr lang="en-US" altLang="zh-CN" dirty="0"/>
          </a:p>
        </p:txBody>
      </p:sp>
      <p:sp>
        <p:nvSpPr>
          <p:cNvPr id="19458" name="灯片编号占位符 4"/>
          <p:cNvSpPr>
            <a:spLocks noGrp="1"/>
          </p:cNvSpPr>
          <p:nvPr>
            <p:ph type="sldNum" sz="quarter" idx="12"/>
            <p:custDataLst>
              <p:tags r:id="rId3"/>
            </p:custDataLst>
          </p:nvPr>
        </p:nvSpPr>
        <p:spPr>
          <a:noFill/>
        </p:spPr>
        <p:txBody>
          <a:bodyPr/>
          <a:lstStyle/>
          <a:p>
            <a:fld id="{134E45E0-8D06-41B5-BA89-0F6A198E94B5}" type="slidenum">
              <a:rPr lang="en-US" altLang="zh-CN" smtClean="0"/>
            </a:fld>
            <a:endParaRPr lang="en-US" altLang="zh-CN"/>
          </a:p>
        </p:txBody>
      </p:sp>
      <p:sp>
        <p:nvSpPr>
          <p:cNvPr id="7" name="矩形 6"/>
          <p:cNvSpPr/>
          <p:nvPr/>
        </p:nvSpPr>
        <p:spPr>
          <a:xfrm>
            <a:off x="457200" y="528241"/>
            <a:ext cx="1882247" cy="769441"/>
          </a:xfrm>
          <a:prstGeom prst="rect">
            <a:avLst/>
          </a:prstGeom>
          <a:noFill/>
        </p:spPr>
        <p:txBody>
          <a:bodyPr wrap="none" lIns="91440" tIns="45720" rIns="91440" bIns="45720">
            <a:spAutoFit/>
          </a:bodyPr>
          <a:lstStyle/>
          <a:p>
            <a:pPr algn="ctr"/>
            <a:r>
              <a:rPr lang="zh-CN" altLang="en-US" sz="4400" b="1" dirty="0">
                <a:ln w="22225">
                  <a:solidFill>
                    <a:schemeClr val="accent2"/>
                  </a:solidFill>
                  <a:prstDash val="solid"/>
                </a:ln>
                <a:solidFill>
                  <a:schemeClr val="accent2">
                    <a:lumMod val="40000"/>
                    <a:lumOff val="60000"/>
                  </a:schemeClr>
                </a:solidFill>
              </a:rPr>
              <a:t>网络层</a:t>
            </a:r>
            <a:endParaRPr lang="zh-CN" altLang="en-US" sz="4400" b="1" dirty="0">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Rectangle 6"/>
          <p:cNvSpPr>
            <a:spLocks noGrp="1" noChangeArrowheads="1"/>
          </p:cNvSpPr>
          <p:nvPr>
            <p:ph idx="1"/>
            <p:custDataLst>
              <p:tags r:id="rId1"/>
            </p:custDataLst>
          </p:nvPr>
        </p:nvSpPr>
        <p:spPr/>
        <p:txBody>
          <a:bodyPr>
            <a:normAutofit/>
          </a:bodyPr>
          <a:lstStyle/>
          <a:p>
            <a:pPr marL="0" indent="0">
              <a:buNone/>
              <a:defRPr/>
            </a:pPr>
            <a:r>
              <a:rPr lang="en-US" altLang="zh-CN" dirty="0"/>
              <a:t>Assignment 9</a:t>
            </a:r>
            <a:r>
              <a:rPr lang="zh-CN" altLang="en-US" dirty="0"/>
              <a:t>：</a:t>
            </a:r>
            <a:endParaRPr lang="en-US" altLang="zh-CN" dirty="0"/>
          </a:p>
          <a:p>
            <a:pPr>
              <a:buFont typeface="Wingdings" panose="05000000000000000000" pitchFamily="2" charset="2"/>
              <a:buChar char="l"/>
            </a:pPr>
            <a:r>
              <a:rPr lang="zh-CN" altLang="en-US" sz="2800" dirty="0">
                <a:solidFill>
                  <a:srgbClr val="C00000"/>
                </a:solidFill>
              </a:rPr>
              <a:t>题</a:t>
            </a:r>
            <a:r>
              <a:rPr lang="en-US" altLang="zh-CN" sz="2800" dirty="0">
                <a:solidFill>
                  <a:srgbClr val="C00000"/>
                </a:solidFill>
              </a:rPr>
              <a:t>4</a:t>
            </a:r>
            <a:r>
              <a:rPr lang="en-US" altLang="zh-CN" sz="2800" dirty="0"/>
              <a:t>. </a:t>
            </a:r>
            <a:r>
              <a:rPr lang="zh-CN" altLang="zh-CN" sz="2400" dirty="0"/>
              <a:t>假设在源主机</a:t>
            </a:r>
            <a:r>
              <a:rPr lang="en-US" altLang="zh-CN" sz="2400" dirty="0"/>
              <a:t>A</a:t>
            </a:r>
            <a:r>
              <a:rPr lang="zh-CN" altLang="zh-CN" sz="2400" dirty="0"/>
              <a:t>和目的主机</a:t>
            </a:r>
            <a:r>
              <a:rPr lang="en-US" altLang="zh-CN" sz="2400" dirty="0"/>
              <a:t>B</a:t>
            </a:r>
            <a:r>
              <a:rPr lang="zh-CN" altLang="zh-CN" sz="2400" dirty="0"/>
              <a:t>之间传递的数据报的最大长度限制为</a:t>
            </a:r>
            <a:r>
              <a:rPr lang="en-US" altLang="zh-CN" sz="2400" dirty="0"/>
              <a:t>1500</a:t>
            </a:r>
            <a:r>
              <a:rPr lang="zh-CN" altLang="zh-CN" sz="2400" dirty="0"/>
              <a:t>字节（包括报头），</a:t>
            </a:r>
            <a:r>
              <a:rPr lang="en-US" altLang="zh-CN" sz="2400" dirty="0"/>
              <a:t>IP</a:t>
            </a:r>
            <a:r>
              <a:rPr lang="zh-CN" altLang="zh-CN" sz="2400" dirty="0"/>
              <a:t>报头长度为</a:t>
            </a:r>
            <a:r>
              <a:rPr lang="en-US" altLang="zh-CN" sz="2400" dirty="0"/>
              <a:t>20</a:t>
            </a:r>
            <a:r>
              <a:rPr lang="zh-CN" altLang="zh-CN" sz="2400" dirty="0"/>
              <a:t>字节。如果要传送一个大小为</a:t>
            </a:r>
            <a:r>
              <a:rPr lang="en-US" altLang="zh-CN" sz="2400" dirty="0"/>
              <a:t>5M</a:t>
            </a:r>
            <a:r>
              <a:rPr lang="zh-CN" altLang="zh-CN" sz="2400" dirty="0"/>
              <a:t>字节的</a:t>
            </a:r>
            <a:r>
              <a:rPr lang="en-US" altLang="zh-CN" sz="2400" dirty="0"/>
              <a:t>MP3</a:t>
            </a:r>
            <a:r>
              <a:rPr lang="zh-CN" altLang="zh-CN" sz="2400" dirty="0"/>
              <a:t>文件，需要多少个数据报？每个数据报的长度是多少（尤其是最后一个数据报长度）？判断是否有分片，如果有，每个数据报中的偏移量的值分别是多少，如果没有，请说明原因？（为简化起见，令</a:t>
            </a:r>
            <a:r>
              <a:rPr lang="en-US" altLang="zh-CN" sz="2400" dirty="0"/>
              <a:t>1M=1,000,000</a:t>
            </a:r>
            <a:r>
              <a:rPr lang="zh-CN" altLang="zh-CN" sz="2400" dirty="0"/>
              <a:t>）</a:t>
            </a:r>
            <a:endParaRPr lang="en-US" altLang="zh-CN" sz="2400" dirty="0"/>
          </a:p>
          <a:p>
            <a:pPr marL="0" indent="0">
              <a:buNone/>
            </a:pPr>
            <a:r>
              <a:rPr lang="zh-CN" altLang="en-US" sz="2800" dirty="0">
                <a:solidFill>
                  <a:srgbClr val="0070C0"/>
                </a:solidFill>
              </a:rPr>
              <a:t>    答：</a:t>
            </a:r>
            <a:r>
              <a:rPr lang="en-US" altLang="zh-CN" sz="2800" dirty="0">
                <a:solidFill>
                  <a:srgbClr val="0070C0"/>
                </a:solidFill>
              </a:rPr>
              <a:t>MP3</a:t>
            </a:r>
            <a:r>
              <a:rPr lang="zh-CN" altLang="en-US" sz="2800" dirty="0">
                <a:solidFill>
                  <a:srgbClr val="0070C0"/>
                </a:solidFill>
              </a:rPr>
              <a:t>：</a:t>
            </a:r>
            <a:r>
              <a:rPr lang="en-US" altLang="zh-CN" sz="2800" dirty="0">
                <a:solidFill>
                  <a:srgbClr val="0070C0"/>
                </a:solidFill>
              </a:rPr>
              <a:t>5</a:t>
            </a:r>
            <a:r>
              <a:rPr lang="zh-CN" altLang="zh-CN" sz="2800" dirty="0">
                <a:solidFill>
                  <a:srgbClr val="0070C0"/>
                </a:solidFill>
              </a:rPr>
              <a:t>×</a:t>
            </a:r>
            <a:r>
              <a:rPr lang="en-US" altLang="zh-CN" sz="2800" dirty="0">
                <a:solidFill>
                  <a:srgbClr val="0070C0"/>
                </a:solidFill>
              </a:rPr>
              <a:t>10</a:t>
            </a:r>
            <a:r>
              <a:rPr lang="en-US" altLang="zh-CN" sz="2800" baseline="30000" dirty="0">
                <a:solidFill>
                  <a:srgbClr val="0070C0"/>
                </a:solidFill>
              </a:rPr>
              <a:t>6</a:t>
            </a:r>
            <a:r>
              <a:rPr lang="zh-CN" altLang="zh-CN" sz="2800" dirty="0">
                <a:solidFill>
                  <a:srgbClr val="0070C0"/>
                </a:solidFill>
              </a:rPr>
              <a:t>字节</a:t>
            </a:r>
            <a:r>
              <a:rPr lang="zh-CN" altLang="en-US" sz="2800" dirty="0">
                <a:solidFill>
                  <a:srgbClr val="0070C0"/>
                </a:solidFill>
              </a:rPr>
              <a:t>；</a:t>
            </a:r>
            <a:r>
              <a:rPr lang="zh-CN" altLang="zh-CN" sz="2800" dirty="0">
                <a:solidFill>
                  <a:srgbClr val="0070C0"/>
                </a:solidFill>
              </a:rPr>
              <a:t>假设数据由</a:t>
            </a:r>
            <a:r>
              <a:rPr lang="en-US" altLang="zh-CN" sz="2800" dirty="0">
                <a:solidFill>
                  <a:srgbClr val="0070C0"/>
                </a:solidFill>
              </a:rPr>
              <a:t>TCP</a:t>
            </a:r>
            <a:r>
              <a:rPr lang="zh-CN" altLang="zh-CN" sz="2800" dirty="0">
                <a:solidFill>
                  <a:srgbClr val="0070C0"/>
                </a:solidFill>
              </a:rPr>
              <a:t>报文承载，每个</a:t>
            </a:r>
            <a:r>
              <a:rPr lang="en-US" altLang="zh-CN" sz="2800" dirty="0">
                <a:solidFill>
                  <a:srgbClr val="0070C0"/>
                </a:solidFill>
              </a:rPr>
              <a:t>TCP</a:t>
            </a:r>
            <a:r>
              <a:rPr lang="zh-CN" altLang="zh-CN" sz="2800" dirty="0">
                <a:solidFill>
                  <a:srgbClr val="0070C0"/>
                </a:solidFill>
              </a:rPr>
              <a:t>段有</a:t>
            </a:r>
            <a:r>
              <a:rPr lang="en-US" altLang="zh-CN" sz="2800" dirty="0">
                <a:solidFill>
                  <a:srgbClr val="0070C0"/>
                </a:solidFill>
              </a:rPr>
              <a:t>20</a:t>
            </a:r>
            <a:r>
              <a:rPr lang="zh-CN" altLang="en-US" sz="2800" dirty="0">
                <a:solidFill>
                  <a:srgbClr val="0070C0"/>
                </a:solidFill>
              </a:rPr>
              <a:t>字节</a:t>
            </a:r>
            <a:r>
              <a:rPr lang="zh-CN" altLang="zh-CN" sz="2800" dirty="0">
                <a:solidFill>
                  <a:srgbClr val="0070C0"/>
                </a:solidFill>
              </a:rPr>
              <a:t>的报头。则每个数据报实际有效数据为</a:t>
            </a:r>
            <a:r>
              <a:rPr lang="en-US" altLang="zh-CN" sz="2800" dirty="0">
                <a:solidFill>
                  <a:srgbClr val="0070C0"/>
                </a:solidFill>
              </a:rPr>
              <a:t> 1500-20-20=1460</a:t>
            </a:r>
            <a:r>
              <a:rPr lang="zh-CN" altLang="zh-CN" sz="2800" dirty="0">
                <a:solidFill>
                  <a:srgbClr val="0070C0"/>
                </a:solidFill>
              </a:rPr>
              <a:t>字节。</a:t>
            </a:r>
            <a:endParaRPr lang="zh-CN" altLang="zh-CN" sz="2800" dirty="0">
              <a:solidFill>
                <a:srgbClr val="0070C0"/>
              </a:solidFill>
            </a:endParaRPr>
          </a:p>
          <a:p>
            <a:pPr>
              <a:buFont typeface="Wingdings" panose="05000000000000000000" pitchFamily="2" charset="2"/>
              <a:buChar char="l"/>
            </a:pPr>
            <a:endParaRPr lang="zh-CN" altLang="zh-CN" sz="2800" dirty="0">
              <a:solidFill>
                <a:srgbClr val="0070C0"/>
              </a:solidFill>
            </a:endParaRPr>
          </a:p>
        </p:txBody>
      </p:sp>
      <p:sp>
        <p:nvSpPr>
          <p:cNvPr id="19459" name="日期占位符 5"/>
          <p:cNvSpPr>
            <a:spLocks noGrp="1"/>
          </p:cNvSpPr>
          <p:nvPr>
            <p:ph type="dt" sz="half" idx="10"/>
            <p:custDataLst>
              <p:tags r:id="rId2"/>
            </p:custDataLst>
          </p:nvPr>
        </p:nvSpPr>
        <p:spPr>
          <a:noFill/>
        </p:spPr>
        <p:txBody>
          <a:bodyPr/>
          <a:lstStyle/>
          <a:p>
            <a:r>
              <a:rPr lang="zh-CN" altLang="en-US" dirty="0"/>
              <a:t>清华大学 </a:t>
            </a:r>
            <a:r>
              <a:rPr lang="en-US" altLang="zh-CN" dirty="0"/>
              <a:t>2016</a:t>
            </a:r>
            <a:r>
              <a:rPr lang="zh-CN" altLang="en-US" dirty="0"/>
              <a:t>秋</a:t>
            </a:r>
            <a:endParaRPr lang="en-US" altLang="zh-CN" dirty="0"/>
          </a:p>
        </p:txBody>
      </p:sp>
      <p:sp>
        <p:nvSpPr>
          <p:cNvPr id="19458" name="灯片编号占位符 4"/>
          <p:cNvSpPr>
            <a:spLocks noGrp="1"/>
          </p:cNvSpPr>
          <p:nvPr>
            <p:ph type="sldNum" sz="quarter" idx="12"/>
            <p:custDataLst>
              <p:tags r:id="rId3"/>
            </p:custDataLst>
          </p:nvPr>
        </p:nvSpPr>
        <p:spPr>
          <a:noFill/>
        </p:spPr>
        <p:txBody>
          <a:bodyPr/>
          <a:lstStyle/>
          <a:p>
            <a:fld id="{134E45E0-8D06-41B5-BA89-0F6A198E94B5}" type="slidenum">
              <a:rPr lang="en-US" altLang="zh-CN" smtClean="0"/>
            </a:fld>
            <a:endParaRPr lang="en-US" altLang="zh-CN"/>
          </a:p>
        </p:txBody>
      </p:sp>
      <p:sp>
        <p:nvSpPr>
          <p:cNvPr id="7" name="矩形 6"/>
          <p:cNvSpPr/>
          <p:nvPr/>
        </p:nvSpPr>
        <p:spPr>
          <a:xfrm>
            <a:off x="467440" y="528241"/>
            <a:ext cx="1882247" cy="769441"/>
          </a:xfrm>
          <a:prstGeom prst="rect">
            <a:avLst/>
          </a:prstGeom>
          <a:noFill/>
        </p:spPr>
        <p:txBody>
          <a:bodyPr wrap="none" lIns="91440" tIns="45720" rIns="91440" bIns="4572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r>
              <a:rPr lang="zh-CN" altLang="en-US" sz="4400" b="1" dirty="0">
                <a:ln w="22225">
                  <a:solidFill>
                    <a:schemeClr val="accent2"/>
                  </a:solidFill>
                  <a:prstDash val="solid"/>
                </a:ln>
                <a:solidFill>
                  <a:schemeClr val="accent2">
                    <a:lumMod val="40000"/>
                    <a:lumOff val="60000"/>
                  </a:schemeClr>
                </a:solidFill>
              </a:rPr>
              <a:t>网络层</a:t>
            </a:r>
            <a:endParaRPr lang="zh-CN" altLang="en-US" sz="4400" b="1" dirty="0">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Rectangle 6"/>
          <p:cNvSpPr>
            <a:spLocks noGrp="1" noChangeArrowheads="1"/>
          </p:cNvSpPr>
          <p:nvPr>
            <p:ph idx="1"/>
            <p:custDataLst>
              <p:tags r:id="rId1"/>
            </p:custDataLst>
          </p:nvPr>
        </p:nvSpPr>
        <p:spPr/>
        <p:txBody>
          <a:bodyPr>
            <a:normAutofit/>
          </a:bodyPr>
          <a:lstStyle/>
          <a:p>
            <a:pPr marL="0" indent="0">
              <a:buNone/>
              <a:defRPr/>
            </a:pPr>
            <a:r>
              <a:rPr lang="en-US" altLang="zh-CN" dirty="0"/>
              <a:t>Assignment 9</a:t>
            </a:r>
            <a:r>
              <a:rPr lang="zh-CN" altLang="en-US" dirty="0"/>
              <a:t>：</a:t>
            </a:r>
            <a:endParaRPr lang="en-US" altLang="zh-CN" dirty="0"/>
          </a:p>
          <a:p>
            <a:pPr marL="0" indent="0">
              <a:buNone/>
              <a:defRPr/>
            </a:pPr>
            <a:r>
              <a:rPr lang="zh-CN" altLang="en-US" sz="2800" dirty="0">
                <a:solidFill>
                  <a:srgbClr val="0070C0"/>
                </a:solidFill>
              </a:rPr>
              <a:t>所以，                              最后一个长</a:t>
            </a:r>
            <a:r>
              <a:rPr lang="en-US" altLang="zh-CN" sz="2800" dirty="0">
                <a:solidFill>
                  <a:srgbClr val="0070C0"/>
                </a:solidFill>
              </a:rPr>
              <a:t>960+40=1000</a:t>
            </a:r>
            <a:endParaRPr lang="en-US" altLang="zh-CN" sz="2800" dirty="0">
              <a:solidFill>
                <a:srgbClr val="0070C0"/>
              </a:solidFill>
            </a:endParaRPr>
          </a:p>
          <a:p>
            <a:pPr marL="0" indent="0">
              <a:buNone/>
              <a:defRPr/>
            </a:pPr>
            <a:endParaRPr lang="en-US" altLang="zh-CN" sz="2800" dirty="0">
              <a:solidFill>
                <a:srgbClr val="0070C0"/>
              </a:solidFill>
            </a:endParaRPr>
          </a:p>
          <a:p>
            <a:pPr marL="0" indent="0">
              <a:buNone/>
              <a:defRPr/>
            </a:pPr>
            <a:r>
              <a:rPr lang="en-US" altLang="zh-CN" sz="2800" dirty="0">
                <a:solidFill>
                  <a:srgbClr val="0070C0"/>
                </a:solidFill>
              </a:rPr>
              <a:t>        </a:t>
            </a:r>
            <a:r>
              <a:rPr lang="zh-CN" altLang="zh-CN" sz="2800" dirty="0">
                <a:solidFill>
                  <a:srgbClr val="0070C0"/>
                </a:solidFill>
              </a:rPr>
              <a:t>注意这里没有偏移量，源主机并没有产生大于</a:t>
            </a:r>
            <a:r>
              <a:rPr lang="en-US" altLang="zh-CN" sz="2800" dirty="0">
                <a:solidFill>
                  <a:srgbClr val="0070C0"/>
                </a:solidFill>
              </a:rPr>
              <a:t>1500</a:t>
            </a:r>
            <a:r>
              <a:rPr lang="zh-CN" altLang="zh-CN" sz="2800" dirty="0">
                <a:solidFill>
                  <a:srgbClr val="0070C0"/>
                </a:solidFill>
              </a:rPr>
              <a:t>字节的数据报</a:t>
            </a:r>
            <a:r>
              <a:rPr lang="zh-CN" altLang="en-US" sz="2800" dirty="0">
                <a:solidFill>
                  <a:srgbClr val="0070C0"/>
                </a:solidFill>
              </a:rPr>
              <a:t>（因特网）</a:t>
            </a:r>
            <a:r>
              <a:rPr lang="zh-CN" altLang="zh-CN" sz="2800" dirty="0">
                <a:solidFill>
                  <a:srgbClr val="0070C0"/>
                </a:solidFill>
              </a:rPr>
              <a:t>，这些数据报都不大于链路的</a:t>
            </a:r>
            <a:r>
              <a:rPr lang="en-US" altLang="zh-CN" sz="2800" dirty="0">
                <a:solidFill>
                  <a:srgbClr val="0070C0"/>
                </a:solidFill>
              </a:rPr>
              <a:t>MTU</a:t>
            </a:r>
            <a:r>
              <a:rPr lang="zh-CN" altLang="zh-CN" sz="2800" dirty="0">
                <a:solidFill>
                  <a:srgbClr val="0070C0"/>
                </a:solidFill>
              </a:rPr>
              <a:t>。</a:t>
            </a:r>
            <a:endParaRPr lang="en-US" altLang="zh-CN" sz="2800" dirty="0">
              <a:solidFill>
                <a:srgbClr val="0070C0"/>
              </a:solidFill>
            </a:endParaRPr>
          </a:p>
          <a:p>
            <a:pPr marL="0" indent="0">
              <a:buNone/>
              <a:defRPr/>
            </a:pPr>
            <a:endParaRPr lang="en-US" altLang="zh-CN" sz="2800" dirty="0">
              <a:solidFill>
                <a:srgbClr val="0070C0"/>
              </a:solidFill>
            </a:endParaRPr>
          </a:p>
        </p:txBody>
      </p:sp>
      <p:sp>
        <p:nvSpPr>
          <p:cNvPr id="19459" name="日期占位符 5"/>
          <p:cNvSpPr>
            <a:spLocks noGrp="1"/>
          </p:cNvSpPr>
          <p:nvPr>
            <p:ph type="dt" sz="half" idx="10"/>
            <p:custDataLst>
              <p:tags r:id="rId2"/>
            </p:custDataLst>
          </p:nvPr>
        </p:nvSpPr>
        <p:spPr>
          <a:noFill/>
        </p:spPr>
        <p:txBody>
          <a:bodyPr/>
          <a:lstStyle/>
          <a:p>
            <a:r>
              <a:rPr lang="zh-CN" altLang="en-US" dirty="0"/>
              <a:t>清华大学 </a:t>
            </a:r>
            <a:r>
              <a:rPr lang="en-US" altLang="zh-CN" dirty="0"/>
              <a:t>2016</a:t>
            </a:r>
            <a:r>
              <a:rPr lang="zh-CN" altLang="en-US" dirty="0"/>
              <a:t>秋</a:t>
            </a:r>
            <a:endParaRPr lang="en-US" altLang="zh-CN" dirty="0"/>
          </a:p>
        </p:txBody>
      </p:sp>
      <p:sp>
        <p:nvSpPr>
          <p:cNvPr id="19458" name="灯片编号占位符 4"/>
          <p:cNvSpPr>
            <a:spLocks noGrp="1"/>
          </p:cNvSpPr>
          <p:nvPr>
            <p:ph type="sldNum" sz="quarter" idx="12"/>
            <p:custDataLst>
              <p:tags r:id="rId3"/>
            </p:custDataLst>
          </p:nvPr>
        </p:nvSpPr>
        <p:spPr>
          <a:noFill/>
        </p:spPr>
        <p:txBody>
          <a:bodyPr/>
          <a:lstStyle/>
          <a:p>
            <a:fld id="{134E45E0-8D06-41B5-BA89-0F6A198E94B5}" type="slidenum">
              <a:rPr lang="en-US" altLang="zh-CN" smtClean="0"/>
            </a:fld>
            <a:endParaRPr lang="en-US" altLang="zh-CN"/>
          </a:p>
        </p:txBody>
      </p:sp>
      <p:graphicFrame>
        <p:nvGraphicFramePr>
          <p:cNvPr id="2" name="对象 1"/>
          <p:cNvGraphicFramePr>
            <a:graphicFrameLocks noChangeAspect="1"/>
          </p:cNvGraphicFramePr>
          <p:nvPr/>
        </p:nvGraphicFramePr>
        <p:xfrm>
          <a:off x="1522071" y="1916832"/>
          <a:ext cx="2322513" cy="1079500"/>
        </p:xfrm>
        <a:graphic>
          <a:graphicData uri="http://schemas.openxmlformats.org/presentationml/2006/ole">
            <mc:AlternateContent xmlns:mc="http://schemas.openxmlformats.org/markup-compatibility/2006">
              <mc:Choice xmlns:v="urn:schemas-microsoft-com:vml" Requires="v">
                <p:oleObj spid="_x0000_s1174" name="Equation" r:id="rId4" imgW="2322830" imgH="1078865" progId="Equation.DSMT4">
                  <p:embed/>
                </p:oleObj>
              </mc:Choice>
              <mc:Fallback>
                <p:oleObj name="Equation" r:id="rId4" imgW="2322830" imgH="1078865" progId="Equation.DSMT4">
                  <p:embed/>
                  <p:pic>
                    <p:nvPicPr>
                      <p:cNvPr id="0" name="对象 1"/>
                      <p:cNvPicPr/>
                      <p:nvPr/>
                    </p:nvPicPr>
                    <p:blipFill>
                      <a:blip r:embed="rId5"/>
                      <a:stretch>
                        <a:fillRect/>
                      </a:stretch>
                    </p:blipFill>
                    <p:spPr>
                      <a:xfrm>
                        <a:off x="1522071" y="1916832"/>
                        <a:ext cx="2322513" cy="1079500"/>
                      </a:xfrm>
                      <a:prstGeom prst="rect">
                        <a:avLst/>
                      </a:prstGeom>
                    </p:spPr>
                  </p:pic>
                </p:oleObj>
              </mc:Fallback>
            </mc:AlternateContent>
          </a:graphicData>
        </a:graphic>
      </p:graphicFrame>
      <p:sp>
        <p:nvSpPr>
          <p:cNvPr id="8" name="矩形 7"/>
          <p:cNvSpPr/>
          <p:nvPr/>
        </p:nvSpPr>
        <p:spPr>
          <a:xfrm>
            <a:off x="467440" y="528241"/>
            <a:ext cx="1882247" cy="769441"/>
          </a:xfrm>
          <a:prstGeom prst="rect">
            <a:avLst/>
          </a:prstGeom>
          <a:noFill/>
        </p:spPr>
        <p:txBody>
          <a:bodyPr wrap="none" lIns="91440" tIns="45720" rIns="91440" bIns="4572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r>
              <a:rPr lang="zh-CN" altLang="en-US" sz="4400" b="1" dirty="0">
                <a:ln w="22225">
                  <a:solidFill>
                    <a:schemeClr val="accent2"/>
                  </a:solidFill>
                  <a:prstDash val="solid"/>
                </a:ln>
                <a:solidFill>
                  <a:schemeClr val="accent2">
                    <a:lumMod val="40000"/>
                    <a:lumOff val="60000"/>
                  </a:schemeClr>
                </a:solidFill>
              </a:rPr>
              <a:t>网络层</a:t>
            </a:r>
            <a:endParaRPr lang="zh-CN" altLang="en-US" sz="4400" b="1" dirty="0">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176212" y="847725"/>
            <a:ext cx="8791575" cy="51625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647700" y="1743075"/>
            <a:ext cx="7848600" cy="33718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1543050" y="50561"/>
            <a:ext cx="6534150" cy="62978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custDataLst>
              <p:tags r:id="rId1"/>
            </p:custDataLst>
          </p:nvPr>
        </p:nvSpPr>
        <p:spPr>
          <a:xfrm>
            <a:off x="465137" y="404665"/>
            <a:ext cx="8229600" cy="864096"/>
          </a:xfrm>
        </p:spPr>
        <p:txBody>
          <a:bodyPr>
            <a:normAutofit/>
          </a:bodyPr>
          <a:lstStyle/>
          <a:p>
            <a:r>
              <a:rPr lang="en-US" altLang="zh-CN" dirty="0">
                <a:latin typeface="+mj-lt"/>
              </a:rPr>
              <a:t>rdt2.0:</a:t>
            </a:r>
            <a:r>
              <a:rPr lang="zh-CN" altLang="en-US" sz="2700" dirty="0">
                <a:latin typeface="+mj-lt"/>
              </a:rPr>
              <a:t>在有位差</a:t>
            </a:r>
            <a:r>
              <a:rPr lang="en-US" altLang="zh-CN" sz="2700" dirty="0">
                <a:latin typeface="+mj-lt"/>
              </a:rPr>
              <a:t>(bit error)</a:t>
            </a:r>
            <a:r>
              <a:rPr lang="zh-CN" altLang="en-US" sz="2700" dirty="0">
                <a:latin typeface="+mj-lt"/>
              </a:rPr>
              <a:t>的信道上的可靠数据传输</a:t>
            </a:r>
            <a:endParaRPr lang="zh-CN" altLang="en-US" dirty="0"/>
          </a:p>
        </p:txBody>
      </p:sp>
      <p:sp>
        <p:nvSpPr>
          <p:cNvPr id="2" name="日期占位符 1"/>
          <p:cNvSpPr>
            <a:spLocks noGrp="1"/>
          </p:cNvSpPr>
          <p:nvPr>
            <p:ph type="dt" sz="half" idx="10"/>
            <p:custDataLst>
              <p:tags r:id="rId2"/>
            </p:custDataLst>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1746" name="灯片编号占位符 3"/>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463516F-57B9-4DF9-8050-EEC17C1C4A9F}"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31749" name="Oval 3"/>
          <p:cNvSpPr>
            <a:spLocks noChangeArrowheads="1"/>
          </p:cNvSpPr>
          <p:nvPr>
            <p:custDataLst>
              <p:tags r:id="rId4"/>
            </p:custDataLst>
          </p:nvPr>
        </p:nvSpPr>
        <p:spPr bwMode="auto">
          <a:xfrm>
            <a:off x="696913" y="2454572"/>
            <a:ext cx="985837" cy="962025"/>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50" name="Text Box 4"/>
          <p:cNvSpPr txBox="1">
            <a:spLocks noChangeArrowheads="1"/>
          </p:cNvSpPr>
          <p:nvPr>
            <p:custDataLst>
              <p:tags r:id="rId5"/>
            </p:custDataLst>
          </p:nvPr>
        </p:nvSpPr>
        <p:spPr bwMode="auto">
          <a:xfrm>
            <a:off x="595313" y="2538710"/>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600" dirty="0">
                <a:solidFill>
                  <a:srgbClr val="000000"/>
                </a:solidFill>
                <a:latin typeface="Times New Roman" panose="02020603050405020304" pitchFamily="18" charset="0"/>
              </a:rPr>
              <a:t>等待</a:t>
            </a:r>
            <a:br>
              <a:rPr lang="en-US" altLang="zh-CN" sz="1600" dirty="0">
                <a:solidFill>
                  <a:srgbClr val="000000"/>
                </a:solidFill>
                <a:latin typeface="Times New Roman" panose="02020603050405020304" pitchFamily="18" charset="0"/>
              </a:rPr>
            </a:br>
            <a:r>
              <a:rPr lang="zh-CN" altLang="en-US" sz="1600" dirty="0">
                <a:solidFill>
                  <a:srgbClr val="000000"/>
                </a:solidFill>
                <a:latin typeface="Times New Roman" panose="02020603050405020304" pitchFamily="18" charset="0"/>
              </a:rPr>
              <a:t>来自上层的调用</a:t>
            </a:r>
            <a:endParaRPr lang="en-US" altLang="zh-CN" sz="1600" dirty="0">
              <a:solidFill>
                <a:srgbClr val="000000"/>
              </a:solidFill>
              <a:latin typeface="Times New Roman" panose="02020603050405020304" pitchFamily="18" charset="0"/>
            </a:endParaRPr>
          </a:p>
        </p:txBody>
      </p:sp>
      <p:sp>
        <p:nvSpPr>
          <p:cNvPr id="31751" name="Text Box 5"/>
          <p:cNvSpPr txBox="1">
            <a:spLocks noChangeArrowheads="1"/>
          </p:cNvSpPr>
          <p:nvPr>
            <p:custDataLst>
              <p:tags r:id="rId6"/>
            </p:custDataLst>
          </p:nvPr>
        </p:nvSpPr>
        <p:spPr bwMode="auto">
          <a:xfrm>
            <a:off x="1004888" y="1735435"/>
            <a:ext cx="36433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err="1">
                <a:solidFill>
                  <a:srgbClr val="000000"/>
                </a:solidFill>
              </a:rPr>
              <a:t>sndpkt</a:t>
            </a:r>
            <a:r>
              <a:rPr lang="en-US" altLang="zh-CN" sz="1600" dirty="0">
                <a:solidFill>
                  <a:srgbClr val="000000"/>
                </a:solidFill>
              </a:rPr>
              <a:t> = </a:t>
            </a:r>
            <a:r>
              <a:rPr lang="en-US" altLang="zh-CN" sz="1600" dirty="0" err="1">
                <a:solidFill>
                  <a:srgbClr val="000000"/>
                </a:solidFill>
              </a:rPr>
              <a:t>make_pkt</a:t>
            </a:r>
            <a:r>
              <a:rPr lang="en-US" altLang="zh-CN" sz="1600" dirty="0">
                <a:solidFill>
                  <a:srgbClr val="000000"/>
                </a:solidFill>
              </a:rPr>
              <a:t>(data, checksum)</a:t>
            </a:r>
            <a:endParaRPr lang="en-US" altLang="zh-CN" sz="1600" dirty="0">
              <a:solidFill>
                <a:srgbClr val="000000"/>
              </a:solidFill>
            </a:endParaRPr>
          </a:p>
          <a:p>
            <a:pPr>
              <a:spcBef>
                <a:spcPct val="0"/>
              </a:spcBef>
              <a:buClrTx/>
              <a:buSzTx/>
              <a:buFontTx/>
              <a:buNone/>
            </a:pPr>
            <a:r>
              <a:rPr lang="en-US" altLang="zh-CN" sz="1600" dirty="0" err="1">
                <a:solidFill>
                  <a:srgbClr val="000000"/>
                </a:solidFill>
              </a:rPr>
              <a:t>udt_send</a:t>
            </a:r>
            <a:r>
              <a:rPr lang="en-US" altLang="zh-CN" sz="1600" dirty="0">
                <a:solidFill>
                  <a:srgbClr val="000000"/>
                </a:solidFill>
              </a:rPr>
              <a:t>(</a:t>
            </a:r>
            <a:r>
              <a:rPr lang="en-US" altLang="zh-CN" sz="1600" dirty="0" err="1">
                <a:solidFill>
                  <a:srgbClr val="000000"/>
                </a:solidFill>
              </a:rPr>
              <a:t>sndpkt</a:t>
            </a:r>
            <a:r>
              <a:rPr lang="en-US" altLang="zh-CN" sz="1600" dirty="0">
                <a:solidFill>
                  <a:srgbClr val="000000"/>
                </a:solidFill>
              </a:rPr>
              <a:t>)</a:t>
            </a:r>
            <a:endParaRPr lang="en-US" altLang="zh-CN" sz="1600" dirty="0">
              <a:solidFill>
                <a:srgbClr val="000000"/>
              </a:solidFill>
              <a:latin typeface="Times New Roman" panose="02020603050405020304" pitchFamily="18" charset="0"/>
            </a:endParaRPr>
          </a:p>
        </p:txBody>
      </p:sp>
      <p:sp>
        <p:nvSpPr>
          <p:cNvPr id="31752" name="Line 6"/>
          <p:cNvSpPr>
            <a:spLocks noChangeShapeType="1"/>
          </p:cNvSpPr>
          <p:nvPr>
            <p:custDataLst>
              <p:tags r:id="rId7"/>
            </p:custDataLst>
          </p:nvPr>
        </p:nvSpPr>
        <p:spPr bwMode="auto">
          <a:xfrm>
            <a:off x="1109662" y="1779885"/>
            <a:ext cx="317430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53" name="Text Box 7"/>
          <p:cNvSpPr txBox="1">
            <a:spLocks noChangeArrowheads="1"/>
          </p:cNvSpPr>
          <p:nvPr>
            <p:custDataLst>
              <p:tags r:id="rId8"/>
            </p:custDataLst>
          </p:nvPr>
        </p:nvSpPr>
        <p:spPr bwMode="auto">
          <a:xfrm>
            <a:off x="6319838" y="5314950"/>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extract(rcvpkt,data)</a:t>
            </a:r>
            <a:endParaRPr lang="en-US" altLang="zh-CN" sz="1600">
              <a:solidFill>
                <a:srgbClr val="000000"/>
              </a:solidFill>
            </a:endParaRPr>
          </a:p>
          <a:p>
            <a:pPr>
              <a:spcBef>
                <a:spcPct val="0"/>
              </a:spcBef>
              <a:buClrTx/>
              <a:buSzTx/>
              <a:buFontTx/>
              <a:buNone/>
            </a:pPr>
            <a:r>
              <a:rPr lang="en-US" altLang="zh-CN" sz="1600">
                <a:solidFill>
                  <a:srgbClr val="000000"/>
                </a:solidFill>
              </a:rPr>
              <a:t>deliver_data(data)</a:t>
            </a:r>
            <a:endParaRPr lang="en-US" altLang="zh-CN" sz="1600">
              <a:solidFill>
                <a:srgbClr val="000000"/>
              </a:solidFill>
            </a:endParaRPr>
          </a:p>
          <a:p>
            <a:pPr>
              <a:spcBef>
                <a:spcPct val="0"/>
              </a:spcBef>
              <a:buClrTx/>
              <a:buSzTx/>
              <a:buFontTx/>
              <a:buNone/>
            </a:pPr>
            <a:r>
              <a:rPr lang="en-US" altLang="zh-CN" sz="1600">
                <a:solidFill>
                  <a:srgbClr val="000000"/>
                </a:solidFill>
              </a:rPr>
              <a:t>udt_send(ACK)</a:t>
            </a:r>
            <a:endParaRPr lang="en-US" altLang="zh-CN" sz="1600">
              <a:solidFill>
                <a:srgbClr val="000000"/>
              </a:solidFill>
              <a:latin typeface="Times New Roman" panose="02020603050405020304" pitchFamily="18" charset="0"/>
            </a:endParaRPr>
          </a:p>
        </p:txBody>
      </p:sp>
      <p:sp>
        <p:nvSpPr>
          <p:cNvPr id="31754" name="Text Box 8"/>
          <p:cNvSpPr txBox="1">
            <a:spLocks noChangeArrowheads="1"/>
          </p:cNvSpPr>
          <p:nvPr>
            <p:custDataLst>
              <p:tags r:id="rId9"/>
            </p:custDataLst>
          </p:nvPr>
        </p:nvSpPr>
        <p:spPr bwMode="auto">
          <a:xfrm>
            <a:off x="6297613" y="4781550"/>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rdt_rcv(rcvpkt) &amp;&amp; </a:t>
            </a:r>
            <a:endParaRPr lang="en-US" altLang="zh-CN" sz="1600">
              <a:solidFill>
                <a:srgbClr val="000000"/>
              </a:solidFill>
            </a:endParaRPr>
          </a:p>
          <a:p>
            <a:pPr>
              <a:spcBef>
                <a:spcPct val="0"/>
              </a:spcBef>
              <a:buClrTx/>
              <a:buSzTx/>
              <a:buFontTx/>
              <a:buNone/>
            </a:pPr>
            <a:r>
              <a:rPr lang="en-US" altLang="zh-CN" sz="1600">
                <a:solidFill>
                  <a:srgbClr val="000000"/>
                </a:solidFill>
              </a:rPr>
              <a:t>   notcorrupt(rcvpkt)</a:t>
            </a:r>
            <a:endParaRPr lang="en-US" altLang="zh-CN" sz="1600">
              <a:solidFill>
                <a:srgbClr val="000000"/>
              </a:solidFill>
              <a:latin typeface="Times New Roman" panose="02020603050405020304" pitchFamily="18" charset="0"/>
            </a:endParaRPr>
          </a:p>
        </p:txBody>
      </p:sp>
      <p:sp>
        <p:nvSpPr>
          <p:cNvPr id="31755" name="Line 9"/>
          <p:cNvSpPr>
            <a:spLocks noChangeShapeType="1"/>
          </p:cNvSpPr>
          <p:nvPr>
            <p:custDataLst>
              <p:tags r:id="rId10"/>
            </p:custDataLst>
          </p:nvPr>
        </p:nvSpPr>
        <p:spPr bwMode="auto">
          <a:xfrm>
            <a:off x="6419850" y="5370513"/>
            <a:ext cx="168054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56" name="Freeform 10"/>
          <p:cNvSpPr/>
          <p:nvPr>
            <p:custDataLst>
              <p:tags r:id="rId11"/>
            </p:custDataLst>
          </p:nvPr>
        </p:nvSpPr>
        <p:spPr bwMode="auto">
          <a:xfrm flipV="1">
            <a:off x="1057275" y="2224385"/>
            <a:ext cx="1800225" cy="247650"/>
          </a:xfrm>
          <a:custGeom>
            <a:avLst/>
            <a:gdLst>
              <a:gd name="T0" fmla="*/ 0 w 2835"/>
              <a:gd name="T1" fmla="*/ 0 h 525"/>
              <a:gd name="T2" fmla="*/ 2147483647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57" name="Freeform 11"/>
          <p:cNvSpPr/>
          <p:nvPr>
            <p:custDataLst>
              <p:tags r:id="rId12"/>
            </p:custDataLst>
          </p:nvPr>
        </p:nvSpPr>
        <p:spPr bwMode="auto">
          <a:xfrm>
            <a:off x="1104900" y="3384847"/>
            <a:ext cx="1800225" cy="247650"/>
          </a:xfrm>
          <a:custGeom>
            <a:avLst/>
            <a:gdLst>
              <a:gd name="T0" fmla="*/ 0 w 2835"/>
              <a:gd name="T1" fmla="*/ 0 h 525"/>
              <a:gd name="T2" fmla="*/ 2147483647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58" name="Text Box 12"/>
          <p:cNvSpPr txBox="1">
            <a:spLocks noChangeArrowheads="1"/>
          </p:cNvSpPr>
          <p:nvPr>
            <p:custDataLst>
              <p:tags r:id="rId13"/>
            </p:custDataLst>
          </p:nvPr>
        </p:nvSpPr>
        <p:spPr bwMode="auto">
          <a:xfrm>
            <a:off x="1071563" y="3737272"/>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rdt_rcv(rcvpkt) &amp;&amp; isACK(rcvpkt)</a:t>
            </a:r>
            <a:endParaRPr lang="en-US" altLang="zh-CN" sz="1600">
              <a:solidFill>
                <a:srgbClr val="000000"/>
              </a:solidFill>
              <a:latin typeface="Times New Roman" panose="02020603050405020304" pitchFamily="18" charset="0"/>
            </a:endParaRPr>
          </a:p>
        </p:txBody>
      </p:sp>
      <p:sp>
        <p:nvSpPr>
          <p:cNvPr id="31759" name="Line 13"/>
          <p:cNvSpPr>
            <a:spLocks noChangeShapeType="1"/>
          </p:cNvSpPr>
          <p:nvPr>
            <p:custDataLst>
              <p:tags r:id="rId14"/>
            </p:custDataLst>
          </p:nvPr>
        </p:nvSpPr>
        <p:spPr bwMode="auto">
          <a:xfrm>
            <a:off x="1173162" y="4061122"/>
            <a:ext cx="289478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60" name="Freeform 14"/>
          <p:cNvSpPr/>
          <p:nvPr>
            <p:custDataLst>
              <p:tags r:id="rId15"/>
            </p:custDataLst>
          </p:nvPr>
        </p:nvSpPr>
        <p:spPr bwMode="auto">
          <a:xfrm>
            <a:off x="3252788" y="2530772"/>
            <a:ext cx="466725" cy="893763"/>
          </a:xfrm>
          <a:custGeom>
            <a:avLst/>
            <a:gdLst>
              <a:gd name="T0" fmla="*/ 0 w 735"/>
              <a:gd name="T1" fmla="*/ 2147483647 h 1080"/>
              <a:gd name="T2" fmla="*/ 0 w 735"/>
              <a:gd name="T3" fmla="*/ 2147483647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61" name="Text Box 15"/>
          <p:cNvSpPr txBox="1">
            <a:spLocks noChangeArrowheads="1"/>
          </p:cNvSpPr>
          <p:nvPr>
            <p:custDataLst>
              <p:tags r:id="rId16"/>
            </p:custDataLst>
          </p:nvPr>
        </p:nvSpPr>
        <p:spPr bwMode="auto">
          <a:xfrm>
            <a:off x="3562350" y="2845097"/>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udt_send(sndpkt)</a:t>
            </a:r>
            <a:endParaRPr lang="en-US" altLang="zh-CN" sz="1600">
              <a:solidFill>
                <a:srgbClr val="000000"/>
              </a:solidFill>
              <a:latin typeface="Times New Roman" panose="02020603050405020304" pitchFamily="18" charset="0"/>
            </a:endParaRPr>
          </a:p>
        </p:txBody>
      </p:sp>
      <p:sp>
        <p:nvSpPr>
          <p:cNvPr id="31762" name="Text Box 16"/>
          <p:cNvSpPr txBox="1">
            <a:spLocks noChangeArrowheads="1"/>
          </p:cNvSpPr>
          <p:nvPr>
            <p:custDataLst>
              <p:tags r:id="rId17"/>
            </p:custDataLst>
          </p:nvPr>
        </p:nvSpPr>
        <p:spPr bwMode="auto">
          <a:xfrm>
            <a:off x="3536950" y="2249859"/>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err="1">
                <a:solidFill>
                  <a:srgbClr val="000000"/>
                </a:solidFill>
              </a:rPr>
              <a:t>rdt_rcv</a:t>
            </a:r>
            <a:r>
              <a:rPr lang="en-US" altLang="zh-CN" sz="1600" dirty="0">
                <a:solidFill>
                  <a:srgbClr val="000000"/>
                </a:solidFill>
              </a:rPr>
              <a:t>(</a:t>
            </a:r>
            <a:r>
              <a:rPr lang="en-US" altLang="zh-CN" sz="1600" dirty="0" err="1">
                <a:solidFill>
                  <a:srgbClr val="000000"/>
                </a:solidFill>
              </a:rPr>
              <a:t>rcvpkt</a:t>
            </a:r>
            <a:r>
              <a:rPr lang="en-US" altLang="zh-CN" sz="1600" dirty="0">
                <a:solidFill>
                  <a:srgbClr val="000000"/>
                </a:solidFill>
              </a:rPr>
              <a:t>) &amp;&amp;</a:t>
            </a:r>
            <a:endParaRPr lang="en-US" altLang="zh-CN" sz="1600" dirty="0">
              <a:solidFill>
                <a:srgbClr val="000000"/>
              </a:solidFill>
            </a:endParaRPr>
          </a:p>
          <a:p>
            <a:pPr>
              <a:spcBef>
                <a:spcPct val="0"/>
              </a:spcBef>
              <a:buClrTx/>
              <a:buSzTx/>
              <a:buFontTx/>
              <a:buNone/>
            </a:pPr>
            <a:r>
              <a:rPr lang="en-US" altLang="zh-CN" sz="1600" dirty="0">
                <a:solidFill>
                  <a:srgbClr val="000000"/>
                </a:solidFill>
              </a:rPr>
              <a:t>   </a:t>
            </a:r>
            <a:r>
              <a:rPr lang="en-US" altLang="zh-CN" sz="1600" dirty="0" err="1">
                <a:solidFill>
                  <a:srgbClr val="000000"/>
                </a:solidFill>
              </a:rPr>
              <a:t>isNAK</a:t>
            </a:r>
            <a:r>
              <a:rPr lang="en-US" altLang="zh-CN" sz="1600" dirty="0">
                <a:solidFill>
                  <a:srgbClr val="000000"/>
                </a:solidFill>
              </a:rPr>
              <a:t>(</a:t>
            </a:r>
            <a:r>
              <a:rPr lang="en-US" altLang="zh-CN" sz="1600" dirty="0" err="1">
                <a:solidFill>
                  <a:srgbClr val="000000"/>
                </a:solidFill>
              </a:rPr>
              <a:t>rcvpkt</a:t>
            </a:r>
            <a:r>
              <a:rPr lang="en-US" altLang="zh-CN" sz="1600" dirty="0">
                <a:solidFill>
                  <a:srgbClr val="000000"/>
                </a:solidFill>
              </a:rPr>
              <a:t>)</a:t>
            </a:r>
            <a:endParaRPr lang="en-US" altLang="zh-CN" sz="1600" dirty="0">
              <a:solidFill>
                <a:srgbClr val="000000"/>
              </a:solidFill>
              <a:latin typeface="Times New Roman" panose="02020603050405020304" pitchFamily="18" charset="0"/>
            </a:endParaRPr>
          </a:p>
        </p:txBody>
      </p:sp>
      <p:sp>
        <p:nvSpPr>
          <p:cNvPr id="31763" name="Line 17"/>
          <p:cNvSpPr>
            <a:spLocks noChangeShapeType="1"/>
          </p:cNvSpPr>
          <p:nvPr>
            <p:custDataLst>
              <p:tags r:id="rId18"/>
            </p:custDataLst>
          </p:nvPr>
        </p:nvSpPr>
        <p:spPr bwMode="auto">
          <a:xfrm>
            <a:off x="3656013" y="2845097"/>
            <a:ext cx="1564059" cy="158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grpSp>
        <p:nvGrpSpPr>
          <p:cNvPr id="3" name="Group 18"/>
          <p:cNvGrpSpPr/>
          <p:nvPr>
            <p:custDataLst>
              <p:tags r:id="rId19"/>
            </p:custDataLst>
          </p:nvPr>
        </p:nvGrpSpPr>
        <p:grpSpPr bwMode="auto">
          <a:xfrm>
            <a:off x="6573838" y="2352675"/>
            <a:ext cx="1924050" cy="858838"/>
            <a:chOff x="2222" y="2660"/>
            <a:chExt cx="1212" cy="541"/>
          </a:xfrm>
        </p:grpSpPr>
        <p:sp>
          <p:nvSpPr>
            <p:cNvPr id="31779" name="Text Box 19"/>
            <p:cNvSpPr txBox="1">
              <a:spLocks noChangeArrowheads="1"/>
            </p:cNvSpPr>
            <p:nvPr>
              <p:custDataLst>
                <p:tags r:id="rId20"/>
              </p:custDataLst>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udt_send(NAK)</a:t>
              </a:r>
              <a:endParaRPr lang="en-US" altLang="zh-CN" sz="1600">
                <a:solidFill>
                  <a:srgbClr val="000000"/>
                </a:solidFill>
                <a:latin typeface="Times New Roman" panose="02020603050405020304" pitchFamily="18" charset="0"/>
              </a:endParaRPr>
            </a:p>
          </p:txBody>
        </p:sp>
        <p:sp>
          <p:nvSpPr>
            <p:cNvPr id="31780" name="Text Box 20"/>
            <p:cNvSpPr txBox="1">
              <a:spLocks noChangeArrowheads="1"/>
            </p:cNvSpPr>
            <p:nvPr>
              <p:custDataLst>
                <p:tags r:id="rId21"/>
              </p:custDataLst>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rdt_rcv(rcvpkt) &amp;&amp; </a:t>
              </a:r>
              <a:endParaRPr lang="en-US" altLang="zh-CN" sz="1600">
                <a:solidFill>
                  <a:srgbClr val="000000"/>
                </a:solidFill>
              </a:endParaRPr>
            </a:p>
            <a:p>
              <a:pPr>
                <a:spcBef>
                  <a:spcPct val="0"/>
                </a:spcBef>
                <a:buClrTx/>
                <a:buSzTx/>
                <a:buFontTx/>
                <a:buNone/>
              </a:pPr>
              <a:r>
                <a:rPr lang="en-US" altLang="zh-CN" sz="1600">
                  <a:solidFill>
                    <a:srgbClr val="000000"/>
                  </a:solidFill>
                </a:rPr>
                <a:t>  corrupt(rcvpkt)</a:t>
              </a:r>
              <a:endParaRPr lang="en-US" altLang="zh-CN" sz="1600">
                <a:solidFill>
                  <a:srgbClr val="000000"/>
                </a:solidFill>
                <a:latin typeface="Times New Roman" panose="02020603050405020304" pitchFamily="18" charset="0"/>
              </a:endParaRPr>
            </a:p>
          </p:txBody>
        </p:sp>
        <p:sp>
          <p:nvSpPr>
            <p:cNvPr id="31781" name="Line 21"/>
            <p:cNvSpPr>
              <a:spLocks noChangeShapeType="1"/>
            </p:cNvSpPr>
            <p:nvPr>
              <p:custDataLst>
                <p:tags r:id="rId22"/>
              </p:custDataLst>
            </p:nvPr>
          </p:nvSpPr>
          <p:spPr bwMode="auto">
            <a:xfrm>
              <a:off x="2285" y="3040"/>
              <a:ext cx="112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grpSp>
      <p:grpSp>
        <p:nvGrpSpPr>
          <p:cNvPr id="4" name="Group 22"/>
          <p:cNvGrpSpPr/>
          <p:nvPr>
            <p:custDataLst>
              <p:tags r:id="rId23"/>
            </p:custDataLst>
          </p:nvPr>
        </p:nvGrpSpPr>
        <p:grpSpPr bwMode="auto">
          <a:xfrm>
            <a:off x="2292350" y="2467272"/>
            <a:ext cx="1074738" cy="962025"/>
            <a:chOff x="1540" y="2116"/>
            <a:chExt cx="677" cy="606"/>
          </a:xfrm>
        </p:grpSpPr>
        <p:sp>
          <p:nvSpPr>
            <p:cNvPr id="31777" name="Oval 23"/>
            <p:cNvSpPr>
              <a:spLocks noChangeArrowheads="1"/>
            </p:cNvSpPr>
            <p:nvPr>
              <p:custDataLst>
                <p:tags r:id="rId24"/>
              </p:custDataLst>
            </p:nvPr>
          </p:nvSpPr>
          <p:spPr bwMode="auto">
            <a:xfrm>
              <a:off x="1565" y="2116"/>
              <a:ext cx="621" cy="606"/>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78" name="Text Box 24"/>
            <p:cNvSpPr txBox="1">
              <a:spLocks noChangeArrowheads="1"/>
            </p:cNvSpPr>
            <p:nvPr>
              <p:custDataLst>
                <p:tags r:id="rId25"/>
              </p:custDataLst>
            </p:nvPr>
          </p:nvSpPr>
          <p:spPr bwMode="auto">
            <a:xfrm>
              <a:off x="1540" y="222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600" dirty="0">
                  <a:solidFill>
                    <a:srgbClr val="000000"/>
                  </a:solidFill>
                </a:rPr>
                <a:t>等待</a:t>
              </a:r>
              <a:r>
                <a:rPr lang="en-US" altLang="zh-CN" sz="1600" dirty="0">
                  <a:solidFill>
                    <a:srgbClr val="000000"/>
                  </a:solidFill>
                </a:rPr>
                <a:t>ACK </a:t>
              </a:r>
              <a:r>
                <a:rPr lang="zh-CN" altLang="en-US" sz="1600" dirty="0">
                  <a:solidFill>
                    <a:srgbClr val="000000"/>
                  </a:solidFill>
                </a:rPr>
                <a:t>或</a:t>
              </a:r>
              <a:r>
                <a:rPr lang="en-US" altLang="zh-CN" sz="1600" dirty="0">
                  <a:solidFill>
                    <a:srgbClr val="000000"/>
                  </a:solidFill>
                </a:rPr>
                <a:t>NAK</a:t>
              </a:r>
              <a:endParaRPr lang="en-US" altLang="zh-CN" sz="1600" dirty="0">
                <a:solidFill>
                  <a:srgbClr val="000000"/>
                </a:solidFill>
                <a:latin typeface="Times New Roman" panose="02020603050405020304" pitchFamily="18" charset="0"/>
              </a:endParaRPr>
            </a:p>
          </p:txBody>
        </p:sp>
      </p:grpSp>
      <p:sp>
        <p:nvSpPr>
          <p:cNvPr id="31766" name="Line 25"/>
          <p:cNvSpPr>
            <a:spLocks noChangeShapeType="1"/>
          </p:cNvSpPr>
          <p:nvPr>
            <p:custDataLst>
              <p:tags r:id="rId26"/>
            </p:custDataLst>
          </p:nvPr>
        </p:nvSpPr>
        <p:spPr bwMode="auto">
          <a:xfrm>
            <a:off x="6334125" y="3497263"/>
            <a:ext cx="433388" cy="244475"/>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67" name="Freeform 26"/>
          <p:cNvSpPr/>
          <p:nvPr>
            <p:custDataLst>
              <p:tags r:id="rId27"/>
            </p:custDataLst>
          </p:nvPr>
        </p:nvSpPr>
        <p:spPr bwMode="auto">
          <a:xfrm>
            <a:off x="6672263" y="3148013"/>
            <a:ext cx="1257300" cy="469900"/>
          </a:xfrm>
          <a:custGeom>
            <a:avLst/>
            <a:gdLst>
              <a:gd name="T0" fmla="*/ 2147483647 w 1500"/>
              <a:gd name="T1" fmla="*/ 2147483647 h 740"/>
              <a:gd name="T2" fmla="*/ 2147483647 w 1500"/>
              <a:gd name="T3" fmla="*/ 2147483647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grpSp>
        <p:nvGrpSpPr>
          <p:cNvPr id="5" name="Group 27"/>
          <p:cNvGrpSpPr/>
          <p:nvPr>
            <p:custDataLst>
              <p:tags r:id="rId28"/>
            </p:custDataLst>
          </p:nvPr>
        </p:nvGrpSpPr>
        <p:grpSpPr bwMode="auto">
          <a:xfrm>
            <a:off x="6677025" y="3568700"/>
            <a:ext cx="1200150" cy="962025"/>
            <a:chOff x="1335" y="3347"/>
            <a:chExt cx="756" cy="606"/>
          </a:xfrm>
        </p:grpSpPr>
        <p:sp>
          <p:nvSpPr>
            <p:cNvPr id="31775" name="Oval 28"/>
            <p:cNvSpPr>
              <a:spLocks noChangeArrowheads="1"/>
            </p:cNvSpPr>
            <p:nvPr>
              <p:custDataLst>
                <p:tags r:id="rId29"/>
              </p:custDataLst>
            </p:nvPr>
          </p:nvSpPr>
          <p:spPr bwMode="auto">
            <a:xfrm>
              <a:off x="1390" y="3347"/>
              <a:ext cx="621" cy="606"/>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76" name="Text Box 29"/>
            <p:cNvSpPr txBox="1">
              <a:spLocks noChangeArrowheads="1"/>
            </p:cNvSpPr>
            <p:nvPr>
              <p:custDataLst>
                <p:tags r:id="rId30"/>
              </p:custDataLst>
            </p:nvPr>
          </p:nvSpPr>
          <p:spPr bwMode="auto">
            <a:xfrm>
              <a:off x="1335" y="3400"/>
              <a:ext cx="7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600" dirty="0">
                  <a:solidFill>
                    <a:srgbClr val="000000"/>
                  </a:solidFill>
                  <a:latin typeface="Times New Roman" panose="02020603050405020304" pitchFamily="18" charset="0"/>
                </a:rPr>
                <a:t>等待</a:t>
              </a:r>
              <a:br>
                <a:rPr lang="en-US" altLang="zh-CN" sz="1600" dirty="0">
                  <a:solidFill>
                    <a:srgbClr val="000000"/>
                  </a:solidFill>
                  <a:latin typeface="Times New Roman" panose="02020603050405020304" pitchFamily="18" charset="0"/>
                </a:rPr>
              </a:br>
              <a:r>
                <a:rPr lang="zh-CN" altLang="en-US" sz="1600" dirty="0">
                  <a:solidFill>
                    <a:srgbClr val="000000"/>
                  </a:solidFill>
                  <a:latin typeface="Times New Roman" panose="02020603050405020304" pitchFamily="18" charset="0"/>
                </a:rPr>
                <a:t>来自下层的调用</a:t>
              </a:r>
              <a:endParaRPr lang="en-US" altLang="zh-CN" sz="1600" dirty="0">
                <a:solidFill>
                  <a:srgbClr val="000000"/>
                </a:solidFill>
                <a:latin typeface="Times New Roman" panose="02020603050405020304" pitchFamily="18" charset="0"/>
              </a:endParaRPr>
            </a:p>
          </p:txBody>
        </p:sp>
      </p:grpSp>
      <p:sp>
        <p:nvSpPr>
          <p:cNvPr id="31769" name="Freeform 30"/>
          <p:cNvSpPr/>
          <p:nvPr>
            <p:custDataLst>
              <p:tags r:id="rId31"/>
            </p:custDataLst>
          </p:nvPr>
        </p:nvSpPr>
        <p:spPr bwMode="auto">
          <a:xfrm flipV="1">
            <a:off x="6684963" y="4464050"/>
            <a:ext cx="1257300" cy="469900"/>
          </a:xfrm>
          <a:custGeom>
            <a:avLst/>
            <a:gdLst>
              <a:gd name="T0" fmla="*/ 2147483647 w 1500"/>
              <a:gd name="T1" fmla="*/ 2147483647 h 740"/>
              <a:gd name="T2" fmla="*/ 2147483647 w 1500"/>
              <a:gd name="T3" fmla="*/ 2147483647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70" name="Text Box 31"/>
          <p:cNvSpPr txBox="1">
            <a:spLocks noChangeArrowheads="1"/>
          </p:cNvSpPr>
          <p:nvPr>
            <p:custDataLst>
              <p:tags r:id="rId32"/>
            </p:custDataLst>
          </p:nvPr>
        </p:nvSpPr>
        <p:spPr bwMode="auto">
          <a:xfrm>
            <a:off x="888246" y="4411960"/>
            <a:ext cx="1107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dirty="0">
                <a:solidFill>
                  <a:srgbClr val="FF0000"/>
                </a:solidFill>
                <a:latin typeface="Comic Sans MS" panose="030F0702030302020204" pitchFamily="66" charset="0"/>
              </a:rPr>
              <a:t>发送方</a:t>
            </a:r>
            <a:endParaRPr lang="en-US" altLang="zh-CN" dirty="0">
              <a:solidFill>
                <a:srgbClr val="FF0000"/>
              </a:solidFill>
              <a:latin typeface="Comic Sans MS" panose="030F0702030302020204" pitchFamily="66" charset="0"/>
            </a:endParaRPr>
          </a:p>
        </p:txBody>
      </p:sp>
      <p:sp>
        <p:nvSpPr>
          <p:cNvPr id="31771" name="Text Box 32"/>
          <p:cNvSpPr txBox="1">
            <a:spLocks noChangeArrowheads="1"/>
          </p:cNvSpPr>
          <p:nvPr>
            <p:custDataLst>
              <p:tags r:id="rId33"/>
            </p:custDataLst>
          </p:nvPr>
        </p:nvSpPr>
        <p:spPr bwMode="auto">
          <a:xfrm>
            <a:off x="7042983" y="1479550"/>
            <a:ext cx="1107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dirty="0">
                <a:solidFill>
                  <a:srgbClr val="FF0000"/>
                </a:solidFill>
                <a:latin typeface="Comic Sans MS" panose="030F0702030302020204" pitchFamily="66" charset="0"/>
              </a:rPr>
              <a:t>接收方</a:t>
            </a:r>
            <a:endParaRPr lang="en-US" altLang="zh-CN" dirty="0">
              <a:solidFill>
                <a:srgbClr val="FF0000"/>
              </a:solidFill>
              <a:latin typeface="Comic Sans MS" panose="030F0702030302020204" pitchFamily="66" charset="0"/>
            </a:endParaRPr>
          </a:p>
        </p:txBody>
      </p:sp>
      <p:sp>
        <p:nvSpPr>
          <p:cNvPr id="31772" name="Line 33"/>
          <p:cNvSpPr>
            <a:spLocks noChangeShapeType="1"/>
          </p:cNvSpPr>
          <p:nvPr>
            <p:custDataLst>
              <p:tags r:id="rId34"/>
            </p:custDataLst>
          </p:nvPr>
        </p:nvSpPr>
        <p:spPr bwMode="auto">
          <a:xfrm>
            <a:off x="349250" y="2411710"/>
            <a:ext cx="433388" cy="244475"/>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1773" name="Text Box 34"/>
          <p:cNvSpPr txBox="1">
            <a:spLocks noChangeArrowheads="1"/>
          </p:cNvSpPr>
          <p:nvPr>
            <p:custDataLst>
              <p:tags r:id="rId35"/>
            </p:custDataLst>
          </p:nvPr>
        </p:nvSpPr>
        <p:spPr bwMode="auto">
          <a:xfrm>
            <a:off x="1031875" y="1444947"/>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err="1">
                <a:solidFill>
                  <a:srgbClr val="000000"/>
                </a:solidFill>
              </a:rPr>
              <a:t>rdt_send</a:t>
            </a:r>
            <a:r>
              <a:rPr lang="en-US" altLang="zh-CN" sz="1600" dirty="0">
                <a:solidFill>
                  <a:srgbClr val="000000"/>
                </a:solidFill>
              </a:rPr>
              <a:t>(data)</a:t>
            </a:r>
            <a:endParaRPr lang="en-US" altLang="zh-CN" sz="1600" dirty="0">
              <a:solidFill>
                <a:srgbClr val="000000"/>
              </a:solidFill>
              <a:latin typeface="Times New Roman" panose="02020603050405020304" pitchFamily="18" charset="0"/>
            </a:endParaRPr>
          </a:p>
        </p:txBody>
      </p:sp>
      <p:sp>
        <p:nvSpPr>
          <p:cNvPr id="31774" name="Text Box 35"/>
          <p:cNvSpPr txBox="1">
            <a:spLocks noChangeArrowheads="1"/>
          </p:cNvSpPr>
          <p:nvPr>
            <p:custDataLst>
              <p:tags r:id="rId36"/>
            </p:custDataLst>
          </p:nvPr>
        </p:nvSpPr>
        <p:spPr bwMode="auto">
          <a:xfrm>
            <a:off x="1403648" y="4057302"/>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600" dirty="0">
                <a:solidFill>
                  <a:srgbClr val="000000"/>
                </a:solidFill>
                <a:latin typeface="Symbol" pitchFamily="18" charset="2"/>
              </a:rPr>
              <a:t>L</a:t>
            </a:r>
            <a:endParaRPr lang="en-US" altLang="zh-CN" sz="1600" dirty="0">
              <a:solidFill>
                <a:srgbClr val="000000"/>
              </a:solidFill>
              <a:latin typeface="Symbol" pitchFamily="18" charset="2"/>
            </a:endParaRPr>
          </a:p>
        </p:txBody>
      </p:sp>
      <p:sp>
        <p:nvSpPr>
          <p:cNvPr id="38" name="TextBox 37"/>
          <p:cNvSpPr txBox="1"/>
          <p:nvPr/>
        </p:nvSpPr>
        <p:spPr>
          <a:xfrm>
            <a:off x="4283968" y="1700808"/>
            <a:ext cx="2952328" cy="369332"/>
          </a:xfrm>
          <a:prstGeom prst="rect">
            <a:avLst/>
          </a:prstGeom>
          <a:noFill/>
        </p:spPr>
        <p:txBody>
          <a:bodyPr wrap="square" rtlCol="0">
            <a:spAutoFit/>
          </a:bodyPr>
          <a:lstStyle/>
          <a:p>
            <a:pPr>
              <a:buNone/>
            </a:pPr>
            <a:r>
              <a:rPr lang="zh-CN" altLang="en-US" sz="1800" dirty="0"/>
              <a:t>产生分组，计算分组检验和</a:t>
            </a:r>
            <a:endParaRPr lang="zh-CN" altLang="en-US" sz="1800" dirty="0"/>
          </a:p>
        </p:txBody>
      </p:sp>
      <p:sp>
        <p:nvSpPr>
          <p:cNvPr id="39" name="TextBox 38"/>
          <p:cNvSpPr txBox="1"/>
          <p:nvPr/>
        </p:nvSpPr>
        <p:spPr>
          <a:xfrm>
            <a:off x="3131840" y="1412776"/>
            <a:ext cx="1656184" cy="369332"/>
          </a:xfrm>
          <a:prstGeom prst="rect">
            <a:avLst/>
          </a:prstGeom>
          <a:noFill/>
        </p:spPr>
        <p:txBody>
          <a:bodyPr wrap="square" rtlCol="0">
            <a:spAutoFit/>
          </a:bodyPr>
          <a:lstStyle/>
          <a:p>
            <a:pPr>
              <a:buNone/>
            </a:pPr>
            <a:r>
              <a:rPr lang="zh-CN" altLang="en-US" sz="1800" dirty="0"/>
              <a:t>数据发送事件</a:t>
            </a:r>
            <a:endParaRPr lang="zh-CN" altLang="en-US" sz="1800" dirty="0"/>
          </a:p>
        </p:txBody>
      </p:sp>
      <p:sp>
        <p:nvSpPr>
          <p:cNvPr id="40" name="TextBox 39"/>
          <p:cNvSpPr txBox="1"/>
          <p:nvPr/>
        </p:nvSpPr>
        <p:spPr>
          <a:xfrm>
            <a:off x="4139952" y="3717032"/>
            <a:ext cx="1656184" cy="369332"/>
          </a:xfrm>
          <a:prstGeom prst="rect">
            <a:avLst/>
          </a:prstGeom>
          <a:noFill/>
        </p:spPr>
        <p:txBody>
          <a:bodyPr wrap="square" rtlCol="0">
            <a:spAutoFit/>
          </a:bodyPr>
          <a:lstStyle/>
          <a:p>
            <a:pPr>
              <a:buNone/>
            </a:pPr>
            <a:r>
              <a:rPr lang="zh-CN" altLang="en-US" sz="1800" dirty="0"/>
              <a:t>收到</a:t>
            </a:r>
            <a:r>
              <a:rPr lang="en-US" altLang="zh-CN" sz="1800" dirty="0"/>
              <a:t>ACK</a:t>
            </a:r>
            <a:r>
              <a:rPr lang="zh-CN" altLang="en-US" sz="1800" dirty="0"/>
              <a:t>分组</a:t>
            </a:r>
            <a:endParaRPr lang="zh-CN" altLang="en-US" sz="1800" dirty="0"/>
          </a:p>
        </p:txBody>
      </p:sp>
      <p:sp>
        <p:nvSpPr>
          <p:cNvPr id="41" name="TextBox 40"/>
          <p:cNvSpPr txBox="1"/>
          <p:nvPr/>
        </p:nvSpPr>
        <p:spPr>
          <a:xfrm>
            <a:off x="5148064" y="2483604"/>
            <a:ext cx="1656184" cy="369332"/>
          </a:xfrm>
          <a:prstGeom prst="rect">
            <a:avLst/>
          </a:prstGeom>
          <a:noFill/>
        </p:spPr>
        <p:txBody>
          <a:bodyPr wrap="square" rtlCol="0">
            <a:spAutoFit/>
          </a:bodyPr>
          <a:lstStyle/>
          <a:p>
            <a:pPr>
              <a:buNone/>
            </a:pPr>
            <a:r>
              <a:rPr lang="zh-CN" altLang="en-US" sz="1800" dirty="0"/>
              <a:t>收到</a:t>
            </a:r>
            <a:r>
              <a:rPr lang="en-US" altLang="zh-CN" sz="1800" dirty="0"/>
              <a:t>NAK</a:t>
            </a:r>
            <a:r>
              <a:rPr lang="zh-CN" altLang="en-US" sz="1800" dirty="0"/>
              <a:t>分组</a:t>
            </a:r>
            <a:endParaRPr lang="zh-CN" altLang="en-US" sz="1800" dirty="0"/>
          </a:p>
        </p:txBody>
      </p:sp>
      <p:sp>
        <p:nvSpPr>
          <p:cNvPr id="42" name="TextBox 41"/>
          <p:cNvSpPr txBox="1"/>
          <p:nvPr/>
        </p:nvSpPr>
        <p:spPr>
          <a:xfrm>
            <a:off x="3563888" y="3059668"/>
            <a:ext cx="2088232" cy="369332"/>
          </a:xfrm>
          <a:prstGeom prst="rect">
            <a:avLst/>
          </a:prstGeom>
          <a:noFill/>
        </p:spPr>
        <p:txBody>
          <a:bodyPr wrap="square" rtlCol="0">
            <a:spAutoFit/>
          </a:bodyPr>
          <a:lstStyle/>
          <a:p>
            <a:pPr>
              <a:buNone/>
            </a:pPr>
            <a:r>
              <a:rPr lang="zh-CN" altLang="en-US" sz="1800" dirty="0"/>
              <a:t>重传最后一个分组</a:t>
            </a:r>
            <a:endParaRPr lang="zh-CN" altLang="en-US" sz="1800" dirty="0"/>
          </a:p>
        </p:txBody>
      </p:sp>
      <p:sp>
        <p:nvSpPr>
          <p:cNvPr id="43" name="TextBox 42"/>
          <p:cNvSpPr txBox="1"/>
          <p:nvPr/>
        </p:nvSpPr>
        <p:spPr>
          <a:xfrm>
            <a:off x="7668344" y="1844824"/>
            <a:ext cx="1475656" cy="646331"/>
          </a:xfrm>
          <a:prstGeom prst="rect">
            <a:avLst/>
          </a:prstGeom>
          <a:noFill/>
        </p:spPr>
        <p:txBody>
          <a:bodyPr wrap="square" rtlCol="0">
            <a:spAutoFit/>
          </a:bodyPr>
          <a:lstStyle/>
          <a:p>
            <a:pPr>
              <a:buNone/>
            </a:pPr>
            <a:r>
              <a:rPr lang="zh-CN" altLang="en-US" sz="1800" dirty="0"/>
              <a:t>收到分组且发现有错</a:t>
            </a:r>
            <a:endParaRPr lang="zh-CN" altLang="en-US" sz="1800" dirty="0"/>
          </a:p>
        </p:txBody>
      </p:sp>
      <p:sp>
        <p:nvSpPr>
          <p:cNvPr id="44" name="TextBox 43"/>
          <p:cNvSpPr txBox="1"/>
          <p:nvPr/>
        </p:nvSpPr>
        <p:spPr>
          <a:xfrm>
            <a:off x="4968552" y="4725144"/>
            <a:ext cx="1475656" cy="646331"/>
          </a:xfrm>
          <a:prstGeom prst="rect">
            <a:avLst/>
          </a:prstGeom>
          <a:noFill/>
        </p:spPr>
        <p:txBody>
          <a:bodyPr wrap="square" rtlCol="0">
            <a:spAutoFit/>
          </a:bodyPr>
          <a:lstStyle/>
          <a:p>
            <a:pPr>
              <a:buNone/>
            </a:pPr>
            <a:r>
              <a:rPr lang="zh-CN" altLang="en-US" sz="1800" dirty="0"/>
              <a:t>收到分组且发现无错</a:t>
            </a:r>
            <a:endParaRPr lang="zh-CN" altLang="en-US" sz="1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2" name="Rectangle 2"/>
          <p:cNvSpPr>
            <a:spLocks noGrp="1" noChangeArrowheads="1"/>
          </p:cNvSpPr>
          <p:nvPr>
            <p:ph type="title"/>
            <p:custDataLst>
              <p:tags r:id="rId1"/>
            </p:custDataLst>
          </p:nvPr>
        </p:nvSpPr>
        <p:spPr>
          <a:xfrm>
            <a:off x="533400" y="332656"/>
            <a:ext cx="7966075" cy="942975"/>
          </a:xfrm>
        </p:spPr>
        <p:txBody>
          <a:bodyPr/>
          <a:lstStyle/>
          <a:p>
            <a:r>
              <a:rPr lang="en-US" altLang="zh-CN" dirty="0">
                <a:latin typeface="+mj-lt"/>
              </a:rPr>
              <a:t>NAT </a:t>
            </a:r>
            <a:r>
              <a:rPr lang="en-US" altLang="zh-CN" sz="2800" dirty="0">
                <a:latin typeface="Comic Sans MS" panose="030F0702030302020204" pitchFamily="66" charset="0"/>
              </a:rPr>
              <a:t>(Network Address Translation)</a:t>
            </a:r>
            <a:endParaRPr lang="en-US" altLang="zh-CN" sz="2800" dirty="0"/>
          </a:p>
        </p:txBody>
      </p:sp>
      <p:graphicFrame>
        <p:nvGraphicFramePr>
          <p:cNvPr id="4098" name="Object 2"/>
          <p:cNvGraphicFramePr>
            <a:graphicFrameLocks noGrp="1" noChangeAspect="1"/>
          </p:cNvGraphicFramePr>
          <p:nvPr>
            <p:ph idx="1"/>
            <p:custDataLst>
              <p:tags r:id="rId2"/>
            </p:custDataLst>
          </p:nvPr>
        </p:nvGraphicFramePr>
        <p:xfrm>
          <a:off x="7497763" y="3233738"/>
          <a:ext cx="555625" cy="461962"/>
        </p:xfrm>
        <a:graphic>
          <a:graphicData uri="http://schemas.openxmlformats.org/presentationml/2006/ole">
            <mc:AlternateContent xmlns:mc="http://schemas.openxmlformats.org/markup-compatibility/2006">
              <mc:Choice xmlns:v="urn:schemas-microsoft-com:vml" Requires="v">
                <p:oleObj spid="_x0000_s13530" name="Clip" r:id="rId3" imgW="1307465" imgH="1083945" progId="">
                  <p:embed/>
                </p:oleObj>
              </mc:Choice>
              <mc:Fallback>
                <p:oleObj name="Clip" r:id="rId3" imgW="1307465" imgH="1083945" progId="">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763" y="3233738"/>
                        <a:ext cx="5556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日期占位符 2"/>
          <p:cNvSpPr>
            <a:spLocks noGrp="1"/>
          </p:cNvSpPr>
          <p:nvPr>
            <p:ph type="dt" sz="half" idx="10"/>
            <p:custDataLst>
              <p:tags r:id="rId5"/>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Lec9</a:t>
            </a:r>
            <a:endParaRPr lang="en-US" altLang="zh-CN" dirty="0">
              <a:solidFill>
                <a:srgbClr val="000000">
                  <a:tint val="75000"/>
                </a:srgbClr>
              </a:solidFill>
            </a:endParaRPr>
          </a:p>
        </p:txBody>
      </p:sp>
      <p:sp>
        <p:nvSpPr>
          <p:cNvPr id="4101" name="Slide Number Placeholder 3"/>
          <p:cNvSpPr>
            <a:spLocks noGrp="1"/>
          </p:cNvSpPr>
          <p:nvPr>
            <p:ph type="sldNum" sz="quarter" idx="12"/>
            <p:custDataLst>
              <p:tags r:id="rId6"/>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03608C7-90EE-4965-B695-7832DA9C5B10}"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4103" name="Freeform 139"/>
          <p:cNvSpPr/>
          <p:nvPr>
            <p:custDataLst>
              <p:tags r:id="rId7"/>
            </p:custDataLst>
          </p:nvPr>
        </p:nvSpPr>
        <p:spPr bwMode="auto">
          <a:xfrm>
            <a:off x="179388" y="3651250"/>
            <a:ext cx="4089400" cy="1355725"/>
          </a:xfrm>
          <a:custGeom>
            <a:avLst/>
            <a:gdLst>
              <a:gd name="T0" fmla="*/ 3402726 w 2269"/>
              <a:gd name="T1" fmla="*/ 452438 h 854"/>
              <a:gd name="T2" fmla="*/ 753358 w 2269"/>
              <a:gd name="T3" fmla="*/ 449263 h 854"/>
              <a:gd name="T4" fmla="*/ 108137 w 2269"/>
              <a:gd name="T5" fmla="*/ 131763 h 854"/>
              <a:gd name="T6" fmla="*/ 108137 w 2269"/>
              <a:gd name="T7" fmla="*/ 1239838 h 854"/>
              <a:gd name="T8" fmla="*/ 674057 w 2269"/>
              <a:gd name="T9" fmla="*/ 823913 h 854"/>
              <a:gd name="T10" fmla="*/ 3635222 w 2269"/>
              <a:gd name="T11" fmla="*/ 709612 h 854"/>
              <a:gd name="T12" fmla="*/ 3402726 w 2269"/>
              <a:gd name="T13" fmla="*/ 452438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srgbClr val="000000"/>
              </a:solidFill>
            </a:endParaRPr>
          </a:p>
        </p:txBody>
      </p:sp>
      <p:sp>
        <p:nvSpPr>
          <p:cNvPr id="4104" name="Freeform 29"/>
          <p:cNvSpPr/>
          <p:nvPr>
            <p:custDataLst>
              <p:tags r:id="rId8"/>
            </p:custDataLst>
          </p:nvPr>
        </p:nvSpPr>
        <p:spPr bwMode="auto">
          <a:xfrm>
            <a:off x="4468813" y="2922588"/>
            <a:ext cx="3738562" cy="2697162"/>
          </a:xfrm>
          <a:custGeom>
            <a:avLst/>
            <a:gdLst>
              <a:gd name="T0" fmla="*/ 554037 w 2355"/>
              <a:gd name="T1" fmla="*/ 1208087 h 1699"/>
              <a:gd name="T2" fmla="*/ 2620962 w 2355"/>
              <a:gd name="T3" fmla="*/ 1162050 h 1699"/>
              <a:gd name="T4" fmla="*/ 2814637 w 2355"/>
              <a:gd name="T5" fmla="*/ 365125 h 1699"/>
              <a:gd name="T6" fmla="*/ 3221037 w 2355"/>
              <a:gd name="T7" fmla="*/ 12700 h 1699"/>
              <a:gd name="T8" fmla="*/ 3598862 w 2355"/>
              <a:gd name="T9" fmla="*/ 290512 h 1699"/>
              <a:gd name="T10" fmla="*/ 3738562 w 2355"/>
              <a:gd name="T11" fmla="*/ 1495425 h 1699"/>
              <a:gd name="T12" fmla="*/ 3598862 w 2355"/>
              <a:gd name="T13" fmla="*/ 2527300 h 1699"/>
              <a:gd name="T14" fmla="*/ 2920999 w 2355"/>
              <a:gd name="T15" fmla="*/ 2517775 h 1699"/>
              <a:gd name="T16" fmla="*/ 2651124 w 2355"/>
              <a:gd name="T17" fmla="*/ 1627188 h 1699"/>
              <a:gd name="T18" fmla="*/ 349250 w 2355"/>
              <a:gd name="T19" fmla="*/ 1465262 h 1699"/>
              <a:gd name="T20" fmla="*/ 554037 w 2355"/>
              <a:gd name="T21" fmla="*/ 120808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srgbClr val="000000"/>
              </a:solidFill>
            </a:endParaRPr>
          </a:p>
        </p:txBody>
      </p:sp>
      <p:graphicFrame>
        <p:nvGraphicFramePr>
          <p:cNvPr id="4099" name="Object 3"/>
          <p:cNvGraphicFramePr>
            <a:graphicFrameLocks noChangeAspect="1"/>
          </p:cNvGraphicFramePr>
          <p:nvPr>
            <p:custDataLst>
              <p:tags r:id="rId9"/>
            </p:custDataLst>
          </p:nvPr>
        </p:nvGraphicFramePr>
        <p:xfrm>
          <a:off x="7546975" y="4022725"/>
          <a:ext cx="579438" cy="482600"/>
        </p:xfrm>
        <a:graphic>
          <a:graphicData uri="http://schemas.openxmlformats.org/presentationml/2006/ole">
            <mc:AlternateContent xmlns:mc="http://schemas.openxmlformats.org/markup-compatibility/2006">
              <mc:Choice xmlns:v="urn:schemas-microsoft-com:vml" Requires="v">
                <p:oleObj spid="_x0000_s13531" name="Clip" r:id="rId10" imgW="1307465" imgH="1083945" progId="">
                  <p:embed/>
                </p:oleObj>
              </mc:Choice>
              <mc:Fallback>
                <p:oleObj name="Clip" r:id="rId10" imgW="1307465" imgH="1083945"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975" y="4022725"/>
                        <a:ext cx="57943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4"/>
          <p:cNvGraphicFramePr>
            <a:graphicFrameLocks noChangeAspect="1"/>
          </p:cNvGraphicFramePr>
          <p:nvPr>
            <p:custDataLst>
              <p:tags r:id="rId11"/>
            </p:custDataLst>
          </p:nvPr>
        </p:nvGraphicFramePr>
        <p:xfrm>
          <a:off x="7518400" y="4787900"/>
          <a:ext cx="563563" cy="469900"/>
        </p:xfrm>
        <a:graphic>
          <a:graphicData uri="http://schemas.openxmlformats.org/presentationml/2006/ole">
            <mc:AlternateContent xmlns:mc="http://schemas.openxmlformats.org/markup-compatibility/2006">
              <mc:Choice xmlns:v="urn:schemas-microsoft-com:vml" Requires="v">
                <p:oleObj spid="_x0000_s13532" name="Clip" r:id="rId12" imgW="1307465" imgH="1083945" progId="">
                  <p:embed/>
                </p:oleObj>
              </mc:Choice>
              <mc:Fallback>
                <p:oleObj name="Clip" r:id="rId12" imgW="1307465" imgH="1083945"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8400" y="4787900"/>
                        <a:ext cx="563563"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5" name="Line 32"/>
          <p:cNvSpPr>
            <a:spLocks noChangeShapeType="1"/>
          </p:cNvSpPr>
          <p:nvPr>
            <p:custDataLst>
              <p:tags r:id="rId13"/>
            </p:custDataLst>
          </p:nvPr>
        </p:nvSpPr>
        <p:spPr bwMode="auto">
          <a:xfrm>
            <a:off x="4583113" y="4244975"/>
            <a:ext cx="3025775" cy="63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06" name="Line 33"/>
          <p:cNvSpPr>
            <a:spLocks noChangeShapeType="1"/>
          </p:cNvSpPr>
          <p:nvPr>
            <p:custDataLst>
              <p:tags r:id="rId14"/>
            </p:custDataLst>
          </p:nvPr>
        </p:nvSpPr>
        <p:spPr bwMode="auto">
          <a:xfrm flipH="1">
            <a:off x="7418388" y="3502025"/>
            <a:ext cx="9525" cy="14922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07" name="Line 34"/>
          <p:cNvSpPr>
            <a:spLocks noChangeShapeType="1"/>
          </p:cNvSpPr>
          <p:nvPr>
            <p:custDataLst>
              <p:tags r:id="rId15"/>
            </p:custDataLst>
          </p:nvPr>
        </p:nvSpPr>
        <p:spPr bwMode="auto">
          <a:xfrm>
            <a:off x="7423150" y="3497263"/>
            <a:ext cx="133350" cy="63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08" name="Line 35"/>
          <p:cNvSpPr>
            <a:spLocks noChangeShapeType="1"/>
          </p:cNvSpPr>
          <p:nvPr>
            <p:custDataLst>
              <p:tags r:id="rId16"/>
            </p:custDataLst>
          </p:nvPr>
        </p:nvSpPr>
        <p:spPr bwMode="auto">
          <a:xfrm flipV="1">
            <a:off x="7429500" y="5002213"/>
            <a:ext cx="1714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09" name="Text Box 36"/>
          <p:cNvSpPr txBox="1">
            <a:spLocks noChangeArrowheads="1"/>
          </p:cNvSpPr>
          <p:nvPr>
            <p:custDataLst>
              <p:tags r:id="rId17"/>
            </p:custDataLst>
          </p:nvPr>
        </p:nvSpPr>
        <p:spPr bwMode="auto">
          <a:xfrm>
            <a:off x="8048625" y="3232150"/>
            <a:ext cx="892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solidFill>
                  <a:srgbClr val="000000"/>
                </a:solidFill>
              </a:rPr>
              <a:t>10.0.0.1</a:t>
            </a:r>
            <a:endParaRPr lang="en-US" altLang="zh-CN" sz="1600">
              <a:solidFill>
                <a:srgbClr val="000000"/>
              </a:solidFill>
            </a:endParaRPr>
          </a:p>
        </p:txBody>
      </p:sp>
      <p:sp>
        <p:nvSpPr>
          <p:cNvPr id="4110" name="Text Box 37"/>
          <p:cNvSpPr txBox="1">
            <a:spLocks noChangeArrowheads="1"/>
          </p:cNvSpPr>
          <p:nvPr>
            <p:custDataLst>
              <p:tags r:id="rId18"/>
            </p:custDataLst>
          </p:nvPr>
        </p:nvSpPr>
        <p:spPr bwMode="auto">
          <a:xfrm>
            <a:off x="8175625" y="4000500"/>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solidFill>
                  <a:srgbClr val="000000"/>
                </a:solidFill>
              </a:rPr>
              <a:t>10.0.0.2</a:t>
            </a:r>
            <a:endParaRPr lang="en-US" altLang="zh-CN" sz="1600">
              <a:solidFill>
                <a:srgbClr val="000000"/>
              </a:solidFill>
            </a:endParaRPr>
          </a:p>
        </p:txBody>
      </p:sp>
      <p:sp>
        <p:nvSpPr>
          <p:cNvPr id="4111" name="Text Box 38"/>
          <p:cNvSpPr txBox="1">
            <a:spLocks noChangeArrowheads="1"/>
          </p:cNvSpPr>
          <p:nvPr>
            <p:custDataLst>
              <p:tags r:id="rId19"/>
            </p:custDataLst>
          </p:nvPr>
        </p:nvSpPr>
        <p:spPr bwMode="auto">
          <a:xfrm>
            <a:off x="8137525" y="4895850"/>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solidFill>
                  <a:srgbClr val="000000"/>
                </a:solidFill>
              </a:rPr>
              <a:t>10.0.0.3</a:t>
            </a:r>
            <a:endParaRPr lang="en-US" altLang="zh-CN" sz="1600">
              <a:solidFill>
                <a:srgbClr val="000000"/>
              </a:solidFill>
            </a:endParaRPr>
          </a:p>
        </p:txBody>
      </p:sp>
      <p:grpSp>
        <p:nvGrpSpPr>
          <p:cNvPr id="2" name="Group 88"/>
          <p:cNvGrpSpPr/>
          <p:nvPr>
            <p:custDataLst>
              <p:tags r:id="rId20"/>
            </p:custDataLst>
          </p:nvPr>
        </p:nvGrpSpPr>
        <p:grpSpPr bwMode="auto">
          <a:xfrm>
            <a:off x="5635625" y="2860675"/>
            <a:ext cx="1871663" cy="1033463"/>
            <a:chOff x="3550" y="2055"/>
            <a:chExt cx="1179" cy="651"/>
          </a:xfrm>
        </p:grpSpPr>
        <p:grpSp>
          <p:nvGrpSpPr>
            <p:cNvPr id="4" name="Group 50"/>
            <p:cNvGrpSpPr/>
            <p:nvPr/>
          </p:nvGrpSpPr>
          <p:grpSpPr bwMode="auto">
            <a:xfrm>
              <a:off x="3550" y="2055"/>
              <a:ext cx="1179" cy="357"/>
              <a:chOff x="4381" y="786"/>
              <a:chExt cx="1108" cy="357"/>
            </a:xfrm>
          </p:grpSpPr>
          <p:sp>
            <p:nvSpPr>
              <p:cNvPr id="4201" name="Rectangle 40"/>
              <p:cNvSpPr>
                <a:spLocks noChangeArrowheads="1"/>
              </p:cNvSpPr>
              <p:nvPr>
                <p:custDataLst>
                  <p:tags r:id="rId21"/>
                </p:custDataLst>
              </p:nvPr>
            </p:nvSpPr>
            <p:spPr bwMode="auto">
              <a:xfrm>
                <a:off x="4385" y="830"/>
                <a:ext cx="1104" cy="256"/>
              </a:xfrm>
              <a:prstGeom prst="rect">
                <a:avLst/>
              </a:prstGeom>
              <a:solidFill>
                <a:schemeClr val="bg1"/>
              </a:solidFill>
              <a:ln w="9525">
                <a:solidFill>
                  <a:schemeClr val="tx1"/>
                </a:solidFill>
                <a:miter lim="800000"/>
              </a:ln>
            </p:spPr>
            <p:txBody>
              <a:bodyPr wrap="none" anchor="ctr"/>
              <a:lstStyle/>
              <a:p>
                <a:endParaRPr lang="zh-CN" altLang="en-US">
                  <a:solidFill>
                    <a:srgbClr val="000000"/>
                  </a:solidFill>
                </a:endParaRPr>
              </a:p>
            </p:txBody>
          </p:sp>
          <p:sp>
            <p:nvSpPr>
              <p:cNvPr id="4202" name="Text Box 39"/>
              <p:cNvSpPr txBox="1">
                <a:spLocks noChangeArrowheads="1"/>
              </p:cNvSpPr>
              <p:nvPr>
                <p:custDataLst>
                  <p:tags r:id="rId22"/>
                </p:custDataLst>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solidFill>
                      <a:srgbClr val="000000"/>
                    </a:solidFill>
                  </a:rPr>
                  <a:t>S: 10.0.0.1, 3345</a:t>
                </a:r>
                <a:endParaRPr lang="en-US" altLang="zh-CN" sz="1200">
                  <a:solidFill>
                    <a:srgbClr val="000000"/>
                  </a:solidFill>
                </a:endParaRPr>
              </a:p>
              <a:p>
                <a:pPr eaLnBrk="1" hangingPunct="1"/>
                <a:r>
                  <a:rPr lang="en-US" altLang="zh-CN" sz="1200">
                    <a:solidFill>
                      <a:srgbClr val="000000"/>
                    </a:solidFill>
                  </a:rPr>
                  <a:t>D: 128.119.40.186, 80</a:t>
                </a:r>
                <a:endParaRPr lang="en-US" altLang="zh-CN" sz="1200">
                  <a:solidFill>
                    <a:srgbClr val="000000"/>
                  </a:solidFill>
                </a:endParaRPr>
              </a:p>
            </p:txBody>
          </p:sp>
          <p:grpSp>
            <p:nvGrpSpPr>
              <p:cNvPr id="5" name="Group 44"/>
              <p:cNvGrpSpPr/>
              <p:nvPr/>
            </p:nvGrpSpPr>
            <p:grpSpPr bwMode="auto">
              <a:xfrm>
                <a:off x="5394" y="786"/>
                <a:ext cx="48" cy="99"/>
                <a:chOff x="5508" y="1599"/>
                <a:chExt cx="48" cy="99"/>
              </a:xfrm>
            </p:grpSpPr>
            <p:sp>
              <p:nvSpPr>
                <p:cNvPr id="4208" name="Freeform 43"/>
                <p:cNvSpPr/>
                <p:nvPr>
                  <p:custDataLst>
                    <p:tags r:id="rId23"/>
                  </p:custDataLst>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solidFill>
                      <a:srgbClr val="000000"/>
                    </a:solidFill>
                  </a:endParaRPr>
                </a:p>
              </p:txBody>
            </p:sp>
            <p:sp>
              <p:nvSpPr>
                <p:cNvPr id="4209" name="Line 41"/>
                <p:cNvSpPr>
                  <a:spLocks noChangeShapeType="1"/>
                </p:cNvSpPr>
                <p:nvPr>
                  <p:custDataLst>
                    <p:tags r:id="rId24"/>
                  </p:custDataLst>
                </p:nvPr>
              </p:nvSpPr>
              <p:spPr bwMode="auto">
                <a:xfrm flipH="1">
                  <a:off x="5512" y="1608"/>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210" name="Line 42"/>
                <p:cNvSpPr>
                  <a:spLocks noChangeShapeType="1"/>
                </p:cNvSpPr>
                <p:nvPr>
                  <p:custDataLst>
                    <p:tags r:id="rId25"/>
                  </p:custDataLst>
                </p:nvPr>
              </p:nvSpPr>
              <p:spPr bwMode="auto">
                <a:xfrm flipH="1">
                  <a:off x="5536" y="1620"/>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grpSp>
            <p:nvGrpSpPr>
              <p:cNvPr id="6" name="Group 45"/>
              <p:cNvGrpSpPr/>
              <p:nvPr/>
            </p:nvGrpSpPr>
            <p:grpSpPr bwMode="auto">
              <a:xfrm>
                <a:off x="5382" y="1044"/>
                <a:ext cx="48" cy="99"/>
                <a:chOff x="5508" y="1599"/>
                <a:chExt cx="48" cy="99"/>
              </a:xfrm>
            </p:grpSpPr>
            <p:sp>
              <p:nvSpPr>
                <p:cNvPr id="4205" name="Freeform 46"/>
                <p:cNvSpPr/>
                <p:nvPr>
                  <p:custDataLst>
                    <p:tags r:id="rId26"/>
                  </p:custDataLst>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solidFill>
                      <a:srgbClr val="000000"/>
                    </a:solidFill>
                  </a:endParaRPr>
                </a:p>
              </p:txBody>
            </p:sp>
            <p:sp>
              <p:nvSpPr>
                <p:cNvPr id="4206" name="Line 47"/>
                <p:cNvSpPr>
                  <a:spLocks noChangeShapeType="1"/>
                </p:cNvSpPr>
                <p:nvPr>
                  <p:custDataLst>
                    <p:tags r:id="rId27"/>
                  </p:custDataLst>
                </p:nvPr>
              </p:nvSpPr>
              <p:spPr bwMode="auto">
                <a:xfrm flipH="1">
                  <a:off x="5512" y="1608"/>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207" name="Line 48"/>
                <p:cNvSpPr>
                  <a:spLocks noChangeShapeType="1"/>
                </p:cNvSpPr>
                <p:nvPr>
                  <p:custDataLst>
                    <p:tags r:id="rId28"/>
                  </p:custDataLst>
                </p:nvPr>
              </p:nvSpPr>
              <p:spPr bwMode="auto">
                <a:xfrm flipH="1">
                  <a:off x="5536" y="1620"/>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grpSp>
        <p:sp>
          <p:nvSpPr>
            <p:cNvPr id="4197" name="Freeform 51"/>
            <p:cNvSpPr/>
            <p:nvPr>
              <p:custDataLst>
                <p:tags r:id="rId29"/>
              </p:custDataLst>
            </p:nvPr>
          </p:nvSpPr>
          <p:spPr bwMode="auto">
            <a:xfrm>
              <a:off x="3573" y="2364"/>
              <a:ext cx="564" cy="342"/>
            </a:xfrm>
            <a:custGeom>
              <a:avLst/>
              <a:gdLst>
                <a:gd name="T0" fmla="*/ 0 w 417"/>
                <a:gd name="T1" fmla="*/ 342 h 264"/>
                <a:gd name="T2" fmla="*/ 564 w 417"/>
                <a:gd name="T3" fmla="*/ 342 h 264"/>
                <a:gd name="T4" fmla="*/ 564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00"/>
                </a:solidFill>
              </a:endParaRPr>
            </a:p>
          </p:txBody>
        </p:sp>
        <p:grpSp>
          <p:nvGrpSpPr>
            <p:cNvPr id="7" name="Group 87"/>
            <p:cNvGrpSpPr/>
            <p:nvPr/>
          </p:nvGrpSpPr>
          <p:grpSpPr bwMode="auto">
            <a:xfrm>
              <a:off x="4032" y="2419"/>
              <a:ext cx="218" cy="231"/>
              <a:chOff x="5140" y="403"/>
              <a:chExt cx="218" cy="231"/>
            </a:xfrm>
          </p:grpSpPr>
          <p:sp>
            <p:nvSpPr>
              <p:cNvPr id="4199" name="Oval 86"/>
              <p:cNvSpPr>
                <a:spLocks noChangeArrowheads="1"/>
              </p:cNvSpPr>
              <p:nvPr>
                <p:custDataLst>
                  <p:tags r:id="rId30"/>
                </p:custDataLst>
              </p:nvPr>
            </p:nvSpPr>
            <p:spPr bwMode="auto">
              <a:xfrm>
                <a:off x="5140" y="410"/>
                <a:ext cx="218" cy="218"/>
              </a:xfrm>
              <a:prstGeom prst="ellipse">
                <a:avLst/>
              </a:prstGeom>
              <a:solidFill>
                <a:schemeClr val="bg1"/>
              </a:solidFill>
              <a:ln w="9525">
                <a:solidFill>
                  <a:srgbClr val="FF0000"/>
                </a:solidFill>
                <a:round/>
              </a:ln>
            </p:spPr>
            <p:txBody>
              <a:bodyPr wrap="none" anchor="ctr"/>
              <a:lstStyle/>
              <a:p>
                <a:endParaRPr lang="zh-CN" altLang="en-US">
                  <a:solidFill>
                    <a:srgbClr val="000000"/>
                  </a:solidFill>
                </a:endParaRPr>
              </a:p>
            </p:txBody>
          </p:sp>
          <p:sp>
            <p:nvSpPr>
              <p:cNvPr id="4200" name="Text Box 52"/>
              <p:cNvSpPr txBox="1">
                <a:spLocks noChangeArrowheads="1"/>
              </p:cNvSpPr>
              <p:nvPr>
                <p:custDataLst>
                  <p:tags r:id="rId31"/>
                </p:custDataLst>
              </p:nvPr>
            </p:nvSpPr>
            <p:spPr bwMode="auto">
              <a:xfrm>
                <a:off x="5154" y="403"/>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FF0000"/>
                    </a:solidFill>
                  </a:rPr>
                  <a:t>1</a:t>
                </a:r>
                <a:endParaRPr lang="en-US" altLang="zh-CN">
                  <a:solidFill>
                    <a:srgbClr val="FF0000"/>
                  </a:solidFill>
                </a:endParaRPr>
              </a:p>
            </p:txBody>
          </p:sp>
        </p:grpSp>
      </p:grpSp>
      <p:sp>
        <p:nvSpPr>
          <p:cNvPr id="4113" name="Text Box 54"/>
          <p:cNvSpPr txBox="1">
            <a:spLocks noChangeArrowheads="1"/>
          </p:cNvSpPr>
          <p:nvPr>
            <p:custDataLst>
              <p:tags r:id="rId32"/>
            </p:custDataLst>
          </p:nvPr>
        </p:nvSpPr>
        <p:spPr bwMode="auto">
          <a:xfrm>
            <a:off x="4533900" y="3822700"/>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solidFill>
                  <a:srgbClr val="000000"/>
                </a:solidFill>
              </a:rPr>
              <a:t>10.0.0.4</a:t>
            </a:r>
            <a:endParaRPr lang="en-US" altLang="zh-CN" sz="1600">
              <a:solidFill>
                <a:srgbClr val="000000"/>
              </a:solidFill>
            </a:endParaRPr>
          </a:p>
        </p:txBody>
      </p:sp>
      <p:sp>
        <p:nvSpPr>
          <p:cNvPr id="4114" name="Line 55"/>
          <p:cNvSpPr>
            <a:spLocks noChangeShapeType="1"/>
          </p:cNvSpPr>
          <p:nvPr>
            <p:custDataLst>
              <p:tags r:id="rId33"/>
            </p:custDataLst>
          </p:nvPr>
        </p:nvSpPr>
        <p:spPr bwMode="auto">
          <a:xfrm flipH="1">
            <a:off x="4657725" y="4073525"/>
            <a:ext cx="85725" cy="12858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15" name="Text Box 56"/>
          <p:cNvSpPr txBox="1">
            <a:spLocks noChangeArrowheads="1"/>
          </p:cNvSpPr>
          <p:nvPr>
            <p:custDataLst>
              <p:tags r:id="rId34"/>
            </p:custDataLst>
          </p:nvPr>
        </p:nvSpPr>
        <p:spPr bwMode="auto">
          <a:xfrm>
            <a:off x="2695575" y="4379913"/>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solidFill>
                  <a:srgbClr val="000000"/>
                </a:solidFill>
              </a:rPr>
              <a:t>138.76.29.7</a:t>
            </a:r>
            <a:endParaRPr lang="en-US" altLang="zh-CN" sz="1600">
              <a:solidFill>
                <a:srgbClr val="000000"/>
              </a:solidFill>
            </a:endParaRPr>
          </a:p>
        </p:txBody>
      </p:sp>
      <p:sp>
        <p:nvSpPr>
          <p:cNvPr id="4116" name="Line 57"/>
          <p:cNvSpPr>
            <a:spLocks noChangeShapeType="1"/>
          </p:cNvSpPr>
          <p:nvPr>
            <p:custDataLst>
              <p:tags r:id="rId35"/>
            </p:custDataLst>
          </p:nvPr>
        </p:nvSpPr>
        <p:spPr bwMode="auto">
          <a:xfrm flipH="1">
            <a:off x="3917950" y="4311650"/>
            <a:ext cx="85725" cy="128588"/>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nvGrpSpPr>
          <p:cNvPr id="8" name="Group 59"/>
          <p:cNvGrpSpPr/>
          <p:nvPr>
            <p:custDataLst>
              <p:tags r:id="rId36"/>
            </p:custDataLst>
          </p:nvPr>
        </p:nvGrpSpPr>
        <p:grpSpPr bwMode="auto">
          <a:xfrm>
            <a:off x="6469063" y="1541463"/>
            <a:ext cx="2503487" cy="1417637"/>
            <a:chOff x="3944" y="971"/>
            <a:chExt cx="1577" cy="893"/>
          </a:xfrm>
        </p:grpSpPr>
        <p:sp>
          <p:nvSpPr>
            <p:cNvPr id="4194" name="Text Box 53"/>
            <p:cNvSpPr txBox="1">
              <a:spLocks noChangeArrowheads="1"/>
            </p:cNvSpPr>
            <p:nvPr>
              <p:custDataLst>
                <p:tags r:id="rId37"/>
              </p:custDataLst>
            </p:nvPr>
          </p:nvSpPr>
          <p:spPr bwMode="auto">
            <a:xfrm>
              <a:off x="4121" y="971"/>
              <a:ext cx="1400"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u="sng">
                  <a:solidFill>
                    <a:srgbClr val="FF0000"/>
                  </a:solidFill>
                </a:rPr>
                <a:t>1:</a:t>
              </a:r>
              <a:r>
                <a:rPr lang="en-US" altLang="zh-CN">
                  <a:solidFill>
                    <a:srgbClr val="FF0000"/>
                  </a:solidFill>
                </a:rPr>
                <a:t> </a:t>
              </a:r>
              <a:r>
                <a:rPr lang="zh-CN" altLang="en-US">
                  <a:solidFill>
                    <a:srgbClr val="FF0000"/>
                  </a:solidFill>
                </a:rPr>
                <a:t>主机</a:t>
              </a:r>
              <a:r>
                <a:rPr lang="en-US" altLang="zh-CN">
                  <a:solidFill>
                    <a:srgbClr val="FF0000"/>
                  </a:solidFill>
                </a:rPr>
                <a:t> 10.0.0.1 </a:t>
              </a:r>
              <a:endParaRPr lang="en-US" altLang="zh-CN">
                <a:solidFill>
                  <a:srgbClr val="FF0000"/>
                </a:solidFill>
              </a:endParaRPr>
            </a:p>
            <a:p>
              <a:pPr eaLnBrk="1" hangingPunct="1"/>
              <a:r>
                <a:rPr lang="zh-CN" altLang="en-US">
                  <a:solidFill>
                    <a:srgbClr val="FF0000"/>
                  </a:solidFill>
                </a:rPr>
                <a:t>发送数据报到</a:t>
              </a:r>
              <a:r>
                <a:rPr lang="en-US" altLang="zh-CN">
                  <a:solidFill>
                    <a:srgbClr val="FF0000"/>
                  </a:solidFill>
                </a:rPr>
                <a:t> </a:t>
              </a:r>
              <a:endParaRPr lang="en-US" altLang="zh-CN">
                <a:solidFill>
                  <a:srgbClr val="FF0000"/>
                </a:solidFill>
              </a:endParaRPr>
            </a:p>
            <a:p>
              <a:pPr eaLnBrk="1" hangingPunct="1"/>
              <a:r>
                <a:rPr lang="en-US" altLang="zh-CN">
                  <a:solidFill>
                    <a:srgbClr val="FF0000"/>
                  </a:solidFill>
                </a:rPr>
                <a:t>128.119.40.186, 80</a:t>
              </a:r>
              <a:endParaRPr lang="en-US" altLang="zh-CN">
                <a:solidFill>
                  <a:srgbClr val="FF0000"/>
                </a:solidFill>
              </a:endParaRPr>
            </a:p>
          </p:txBody>
        </p:sp>
        <p:sp>
          <p:nvSpPr>
            <p:cNvPr id="4195" name="Line 58"/>
            <p:cNvSpPr>
              <a:spLocks noChangeShapeType="1"/>
            </p:cNvSpPr>
            <p:nvPr>
              <p:custDataLst>
                <p:tags r:id="rId38"/>
              </p:custDataLst>
            </p:nvPr>
          </p:nvSpPr>
          <p:spPr bwMode="auto">
            <a:xfrm flipH="1">
              <a:off x="3944" y="1105"/>
              <a:ext cx="197" cy="759"/>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sp>
        <p:nvSpPr>
          <p:cNvPr id="4118" name="Freeform 67"/>
          <p:cNvSpPr/>
          <p:nvPr>
            <p:custDataLst>
              <p:tags r:id="rId39"/>
            </p:custDataLst>
          </p:nvPr>
        </p:nvSpPr>
        <p:spPr bwMode="auto">
          <a:xfrm>
            <a:off x="2344738" y="2627313"/>
            <a:ext cx="3862387" cy="1531937"/>
          </a:xfrm>
          <a:custGeom>
            <a:avLst/>
            <a:gdLst>
              <a:gd name="T0" fmla="*/ 0 w 2433"/>
              <a:gd name="T1" fmla="*/ 101600 h 965"/>
              <a:gd name="T2" fmla="*/ 3733800 w 2433"/>
              <a:gd name="T3" fmla="*/ 101600 h 965"/>
              <a:gd name="T4" fmla="*/ 2603499 w 2433"/>
              <a:gd name="T5" fmla="*/ 714375 h 965"/>
              <a:gd name="T6" fmla="*/ 2076450 w 2433"/>
              <a:gd name="T7" fmla="*/ 1531937 h 965"/>
              <a:gd name="T8" fmla="*/ 1839912 w 2433"/>
              <a:gd name="T9" fmla="*/ 1531937 h 965"/>
              <a:gd name="T10" fmla="*/ 1301750 w 2433"/>
              <a:gd name="T11" fmla="*/ 628650 h 965"/>
              <a:gd name="T12" fmla="*/ 0 w 2433"/>
              <a:gd name="T13" fmla="*/ 101600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a:solidFill>
              <a:schemeClr val="hlink"/>
            </a:solidFill>
            <a:round/>
          </a:ln>
        </p:spPr>
        <p:txBody>
          <a:bodyPr wrap="none"/>
          <a:lstStyle/>
          <a:p>
            <a:endParaRPr lang="zh-CN" altLang="en-US">
              <a:solidFill>
                <a:srgbClr val="000000"/>
              </a:solidFill>
            </a:endParaRPr>
          </a:p>
        </p:txBody>
      </p:sp>
      <p:sp>
        <p:nvSpPr>
          <p:cNvPr id="4119" name="Rectangle 62"/>
          <p:cNvSpPr>
            <a:spLocks noChangeArrowheads="1"/>
          </p:cNvSpPr>
          <p:nvPr>
            <p:custDataLst>
              <p:tags r:id="rId40"/>
            </p:custDataLst>
          </p:nvPr>
        </p:nvSpPr>
        <p:spPr bwMode="auto">
          <a:xfrm>
            <a:off x="2344738" y="1374775"/>
            <a:ext cx="3784600" cy="1354138"/>
          </a:xfrm>
          <a:prstGeom prst="rect">
            <a:avLst/>
          </a:prstGeom>
          <a:solidFill>
            <a:schemeClr val="bg1"/>
          </a:solidFill>
          <a:ln w="9525">
            <a:solidFill>
              <a:schemeClr val="tx1"/>
            </a:solidFill>
            <a:miter lim="800000"/>
          </a:ln>
        </p:spPr>
        <p:txBody>
          <a:bodyPr wrap="none" anchor="ctr"/>
          <a:lstStyle/>
          <a:p>
            <a:endParaRPr lang="zh-CN" altLang="en-US">
              <a:solidFill>
                <a:srgbClr val="000000"/>
              </a:solidFill>
            </a:endParaRPr>
          </a:p>
        </p:txBody>
      </p:sp>
      <p:sp>
        <p:nvSpPr>
          <p:cNvPr id="4120" name="Text Box 60"/>
          <p:cNvSpPr txBox="1">
            <a:spLocks noChangeArrowheads="1"/>
          </p:cNvSpPr>
          <p:nvPr>
            <p:custDataLst>
              <p:tags r:id="rId41"/>
            </p:custDataLst>
          </p:nvPr>
        </p:nvSpPr>
        <p:spPr bwMode="auto">
          <a:xfrm>
            <a:off x="2373791" y="1423988"/>
            <a:ext cx="37026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b="1" dirty="0">
                <a:solidFill>
                  <a:srgbClr val="000000"/>
                </a:solidFill>
              </a:rPr>
              <a:t>NAT translation table</a:t>
            </a:r>
            <a:endParaRPr lang="en-US" altLang="zh-CN" b="1" dirty="0">
              <a:solidFill>
                <a:srgbClr val="000000"/>
              </a:solidFill>
            </a:endParaRPr>
          </a:p>
          <a:p>
            <a:pPr algn="ctr" eaLnBrk="1" hangingPunct="1"/>
            <a:r>
              <a:rPr lang="en-US" altLang="zh-CN" dirty="0">
                <a:solidFill>
                  <a:srgbClr val="000000"/>
                </a:solidFill>
              </a:rPr>
              <a:t>WAN side </a:t>
            </a:r>
            <a:r>
              <a:rPr lang="en-US" altLang="zh-CN" dirty="0" err="1">
                <a:solidFill>
                  <a:srgbClr val="000000"/>
                </a:solidFill>
              </a:rPr>
              <a:t>addr</a:t>
            </a:r>
            <a:r>
              <a:rPr lang="en-US" altLang="zh-CN" dirty="0">
                <a:solidFill>
                  <a:srgbClr val="000000"/>
                </a:solidFill>
              </a:rPr>
              <a:t>        LAN side </a:t>
            </a:r>
            <a:r>
              <a:rPr lang="en-US" altLang="zh-CN" dirty="0" err="1">
                <a:solidFill>
                  <a:srgbClr val="000000"/>
                </a:solidFill>
              </a:rPr>
              <a:t>addr</a:t>
            </a:r>
            <a:endParaRPr lang="en-US" altLang="zh-CN" dirty="0">
              <a:solidFill>
                <a:srgbClr val="000000"/>
              </a:solidFill>
            </a:endParaRPr>
          </a:p>
        </p:txBody>
      </p:sp>
      <p:sp>
        <p:nvSpPr>
          <p:cNvPr id="4121" name="Line 63"/>
          <p:cNvSpPr>
            <a:spLocks noChangeShapeType="1"/>
          </p:cNvSpPr>
          <p:nvPr>
            <p:custDataLst>
              <p:tags r:id="rId42"/>
            </p:custDataLst>
          </p:nvPr>
        </p:nvSpPr>
        <p:spPr bwMode="auto">
          <a:xfrm flipV="1">
            <a:off x="2344738" y="1747838"/>
            <a:ext cx="3790950" cy="111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22" name="Line 64"/>
          <p:cNvSpPr>
            <a:spLocks noChangeShapeType="1"/>
          </p:cNvSpPr>
          <p:nvPr>
            <p:custDataLst>
              <p:tags r:id="rId43"/>
            </p:custDataLst>
          </p:nvPr>
        </p:nvSpPr>
        <p:spPr bwMode="auto">
          <a:xfrm flipV="1">
            <a:off x="2359025" y="2025650"/>
            <a:ext cx="3749675" cy="111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23" name="Line 65"/>
          <p:cNvSpPr>
            <a:spLocks noChangeShapeType="1"/>
          </p:cNvSpPr>
          <p:nvPr>
            <p:custDataLst>
              <p:tags r:id="rId44"/>
            </p:custDataLst>
          </p:nvPr>
        </p:nvSpPr>
        <p:spPr bwMode="auto">
          <a:xfrm>
            <a:off x="4468813" y="1770063"/>
            <a:ext cx="3175" cy="9556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nvGrpSpPr>
          <p:cNvPr id="9" name="Group 10"/>
          <p:cNvGrpSpPr/>
          <p:nvPr>
            <p:custDataLst>
              <p:tags r:id="rId45"/>
            </p:custDataLst>
          </p:nvPr>
        </p:nvGrpSpPr>
        <p:grpSpPr bwMode="auto">
          <a:xfrm>
            <a:off x="4062413" y="4105275"/>
            <a:ext cx="555625" cy="307975"/>
            <a:chOff x="3600" y="219"/>
            <a:chExt cx="360" cy="175"/>
          </a:xfrm>
        </p:grpSpPr>
        <p:sp>
          <p:nvSpPr>
            <p:cNvPr id="4181" name="Oval 11"/>
            <p:cNvSpPr>
              <a:spLocks noChangeArrowheads="1"/>
            </p:cNvSpPr>
            <p:nvPr>
              <p:custDataLst>
                <p:tags r:id="rId46"/>
              </p:custDataLst>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solidFill>
                  <a:srgbClr val="000000"/>
                </a:solidFill>
              </a:endParaRPr>
            </a:p>
          </p:txBody>
        </p:sp>
        <p:sp>
          <p:nvSpPr>
            <p:cNvPr id="4182" name="Line 12"/>
            <p:cNvSpPr>
              <a:spLocks noChangeShapeType="1"/>
            </p:cNvSpPr>
            <p:nvPr>
              <p:custDataLst>
                <p:tags r:id="rId47"/>
              </p:custDataLst>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183" name="Line 13"/>
            <p:cNvSpPr>
              <a:spLocks noChangeShapeType="1"/>
            </p:cNvSpPr>
            <p:nvPr>
              <p:custDataLst>
                <p:tags r:id="rId48"/>
              </p:custDataLst>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184" name="Rectangle 14"/>
            <p:cNvSpPr>
              <a:spLocks noChangeArrowheads="1"/>
            </p:cNvSpPr>
            <p:nvPr>
              <p:custDataLst>
                <p:tags r:id="rId49"/>
              </p:custDataLst>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zh-CN" altLang="zh-CN" sz="2400">
                <a:solidFill>
                  <a:srgbClr val="000000"/>
                </a:solidFill>
                <a:latin typeface="Times New Roman" panose="02020603050405020304" pitchFamily="18" charset="0"/>
              </a:endParaRPr>
            </a:p>
          </p:txBody>
        </p:sp>
        <p:sp>
          <p:nvSpPr>
            <p:cNvPr id="4185" name="Oval 15"/>
            <p:cNvSpPr>
              <a:spLocks noChangeArrowheads="1"/>
            </p:cNvSpPr>
            <p:nvPr>
              <p:custDataLst>
                <p:tags r:id="rId50"/>
              </p:custDataLst>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solidFill>
                  <a:srgbClr val="000000"/>
                </a:solidFill>
              </a:endParaRPr>
            </a:p>
          </p:txBody>
        </p:sp>
        <p:grpSp>
          <p:nvGrpSpPr>
            <p:cNvPr id="10" name="Group 16"/>
            <p:cNvGrpSpPr/>
            <p:nvPr/>
          </p:nvGrpSpPr>
          <p:grpSpPr bwMode="auto">
            <a:xfrm>
              <a:off x="3666" y="97"/>
              <a:ext cx="176" cy="49"/>
              <a:chOff x="2848" y="848"/>
              <a:chExt cx="140" cy="98"/>
            </a:xfrm>
          </p:grpSpPr>
          <p:sp>
            <p:nvSpPr>
              <p:cNvPr id="4191" name="Line 17"/>
              <p:cNvSpPr>
                <a:spLocks noChangeShapeType="1"/>
              </p:cNvSpPr>
              <p:nvPr>
                <p:custDataLst>
                  <p:tags r:id="rId51"/>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192" name="Line 18"/>
              <p:cNvSpPr>
                <a:spLocks noChangeShapeType="1"/>
              </p:cNvSpPr>
              <p:nvPr>
                <p:custDataLst>
                  <p:tags r:id="rId52"/>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193" name="Line 19"/>
              <p:cNvSpPr>
                <a:spLocks noChangeShapeType="1"/>
              </p:cNvSpPr>
              <p:nvPr>
                <p:custDataLst>
                  <p:tags r:id="rId53"/>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grpSp>
          <p:nvGrpSpPr>
            <p:cNvPr id="11" name="Group 20"/>
            <p:cNvGrpSpPr/>
            <p:nvPr/>
          </p:nvGrpSpPr>
          <p:grpSpPr bwMode="auto">
            <a:xfrm flipV="1">
              <a:off x="3666" y="407"/>
              <a:ext cx="176" cy="49"/>
              <a:chOff x="2848" y="848"/>
              <a:chExt cx="140" cy="98"/>
            </a:xfrm>
          </p:grpSpPr>
          <p:sp>
            <p:nvSpPr>
              <p:cNvPr id="4188" name="Line 21"/>
              <p:cNvSpPr>
                <a:spLocks noChangeShapeType="1"/>
              </p:cNvSpPr>
              <p:nvPr>
                <p:custDataLst>
                  <p:tags r:id="rId54"/>
                </p:custDataLst>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189" name="Line 22"/>
              <p:cNvSpPr>
                <a:spLocks noChangeShapeType="1"/>
              </p:cNvSpPr>
              <p:nvPr>
                <p:custDataLst>
                  <p:tags r:id="rId55"/>
                </p:custDataLst>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4190" name="Line 23"/>
              <p:cNvSpPr>
                <a:spLocks noChangeShapeType="1"/>
              </p:cNvSpPr>
              <p:nvPr>
                <p:custDataLst>
                  <p:tags r:id="rId56"/>
                </p:custDataLst>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grpSp>
      </p:grpSp>
      <p:sp>
        <p:nvSpPr>
          <p:cNvPr id="61" name="Text Box 61"/>
          <p:cNvSpPr txBox="1">
            <a:spLocks noChangeArrowheads="1"/>
          </p:cNvSpPr>
          <p:nvPr>
            <p:custDataLst>
              <p:tags r:id="rId57"/>
            </p:custDataLst>
          </p:nvPr>
        </p:nvSpPr>
        <p:spPr bwMode="auto">
          <a:xfrm>
            <a:off x="2362200" y="2049463"/>
            <a:ext cx="37830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a:solidFill>
                  <a:srgbClr val="FF0000"/>
                </a:solidFill>
              </a:rPr>
              <a:t>138.76.29.7, 5001   10.0.0.1, 3345</a:t>
            </a:r>
            <a:endParaRPr lang="en-US" altLang="zh-CN">
              <a:solidFill>
                <a:srgbClr val="FF0000"/>
              </a:solidFill>
            </a:endParaRPr>
          </a:p>
          <a:p>
            <a:pPr algn="ctr" eaLnBrk="1" hangingPunct="1"/>
            <a:r>
              <a:rPr lang="en-US" altLang="zh-CN">
                <a:solidFill>
                  <a:srgbClr val="000000"/>
                </a:solidFill>
              </a:rPr>
              <a:t>……                                         ……</a:t>
            </a:r>
            <a:endParaRPr lang="en-US" altLang="zh-CN">
              <a:solidFill>
                <a:srgbClr val="000000"/>
              </a:solidFill>
            </a:endParaRPr>
          </a:p>
        </p:txBody>
      </p:sp>
      <p:grpSp>
        <p:nvGrpSpPr>
          <p:cNvPr id="12" name="Group 135"/>
          <p:cNvGrpSpPr/>
          <p:nvPr>
            <p:custDataLst>
              <p:tags r:id="rId58"/>
            </p:custDataLst>
          </p:nvPr>
        </p:nvGrpSpPr>
        <p:grpSpPr bwMode="auto">
          <a:xfrm>
            <a:off x="4765675" y="3435350"/>
            <a:ext cx="2784475" cy="1631950"/>
            <a:chOff x="3002" y="2417"/>
            <a:chExt cx="1754" cy="1028"/>
          </a:xfrm>
        </p:grpSpPr>
        <p:sp>
          <p:nvSpPr>
            <p:cNvPr id="4167" name="Rectangle 91"/>
            <p:cNvSpPr>
              <a:spLocks noChangeArrowheads="1"/>
            </p:cNvSpPr>
            <p:nvPr>
              <p:custDataLst>
                <p:tags r:id="rId59"/>
              </p:custDataLst>
            </p:nvPr>
          </p:nvSpPr>
          <p:spPr bwMode="auto">
            <a:xfrm>
              <a:off x="3002" y="3051"/>
              <a:ext cx="1175" cy="256"/>
            </a:xfrm>
            <a:prstGeom prst="rect">
              <a:avLst/>
            </a:prstGeom>
            <a:solidFill>
              <a:schemeClr val="bg1"/>
            </a:solidFill>
            <a:ln w="9525">
              <a:solidFill>
                <a:schemeClr val="tx1"/>
              </a:solidFill>
              <a:miter lim="800000"/>
            </a:ln>
          </p:spPr>
          <p:txBody>
            <a:bodyPr wrap="none" anchor="ctr"/>
            <a:lstStyle/>
            <a:p>
              <a:endParaRPr lang="zh-CN" altLang="en-US">
                <a:solidFill>
                  <a:srgbClr val="000000"/>
                </a:solidFill>
              </a:endParaRPr>
            </a:p>
          </p:txBody>
        </p:sp>
        <p:sp>
          <p:nvSpPr>
            <p:cNvPr id="4168" name="Text Box 92"/>
            <p:cNvSpPr txBox="1">
              <a:spLocks noChangeArrowheads="1"/>
            </p:cNvSpPr>
            <p:nvPr>
              <p:custDataLst>
                <p:tags r:id="rId60"/>
              </p:custDataLst>
            </p:nvPr>
          </p:nvSpPr>
          <p:spPr bwMode="auto">
            <a:xfrm>
              <a:off x="3104" y="3042"/>
              <a:ext cx="11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solidFill>
                    <a:srgbClr val="000000"/>
                  </a:solidFill>
                </a:rPr>
                <a:t>S: 128.119.40.186, 80 </a:t>
              </a:r>
              <a:endParaRPr lang="en-US" altLang="zh-CN" sz="1200">
                <a:solidFill>
                  <a:srgbClr val="000000"/>
                </a:solidFill>
              </a:endParaRPr>
            </a:p>
            <a:p>
              <a:pPr eaLnBrk="1" hangingPunct="1"/>
              <a:r>
                <a:rPr lang="en-US" altLang="zh-CN" sz="1200">
                  <a:solidFill>
                    <a:srgbClr val="000000"/>
                  </a:solidFill>
                </a:rPr>
                <a:t>D: 10.0.0.1, 3345</a:t>
              </a:r>
              <a:endParaRPr lang="en-US" altLang="zh-CN" sz="1200">
                <a:solidFill>
                  <a:srgbClr val="000000"/>
                </a:solidFill>
              </a:endParaRPr>
            </a:p>
            <a:p>
              <a:pPr eaLnBrk="1" hangingPunct="1"/>
              <a:endParaRPr lang="en-US" altLang="zh-CN" sz="1200">
                <a:solidFill>
                  <a:srgbClr val="000000"/>
                </a:solidFill>
              </a:endParaRPr>
            </a:p>
          </p:txBody>
        </p:sp>
        <p:grpSp>
          <p:nvGrpSpPr>
            <p:cNvPr id="13" name="Group 93"/>
            <p:cNvGrpSpPr/>
            <p:nvPr/>
          </p:nvGrpSpPr>
          <p:grpSpPr bwMode="auto">
            <a:xfrm>
              <a:off x="3054" y="3007"/>
              <a:ext cx="51" cy="99"/>
              <a:chOff x="5508" y="1599"/>
              <a:chExt cx="48" cy="99"/>
            </a:xfrm>
          </p:grpSpPr>
          <p:sp>
            <p:nvSpPr>
              <p:cNvPr id="4178" name="Freeform 94"/>
              <p:cNvSpPr/>
              <p:nvPr>
                <p:custDataLst>
                  <p:tags r:id="rId61"/>
                </p:custDataLst>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solidFill>
                    <a:srgbClr val="000000"/>
                  </a:solidFill>
                </a:endParaRPr>
              </a:p>
            </p:txBody>
          </p:sp>
          <p:sp>
            <p:nvSpPr>
              <p:cNvPr id="4179" name="Line 95"/>
              <p:cNvSpPr>
                <a:spLocks noChangeShapeType="1"/>
              </p:cNvSpPr>
              <p:nvPr>
                <p:custDataLst>
                  <p:tags r:id="rId62"/>
                </p:custDataLst>
              </p:nvPr>
            </p:nvSpPr>
            <p:spPr bwMode="auto">
              <a:xfrm flipH="1">
                <a:off x="5512" y="1608"/>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80" name="Line 96"/>
              <p:cNvSpPr>
                <a:spLocks noChangeShapeType="1"/>
              </p:cNvSpPr>
              <p:nvPr>
                <p:custDataLst>
                  <p:tags r:id="rId63"/>
                </p:custDataLst>
              </p:nvPr>
            </p:nvSpPr>
            <p:spPr bwMode="auto">
              <a:xfrm flipH="1">
                <a:off x="5536" y="1620"/>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grpSp>
          <p:nvGrpSpPr>
            <p:cNvPr id="14" name="Group 97"/>
            <p:cNvGrpSpPr/>
            <p:nvPr/>
          </p:nvGrpSpPr>
          <p:grpSpPr bwMode="auto">
            <a:xfrm>
              <a:off x="3059" y="3248"/>
              <a:ext cx="51" cy="99"/>
              <a:chOff x="5508" y="1599"/>
              <a:chExt cx="48" cy="99"/>
            </a:xfrm>
          </p:grpSpPr>
          <p:sp>
            <p:nvSpPr>
              <p:cNvPr id="4175" name="Freeform 98"/>
              <p:cNvSpPr/>
              <p:nvPr>
                <p:custDataLst>
                  <p:tags r:id="rId64"/>
                </p:custDataLst>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solidFill>
                    <a:srgbClr val="000000"/>
                  </a:solidFill>
                </a:endParaRPr>
              </a:p>
            </p:txBody>
          </p:sp>
          <p:sp>
            <p:nvSpPr>
              <p:cNvPr id="4176" name="Line 99"/>
              <p:cNvSpPr>
                <a:spLocks noChangeShapeType="1"/>
              </p:cNvSpPr>
              <p:nvPr>
                <p:custDataLst>
                  <p:tags r:id="rId65"/>
                </p:custDataLst>
              </p:nvPr>
            </p:nvSpPr>
            <p:spPr bwMode="auto">
              <a:xfrm flipH="1">
                <a:off x="5512" y="1608"/>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77" name="Line 100"/>
              <p:cNvSpPr>
                <a:spLocks noChangeShapeType="1"/>
              </p:cNvSpPr>
              <p:nvPr>
                <p:custDataLst>
                  <p:tags r:id="rId66"/>
                </p:custDataLst>
              </p:nvPr>
            </p:nvSpPr>
            <p:spPr bwMode="auto">
              <a:xfrm flipH="1">
                <a:off x="5536" y="1620"/>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sp>
          <p:nvSpPr>
            <p:cNvPr id="4171" name="Freeform 101"/>
            <p:cNvSpPr/>
            <p:nvPr>
              <p:custDataLst>
                <p:tags r:id="rId67"/>
              </p:custDataLst>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00"/>
                </a:solidFill>
              </a:endParaRPr>
            </a:p>
          </p:txBody>
        </p:sp>
        <p:grpSp>
          <p:nvGrpSpPr>
            <p:cNvPr id="15" name="Group 102"/>
            <p:cNvGrpSpPr/>
            <p:nvPr/>
          </p:nvGrpSpPr>
          <p:grpSpPr bwMode="auto">
            <a:xfrm>
              <a:off x="4240" y="3064"/>
              <a:ext cx="218" cy="231"/>
              <a:chOff x="5140" y="403"/>
              <a:chExt cx="218" cy="231"/>
            </a:xfrm>
          </p:grpSpPr>
          <p:sp>
            <p:nvSpPr>
              <p:cNvPr id="4173" name="Oval 103"/>
              <p:cNvSpPr>
                <a:spLocks noChangeArrowheads="1"/>
              </p:cNvSpPr>
              <p:nvPr>
                <p:custDataLst>
                  <p:tags r:id="rId68"/>
                </p:custDataLst>
              </p:nvPr>
            </p:nvSpPr>
            <p:spPr bwMode="auto">
              <a:xfrm>
                <a:off x="5140" y="410"/>
                <a:ext cx="218" cy="218"/>
              </a:xfrm>
              <a:prstGeom prst="ellipse">
                <a:avLst/>
              </a:prstGeom>
              <a:solidFill>
                <a:schemeClr val="bg1"/>
              </a:solidFill>
              <a:ln w="9525">
                <a:solidFill>
                  <a:srgbClr val="FF0000"/>
                </a:solidFill>
                <a:round/>
              </a:ln>
            </p:spPr>
            <p:txBody>
              <a:bodyPr wrap="none" anchor="ctr"/>
              <a:lstStyle/>
              <a:p>
                <a:endParaRPr lang="zh-CN" altLang="en-US">
                  <a:solidFill>
                    <a:srgbClr val="000000"/>
                  </a:solidFill>
                </a:endParaRPr>
              </a:p>
            </p:txBody>
          </p:sp>
          <p:sp>
            <p:nvSpPr>
              <p:cNvPr id="4174" name="Text Box 104"/>
              <p:cNvSpPr txBox="1">
                <a:spLocks noChangeArrowheads="1"/>
              </p:cNvSpPr>
              <p:nvPr>
                <p:custDataLst>
                  <p:tags r:id="rId69"/>
                </p:custDataLst>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FF0000"/>
                    </a:solidFill>
                  </a:rPr>
                  <a:t>4</a:t>
                </a:r>
                <a:endParaRPr lang="en-US" altLang="zh-CN">
                  <a:solidFill>
                    <a:srgbClr val="FF0000"/>
                  </a:solidFill>
                </a:endParaRPr>
              </a:p>
            </p:txBody>
          </p:sp>
        </p:grpSp>
      </p:grpSp>
      <p:grpSp>
        <p:nvGrpSpPr>
          <p:cNvPr id="16" name="Group 108"/>
          <p:cNvGrpSpPr/>
          <p:nvPr>
            <p:custDataLst>
              <p:tags r:id="rId70"/>
            </p:custDataLst>
          </p:nvPr>
        </p:nvGrpSpPr>
        <p:grpSpPr bwMode="auto">
          <a:xfrm>
            <a:off x="1531938" y="3641725"/>
            <a:ext cx="2497137" cy="566738"/>
            <a:chOff x="1026" y="3559"/>
            <a:chExt cx="1573" cy="357"/>
          </a:xfrm>
        </p:grpSpPr>
        <p:grpSp>
          <p:nvGrpSpPr>
            <p:cNvPr id="17" name="Group 68"/>
            <p:cNvGrpSpPr/>
            <p:nvPr/>
          </p:nvGrpSpPr>
          <p:grpSpPr bwMode="auto">
            <a:xfrm>
              <a:off x="1412" y="3559"/>
              <a:ext cx="1187" cy="357"/>
              <a:chOff x="4381" y="786"/>
              <a:chExt cx="1108" cy="357"/>
            </a:xfrm>
          </p:grpSpPr>
          <p:sp>
            <p:nvSpPr>
              <p:cNvPr id="4157" name="Rectangle 69"/>
              <p:cNvSpPr>
                <a:spLocks noChangeArrowheads="1"/>
              </p:cNvSpPr>
              <p:nvPr>
                <p:custDataLst>
                  <p:tags r:id="rId71"/>
                </p:custDataLst>
              </p:nvPr>
            </p:nvSpPr>
            <p:spPr bwMode="auto">
              <a:xfrm>
                <a:off x="4385" y="830"/>
                <a:ext cx="1104" cy="256"/>
              </a:xfrm>
              <a:prstGeom prst="rect">
                <a:avLst/>
              </a:prstGeom>
              <a:solidFill>
                <a:schemeClr val="bg1"/>
              </a:solidFill>
              <a:ln w="9525">
                <a:solidFill>
                  <a:schemeClr val="tx1"/>
                </a:solidFill>
                <a:miter lim="800000"/>
              </a:ln>
            </p:spPr>
            <p:txBody>
              <a:bodyPr wrap="none" anchor="ctr"/>
              <a:lstStyle/>
              <a:p>
                <a:endParaRPr lang="zh-CN" altLang="en-US">
                  <a:solidFill>
                    <a:srgbClr val="000000"/>
                  </a:solidFill>
                </a:endParaRPr>
              </a:p>
            </p:txBody>
          </p:sp>
          <p:sp>
            <p:nvSpPr>
              <p:cNvPr id="4158" name="Text Box 70"/>
              <p:cNvSpPr txBox="1">
                <a:spLocks noChangeArrowheads="1"/>
              </p:cNvSpPr>
              <p:nvPr>
                <p:custDataLst>
                  <p:tags r:id="rId72"/>
                </p:custDataLst>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solidFill>
                      <a:srgbClr val="000000"/>
                    </a:solidFill>
                  </a:rPr>
                  <a:t>S: 138.76.29.7, 5001</a:t>
                </a:r>
                <a:endParaRPr lang="en-US" altLang="zh-CN" sz="1200">
                  <a:solidFill>
                    <a:srgbClr val="000000"/>
                  </a:solidFill>
                </a:endParaRPr>
              </a:p>
              <a:p>
                <a:pPr eaLnBrk="1" hangingPunct="1"/>
                <a:r>
                  <a:rPr lang="en-US" altLang="zh-CN" sz="1200">
                    <a:solidFill>
                      <a:srgbClr val="000000"/>
                    </a:solidFill>
                  </a:rPr>
                  <a:t>D: 128.119.40.186, 80</a:t>
                </a:r>
                <a:endParaRPr lang="en-US" altLang="zh-CN" sz="1200">
                  <a:solidFill>
                    <a:srgbClr val="000000"/>
                  </a:solidFill>
                </a:endParaRPr>
              </a:p>
            </p:txBody>
          </p:sp>
          <p:grpSp>
            <p:nvGrpSpPr>
              <p:cNvPr id="18" name="Group 71"/>
              <p:cNvGrpSpPr/>
              <p:nvPr/>
            </p:nvGrpSpPr>
            <p:grpSpPr bwMode="auto">
              <a:xfrm>
                <a:off x="5394" y="786"/>
                <a:ext cx="48" cy="99"/>
                <a:chOff x="5508" y="1599"/>
                <a:chExt cx="48" cy="99"/>
              </a:xfrm>
            </p:grpSpPr>
            <p:sp>
              <p:nvSpPr>
                <p:cNvPr id="4164" name="Freeform 72"/>
                <p:cNvSpPr/>
                <p:nvPr>
                  <p:custDataLst>
                    <p:tags r:id="rId73"/>
                  </p:custDataLst>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solidFill>
                      <a:srgbClr val="000000"/>
                    </a:solidFill>
                  </a:endParaRPr>
                </a:p>
              </p:txBody>
            </p:sp>
            <p:sp>
              <p:nvSpPr>
                <p:cNvPr id="4165" name="Line 73"/>
                <p:cNvSpPr>
                  <a:spLocks noChangeShapeType="1"/>
                </p:cNvSpPr>
                <p:nvPr>
                  <p:custDataLst>
                    <p:tags r:id="rId74"/>
                  </p:custDataLst>
                </p:nvPr>
              </p:nvSpPr>
              <p:spPr bwMode="auto">
                <a:xfrm flipH="1">
                  <a:off x="5512" y="1608"/>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66" name="Line 74"/>
                <p:cNvSpPr>
                  <a:spLocks noChangeShapeType="1"/>
                </p:cNvSpPr>
                <p:nvPr>
                  <p:custDataLst>
                    <p:tags r:id="rId75"/>
                  </p:custDataLst>
                </p:nvPr>
              </p:nvSpPr>
              <p:spPr bwMode="auto">
                <a:xfrm flipH="1">
                  <a:off x="5536" y="1620"/>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grpSp>
            <p:nvGrpSpPr>
              <p:cNvPr id="19" name="Group 75"/>
              <p:cNvGrpSpPr/>
              <p:nvPr/>
            </p:nvGrpSpPr>
            <p:grpSpPr bwMode="auto">
              <a:xfrm>
                <a:off x="5382" y="1044"/>
                <a:ext cx="48" cy="99"/>
                <a:chOff x="5508" y="1599"/>
                <a:chExt cx="48" cy="99"/>
              </a:xfrm>
            </p:grpSpPr>
            <p:sp>
              <p:nvSpPr>
                <p:cNvPr id="4161" name="Freeform 76"/>
                <p:cNvSpPr/>
                <p:nvPr>
                  <p:custDataLst>
                    <p:tags r:id="rId76"/>
                  </p:custDataLst>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solidFill>
                      <a:srgbClr val="000000"/>
                    </a:solidFill>
                  </a:endParaRPr>
                </a:p>
              </p:txBody>
            </p:sp>
            <p:sp>
              <p:nvSpPr>
                <p:cNvPr id="4162" name="Line 77"/>
                <p:cNvSpPr>
                  <a:spLocks noChangeShapeType="1"/>
                </p:cNvSpPr>
                <p:nvPr>
                  <p:custDataLst>
                    <p:tags r:id="rId77"/>
                  </p:custDataLst>
                </p:nvPr>
              </p:nvSpPr>
              <p:spPr bwMode="auto">
                <a:xfrm flipH="1">
                  <a:off x="5512" y="1608"/>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63" name="Line 78"/>
                <p:cNvSpPr>
                  <a:spLocks noChangeShapeType="1"/>
                </p:cNvSpPr>
                <p:nvPr>
                  <p:custDataLst>
                    <p:tags r:id="rId78"/>
                  </p:custDataLst>
                </p:nvPr>
              </p:nvSpPr>
              <p:spPr bwMode="auto">
                <a:xfrm flipH="1">
                  <a:off x="5536" y="1620"/>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grpSp>
        <p:sp>
          <p:nvSpPr>
            <p:cNvPr id="4153" name="Line 79"/>
            <p:cNvSpPr>
              <a:spLocks noChangeShapeType="1"/>
            </p:cNvSpPr>
            <p:nvPr>
              <p:custDataLst>
                <p:tags r:id="rId79"/>
              </p:custDataLst>
            </p:nvPr>
          </p:nvSpPr>
          <p:spPr bwMode="auto">
            <a:xfrm flipH="1">
              <a:off x="1026" y="3729"/>
              <a:ext cx="37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nvGrpSpPr>
            <p:cNvPr id="20" name="Group 105"/>
            <p:cNvGrpSpPr/>
            <p:nvPr/>
          </p:nvGrpSpPr>
          <p:grpSpPr bwMode="auto">
            <a:xfrm>
              <a:off x="1143" y="3616"/>
              <a:ext cx="218" cy="231"/>
              <a:chOff x="5140" y="403"/>
              <a:chExt cx="218" cy="231"/>
            </a:xfrm>
          </p:grpSpPr>
          <p:sp>
            <p:nvSpPr>
              <p:cNvPr id="4155" name="Oval 106"/>
              <p:cNvSpPr>
                <a:spLocks noChangeArrowheads="1"/>
              </p:cNvSpPr>
              <p:nvPr>
                <p:custDataLst>
                  <p:tags r:id="rId80"/>
                </p:custDataLst>
              </p:nvPr>
            </p:nvSpPr>
            <p:spPr bwMode="auto">
              <a:xfrm>
                <a:off x="5140" y="410"/>
                <a:ext cx="218" cy="218"/>
              </a:xfrm>
              <a:prstGeom prst="ellipse">
                <a:avLst/>
              </a:prstGeom>
              <a:solidFill>
                <a:schemeClr val="bg1"/>
              </a:solidFill>
              <a:ln w="9525">
                <a:solidFill>
                  <a:srgbClr val="FF0000"/>
                </a:solidFill>
                <a:round/>
              </a:ln>
            </p:spPr>
            <p:txBody>
              <a:bodyPr wrap="none" anchor="ctr"/>
              <a:lstStyle/>
              <a:p>
                <a:endParaRPr lang="zh-CN" altLang="en-US">
                  <a:solidFill>
                    <a:srgbClr val="000000"/>
                  </a:solidFill>
                </a:endParaRPr>
              </a:p>
            </p:txBody>
          </p:sp>
          <p:sp>
            <p:nvSpPr>
              <p:cNvPr id="4156" name="Text Box 107"/>
              <p:cNvSpPr txBox="1">
                <a:spLocks noChangeArrowheads="1"/>
              </p:cNvSpPr>
              <p:nvPr>
                <p:custDataLst>
                  <p:tags r:id="rId81"/>
                </p:custDataLst>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FF0000"/>
                    </a:solidFill>
                  </a:rPr>
                  <a:t>2</a:t>
                </a:r>
                <a:endParaRPr lang="en-US" altLang="zh-CN">
                  <a:solidFill>
                    <a:srgbClr val="FF0000"/>
                  </a:solidFill>
                </a:endParaRPr>
              </a:p>
            </p:txBody>
          </p:sp>
        </p:grpSp>
      </p:grpSp>
      <p:grpSp>
        <p:nvGrpSpPr>
          <p:cNvPr id="21" name="Group 112"/>
          <p:cNvGrpSpPr/>
          <p:nvPr>
            <p:custDataLst>
              <p:tags r:id="rId82"/>
            </p:custDataLst>
          </p:nvPr>
        </p:nvGrpSpPr>
        <p:grpSpPr bwMode="auto">
          <a:xfrm>
            <a:off x="0" y="1643063"/>
            <a:ext cx="5154613" cy="2081212"/>
            <a:chOff x="0" y="1288"/>
            <a:chExt cx="3247" cy="1311"/>
          </a:xfrm>
        </p:grpSpPr>
        <p:sp>
          <p:nvSpPr>
            <p:cNvPr id="4148" name="Text Box 82"/>
            <p:cNvSpPr txBox="1">
              <a:spLocks noChangeArrowheads="1"/>
            </p:cNvSpPr>
            <p:nvPr>
              <p:custDataLst>
                <p:tags r:id="rId83"/>
              </p:custDataLst>
            </p:nvPr>
          </p:nvSpPr>
          <p:spPr bwMode="auto">
            <a:xfrm>
              <a:off x="0" y="1288"/>
              <a:ext cx="148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u="sng" dirty="0">
                  <a:solidFill>
                    <a:srgbClr val="FF0000"/>
                  </a:solidFill>
                </a:rPr>
                <a:t>2:</a:t>
              </a:r>
              <a:r>
                <a:rPr lang="en-US" altLang="zh-CN" dirty="0">
                  <a:solidFill>
                    <a:srgbClr val="FF0000"/>
                  </a:solidFill>
                </a:rPr>
                <a:t> NAT </a:t>
              </a:r>
              <a:r>
                <a:rPr lang="zh-CN" altLang="en-US" dirty="0">
                  <a:solidFill>
                    <a:srgbClr val="FF0000"/>
                  </a:solidFill>
                </a:rPr>
                <a:t>路由器</a:t>
              </a:r>
              <a:endParaRPr lang="en-US" altLang="zh-CN" dirty="0">
                <a:solidFill>
                  <a:srgbClr val="FF0000"/>
                </a:solidFill>
              </a:endParaRPr>
            </a:p>
            <a:p>
              <a:pPr eaLnBrk="1" hangingPunct="1"/>
              <a:r>
                <a:rPr lang="zh-CN" altLang="en-US" dirty="0">
                  <a:solidFill>
                    <a:srgbClr val="FF0000"/>
                  </a:solidFill>
                </a:rPr>
                <a:t>把数据报的源地址</a:t>
              </a:r>
              <a:endParaRPr lang="en-US" altLang="zh-CN" dirty="0">
                <a:solidFill>
                  <a:srgbClr val="FF0000"/>
                </a:solidFill>
              </a:endParaRPr>
            </a:p>
            <a:p>
              <a:pPr eaLnBrk="1" hangingPunct="1"/>
              <a:r>
                <a:rPr lang="zh-CN" altLang="en-US" dirty="0">
                  <a:solidFill>
                    <a:srgbClr val="FF0000"/>
                  </a:solidFill>
                </a:rPr>
                <a:t>从</a:t>
              </a:r>
              <a:r>
                <a:rPr lang="en-US" altLang="zh-CN" dirty="0">
                  <a:solidFill>
                    <a:srgbClr val="FF0000"/>
                  </a:solidFill>
                </a:rPr>
                <a:t>10.0.0.1, 3345</a:t>
              </a:r>
              <a:r>
                <a:rPr lang="zh-CN" altLang="en-US" dirty="0">
                  <a:solidFill>
                    <a:srgbClr val="FF0000"/>
                  </a:solidFill>
                </a:rPr>
                <a:t>改为</a:t>
              </a:r>
              <a:endParaRPr lang="en-US" altLang="zh-CN" dirty="0">
                <a:solidFill>
                  <a:srgbClr val="FF0000"/>
                </a:solidFill>
              </a:endParaRPr>
            </a:p>
            <a:p>
              <a:pPr eaLnBrk="1" hangingPunct="1"/>
              <a:r>
                <a:rPr lang="en-US" altLang="zh-CN" dirty="0">
                  <a:solidFill>
                    <a:srgbClr val="FF0000"/>
                  </a:solidFill>
                </a:rPr>
                <a:t>138.76.29.7, 5001,</a:t>
              </a:r>
              <a:endParaRPr lang="en-US" altLang="zh-CN" dirty="0">
                <a:solidFill>
                  <a:srgbClr val="FF0000"/>
                </a:solidFill>
              </a:endParaRPr>
            </a:p>
            <a:p>
              <a:pPr eaLnBrk="1" hangingPunct="1"/>
              <a:r>
                <a:rPr lang="zh-CN" altLang="en-US" dirty="0">
                  <a:solidFill>
                    <a:srgbClr val="FF0000"/>
                  </a:solidFill>
                </a:rPr>
                <a:t>更新</a:t>
              </a:r>
              <a:r>
                <a:rPr lang="en-US" altLang="zh-CN" b="1" dirty="0">
                  <a:solidFill>
                    <a:srgbClr val="FF0000"/>
                  </a:solidFill>
                </a:rPr>
                <a:t>NAT</a:t>
              </a:r>
              <a:r>
                <a:rPr lang="zh-CN" altLang="en-US" b="1" dirty="0">
                  <a:solidFill>
                    <a:srgbClr val="FF0000"/>
                  </a:solidFill>
                </a:rPr>
                <a:t>转换表</a:t>
              </a:r>
              <a:endParaRPr lang="en-US" altLang="zh-CN" b="1" dirty="0">
                <a:solidFill>
                  <a:srgbClr val="FF0000"/>
                </a:solidFill>
              </a:endParaRPr>
            </a:p>
          </p:txBody>
        </p:sp>
        <p:sp>
          <p:nvSpPr>
            <p:cNvPr id="4149" name="Line 83"/>
            <p:cNvSpPr>
              <a:spLocks noChangeShapeType="1"/>
            </p:cNvSpPr>
            <p:nvPr>
              <p:custDataLst>
                <p:tags r:id="rId84"/>
              </p:custDataLst>
            </p:nvPr>
          </p:nvSpPr>
          <p:spPr bwMode="auto">
            <a:xfrm>
              <a:off x="1285" y="2243"/>
              <a:ext cx="147" cy="356"/>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50" name="Line 110"/>
            <p:cNvSpPr>
              <a:spLocks noChangeShapeType="1"/>
            </p:cNvSpPr>
            <p:nvPr>
              <p:custDataLst>
                <p:tags r:id="rId85"/>
              </p:custDataLst>
            </p:nvPr>
          </p:nvSpPr>
          <p:spPr bwMode="auto">
            <a:xfrm flipV="1">
              <a:off x="1275" y="1788"/>
              <a:ext cx="663" cy="455"/>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51" name="Line 111"/>
            <p:cNvSpPr>
              <a:spLocks noChangeShapeType="1"/>
            </p:cNvSpPr>
            <p:nvPr>
              <p:custDataLst>
                <p:tags r:id="rId86"/>
              </p:custDataLst>
            </p:nvPr>
          </p:nvSpPr>
          <p:spPr bwMode="auto">
            <a:xfrm flipV="1">
              <a:off x="1275" y="1751"/>
              <a:ext cx="1972" cy="491"/>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grpSp>
        <p:nvGrpSpPr>
          <p:cNvPr id="22" name="Group 129"/>
          <p:cNvGrpSpPr/>
          <p:nvPr>
            <p:custDataLst>
              <p:tags r:id="rId87"/>
            </p:custDataLst>
          </p:nvPr>
        </p:nvGrpSpPr>
        <p:grpSpPr bwMode="auto">
          <a:xfrm>
            <a:off x="1360488" y="4681538"/>
            <a:ext cx="2471737" cy="696912"/>
            <a:chOff x="1163" y="3752"/>
            <a:chExt cx="1557" cy="439"/>
          </a:xfrm>
        </p:grpSpPr>
        <p:sp>
          <p:nvSpPr>
            <p:cNvPr id="4134" name="Rectangle 115"/>
            <p:cNvSpPr>
              <a:spLocks noChangeArrowheads="1"/>
            </p:cNvSpPr>
            <p:nvPr>
              <p:custDataLst>
                <p:tags r:id="rId88"/>
              </p:custDataLst>
            </p:nvPr>
          </p:nvSpPr>
          <p:spPr bwMode="auto">
            <a:xfrm>
              <a:off x="1163" y="3796"/>
              <a:ext cx="1183" cy="256"/>
            </a:xfrm>
            <a:prstGeom prst="rect">
              <a:avLst/>
            </a:prstGeom>
            <a:solidFill>
              <a:schemeClr val="bg1"/>
            </a:solidFill>
            <a:ln w="9525">
              <a:solidFill>
                <a:schemeClr val="tx1"/>
              </a:solidFill>
              <a:miter lim="800000"/>
            </a:ln>
          </p:spPr>
          <p:txBody>
            <a:bodyPr wrap="none" anchor="ctr"/>
            <a:lstStyle/>
            <a:p>
              <a:endParaRPr lang="zh-CN" altLang="en-US">
                <a:solidFill>
                  <a:srgbClr val="000000"/>
                </a:solidFill>
              </a:endParaRPr>
            </a:p>
          </p:txBody>
        </p:sp>
        <p:sp>
          <p:nvSpPr>
            <p:cNvPr id="4135" name="Text Box 116"/>
            <p:cNvSpPr txBox="1">
              <a:spLocks noChangeArrowheads="1"/>
            </p:cNvSpPr>
            <p:nvPr>
              <p:custDataLst>
                <p:tags r:id="rId89"/>
              </p:custDataLst>
            </p:nvPr>
          </p:nvSpPr>
          <p:spPr bwMode="auto">
            <a:xfrm>
              <a:off x="1281" y="3788"/>
              <a:ext cx="112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solidFill>
                    <a:srgbClr val="000000"/>
                  </a:solidFill>
                </a:rPr>
                <a:t>S: 128.119.40.186, 80 </a:t>
              </a:r>
              <a:endParaRPr lang="en-US" altLang="zh-CN" sz="1200">
                <a:solidFill>
                  <a:srgbClr val="000000"/>
                </a:solidFill>
              </a:endParaRPr>
            </a:p>
            <a:p>
              <a:pPr eaLnBrk="1" hangingPunct="1"/>
              <a:r>
                <a:rPr lang="en-US" altLang="zh-CN" sz="1200">
                  <a:solidFill>
                    <a:srgbClr val="000000"/>
                  </a:solidFill>
                </a:rPr>
                <a:t>D: 138.76.29.7, 5001</a:t>
              </a:r>
              <a:endParaRPr lang="en-US" altLang="zh-CN" sz="1200">
                <a:solidFill>
                  <a:srgbClr val="000000"/>
                </a:solidFill>
              </a:endParaRPr>
            </a:p>
            <a:p>
              <a:pPr eaLnBrk="1" hangingPunct="1"/>
              <a:endParaRPr lang="en-US" altLang="zh-CN" sz="1200">
                <a:solidFill>
                  <a:srgbClr val="000000"/>
                </a:solidFill>
              </a:endParaRPr>
            </a:p>
          </p:txBody>
        </p:sp>
        <p:grpSp>
          <p:nvGrpSpPr>
            <p:cNvPr id="23" name="Group 117"/>
            <p:cNvGrpSpPr/>
            <p:nvPr/>
          </p:nvGrpSpPr>
          <p:grpSpPr bwMode="auto">
            <a:xfrm>
              <a:off x="1214" y="3752"/>
              <a:ext cx="52" cy="99"/>
              <a:chOff x="5508" y="1599"/>
              <a:chExt cx="48" cy="99"/>
            </a:xfrm>
          </p:grpSpPr>
          <p:sp>
            <p:nvSpPr>
              <p:cNvPr id="4145" name="Freeform 118"/>
              <p:cNvSpPr/>
              <p:nvPr>
                <p:custDataLst>
                  <p:tags r:id="rId90"/>
                </p:custDataLst>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solidFill>
                    <a:srgbClr val="000000"/>
                  </a:solidFill>
                </a:endParaRPr>
              </a:p>
            </p:txBody>
          </p:sp>
          <p:sp>
            <p:nvSpPr>
              <p:cNvPr id="4146" name="Line 119"/>
              <p:cNvSpPr>
                <a:spLocks noChangeShapeType="1"/>
              </p:cNvSpPr>
              <p:nvPr>
                <p:custDataLst>
                  <p:tags r:id="rId91"/>
                </p:custDataLst>
              </p:nvPr>
            </p:nvSpPr>
            <p:spPr bwMode="auto">
              <a:xfrm flipH="1">
                <a:off x="5512" y="1608"/>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47" name="Line 120"/>
              <p:cNvSpPr>
                <a:spLocks noChangeShapeType="1"/>
              </p:cNvSpPr>
              <p:nvPr>
                <p:custDataLst>
                  <p:tags r:id="rId92"/>
                </p:custDataLst>
              </p:nvPr>
            </p:nvSpPr>
            <p:spPr bwMode="auto">
              <a:xfrm flipH="1">
                <a:off x="5536" y="1620"/>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grpSp>
          <p:nvGrpSpPr>
            <p:cNvPr id="24" name="Group 121"/>
            <p:cNvGrpSpPr/>
            <p:nvPr/>
          </p:nvGrpSpPr>
          <p:grpSpPr bwMode="auto">
            <a:xfrm>
              <a:off x="1193" y="3984"/>
              <a:ext cx="52" cy="99"/>
              <a:chOff x="5508" y="1599"/>
              <a:chExt cx="48" cy="99"/>
            </a:xfrm>
          </p:grpSpPr>
          <p:sp>
            <p:nvSpPr>
              <p:cNvPr id="4142" name="Freeform 122"/>
              <p:cNvSpPr/>
              <p:nvPr>
                <p:custDataLst>
                  <p:tags r:id="rId93"/>
                </p:custDataLst>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lstStyle/>
              <a:p>
                <a:endParaRPr lang="zh-CN" altLang="en-US">
                  <a:solidFill>
                    <a:srgbClr val="000000"/>
                  </a:solidFill>
                </a:endParaRPr>
              </a:p>
            </p:txBody>
          </p:sp>
          <p:sp>
            <p:nvSpPr>
              <p:cNvPr id="4143" name="Line 123"/>
              <p:cNvSpPr>
                <a:spLocks noChangeShapeType="1"/>
              </p:cNvSpPr>
              <p:nvPr>
                <p:custDataLst>
                  <p:tags r:id="rId94"/>
                </p:custDataLst>
              </p:nvPr>
            </p:nvSpPr>
            <p:spPr bwMode="auto">
              <a:xfrm flipH="1">
                <a:off x="5512" y="1608"/>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4144" name="Line 124"/>
              <p:cNvSpPr>
                <a:spLocks noChangeShapeType="1"/>
              </p:cNvSpPr>
              <p:nvPr>
                <p:custDataLst>
                  <p:tags r:id="rId95"/>
                </p:custDataLst>
              </p:nvPr>
            </p:nvSpPr>
            <p:spPr bwMode="auto">
              <a:xfrm flipH="1">
                <a:off x="5536" y="1620"/>
                <a:ext cx="20" cy="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sp>
          <p:nvSpPr>
            <p:cNvPr id="4138" name="Line 125"/>
            <p:cNvSpPr>
              <a:spLocks noChangeShapeType="1"/>
            </p:cNvSpPr>
            <p:nvPr>
              <p:custDataLst>
                <p:tags r:id="rId96"/>
              </p:custDataLst>
            </p:nvPr>
          </p:nvSpPr>
          <p:spPr bwMode="auto">
            <a:xfrm flipH="1">
              <a:off x="2344" y="3931"/>
              <a:ext cx="376"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grpSp>
          <p:nvGrpSpPr>
            <p:cNvPr id="25" name="Group 126"/>
            <p:cNvGrpSpPr/>
            <p:nvPr/>
          </p:nvGrpSpPr>
          <p:grpSpPr bwMode="auto">
            <a:xfrm>
              <a:off x="2409" y="3818"/>
              <a:ext cx="218" cy="231"/>
              <a:chOff x="5140" y="403"/>
              <a:chExt cx="218" cy="231"/>
            </a:xfrm>
          </p:grpSpPr>
          <p:sp>
            <p:nvSpPr>
              <p:cNvPr id="4140" name="Oval 127"/>
              <p:cNvSpPr>
                <a:spLocks noChangeArrowheads="1"/>
              </p:cNvSpPr>
              <p:nvPr>
                <p:custDataLst>
                  <p:tags r:id="rId97"/>
                </p:custDataLst>
              </p:nvPr>
            </p:nvSpPr>
            <p:spPr bwMode="auto">
              <a:xfrm>
                <a:off x="5140" y="410"/>
                <a:ext cx="218" cy="218"/>
              </a:xfrm>
              <a:prstGeom prst="ellipse">
                <a:avLst/>
              </a:prstGeom>
              <a:solidFill>
                <a:schemeClr val="bg1"/>
              </a:solidFill>
              <a:ln w="9525">
                <a:solidFill>
                  <a:srgbClr val="FF0000"/>
                </a:solidFill>
                <a:round/>
              </a:ln>
            </p:spPr>
            <p:txBody>
              <a:bodyPr wrap="none" anchor="ctr"/>
              <a:lstStyle/>
              <a:p>
                <a:endParaRPr lang="zh-CN" altLang="en-US">
                  <a:solidFill>
                    <a:srgbClr val="000000"/>
                  </a:solidFill>
                </a:endParaRPr>
              </a:p>
            </p:txBody>
          </p:sp>
          <p:sp>
            <p:nvSpPr>
              <p:cNvPr id="4141" name="Text Box 128"/>
              <p:cNvSpPr txBox="1">
                <a:spLocks noChangeArrowheads="1"/>
              </p:cNvSpPr>
              <p:nvPr>
                <p:custDataLst>
                  <p:tags r:id="rId98"/>
                </p:custDataLst>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FF0000"/>
                    </a:solidFill>
                  </a:rPr>
                  <a:t>3</a:t>
                </a:r>
                <a:endParaRPr lang="en-US" altLang="zh-CN">
                  <a:solidFill>
                    <a:srgbClr val="FF0000"/>
                  </a:solidFill>
                </a:endParaRPr>
              </a:p>
            </p:txBody>
          </p:sp>
        </p:grpSp>
      </p:grpSp>
      <p:sp>
        <p:nvSpPr>
          <p:cNvPr id="113" name="Text Box 131"/>
          <p:cNvSpPr txBox="1">
            <a:spLocks noChangeArrowheads="1"/>
          </p:cNvSpPr>
          <p:nvPr>
            <p:custDataLst>
              <p:tags r:id="rId99"/>
            </p:custDataLst>
          </p:nvPr>
        </p:nvSpPr>
        <p:spPr bwMode="auto">
          <a:xfrm>
            <a:off x="1317625" y="5141913"/>
            <a:ext cx="22875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u="sng">
                <a:solidFill>
                  <a:srgbClr val="FF0000"/>
                </a:solidFill>
              </a:rPr>
              <a:t>3:</a:t>
            </a:r>
            <a:r>
              <a:rPr lang="en-US" altLang="zh-CN">
                <a:solidFill>
                  <a:srgbClr val="FF0000"/>
                </a:solidFill>
              </a:rPr>
              <a:t> </a:t>
            </a:r>
            <a:r>
              <a:rPr lang="zh-CN" altLang="en-US">
                <a:solidFill>
                  <a:srgbClr val="FF0000"/>
                </a:solidFill>
              </a:rPr>
              <a:t>应答到达目的地址</a:t>
            </a:r>
            <a:endParaRPr lang="en-US" altLang="zh-CN">
              <a:solidFill>
                <a:srgbClr val="FF0000"/>
              </a:solidFill>
            </a:endParaRPr>
          </a:p>
          <a:p>
            <a:pPr eaLnBrk="1" hangingPunct="1"/>
            <a:r>
              <a:rPr lang="en-US" altLang="zh-CN">
                <a:solidFill>
                  <a:srgbClr val="FF0000"/>
                </a:solidFill>
              </a:rPr>
              <a:t> 138.76.29.7, 5001</a:t>
            </a:r>
            <a:endParaRPr lang="en-US" altLang="zh-CN">
              <a:solidFill>
                <a:srgbClr val="FF0000"/>
              </a:solidFill>
            </a:endParaRPr>
          </a:p>
        </p:txBody>
      </p:sp>
      <p:sp>
        <p:nvSpPr>
          <p:cNvPr id="4131" name="Line 138"/>
          <p:cNvSpPr>
            <a:spLocks noChangeShapeType="1"/>
          </p:cNvSpPr>
          <p:nvPr>
            <p:custDataLst>
              <p:tags r:id="rId100"/>
            </p:custDataLst>
          </p:nvPr>
        </p:nvSpPr>
        <p:spPr bwMode="auto">
          <a:xfrm>
            <a:off x="1022350" y="4273550"/>
            <a:ext cx="3025775" cy="63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solidFill>
                <a:srgbClr val="000000"/>
              </a:solidFill>
            </a:endParaRPr>
          </a:p>
        </p:txBody>
      </p:sp>
      <p:sp>
        <p:nvSpPr>
          <p:cNvPr id="116" name="Text Box 136"/>
          <p:cNvSpPr txBox="1">
            <a:spLocks noChangeArrowheads="1"/>
          </p:cNvSpPr>
          <p:nvPr>
            <p:custDataLst>
              <p:tags r:id="rId101"/>
            </p:custDataLst>
          </p:nvPr>
        </p:nvSpPr>
        <p:spPr bwMode="auto">
          <a:xfrm>
            <a:off x="4741863" y="4976813"/>
            <a:ext cx="2262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u="sng">
                <a:solidFill>
                  <a:srgbClr val="FF0000"/>
                </a:solidFill>
              </a:rPr>
              <a:t>4:</a:t>
            </a:r>
            <a:r>
              <a:rPr lang="en-US" altLang="zh-CN">
                <a:solidFill>
                  <a:srgbClr val="FF0000"/>
                </a:solidFill>
              </a:rPr>
              <a:t> NAT</a:t>
            </a:r>
            <a:r>
              <a:rPr lang="zh-CN" altLang="en-US">
                <a:solidFill>
                  <a:srgbClr val="FF0000"/>
                </a:solidFill>
              </a:rPr>
              <a:t>路由器</a:t>
            </a:r>
            <a:endParaRPr lang="en-US" altLang="zh-CN">
              <a:solidFill>
                <a:srgbClr val="FF0000"/>
              </a:solidFill>
            </a:endParaRPr>
          </a:p>
          <a:p>
            <a:pPr eaLnBrk="1" hangingPunct="1"/>
            <a:r>
              <a:rPr lang="zh-CN" altLang="en-US">
                <a:solidFill>
                  <a:srgbClr val="FF0000"/>
                </a:solidFill>
              </a:rPr>
              <a:t>把数据报目的地址从</a:t>
            </a:r>
            <a:endParaRPr lang="en-US" altLang="zh-CN">
              <a:solidFill>
                <a:srgbClr val="FF0000"/>
              </a:solidFill>
            </a:endParaRPr>
          </a:p>
          <a:p>
            <a:pPr eaLnBrk="1" hangingPunct="1"/>
            <a:r>
              <a:rPr lang="en-US" altLang="zh-CN">
                <a:solidFill>
                  <a:srgbClr val="FF0000"/>
                </a:solidFill>
              </a:rPr>
              <a:t>138.76.29.7, 5001</a:t>
            </a:r>
            <a:endParaRPr lang="en-US" altLang="zh-CN">
              <a:solidFill>
                <a:srgbClr val="FF0000"/>
              </a:solidFill>
            </a:endParaRPr>
          </a:p>
          <a:p>
            <a:pPr eaLnBrk="1" hangingPunct="1"/>
            <a:r>
              <a:rPr lang="zh-CN" altLang="en-US">
                <a:solidFill>
                  <a:srgbClr val="FF0000"/>
                </a:solidFill>
              </a:rPr>
              <a:t>改为</a:t>
            </a:r>
            <a:r>
              <a:rPr lang="en-US" altLang="zh-CN">
                <a:solidFill>
                  <a:srgbClr val="FF0000"/>
                </a:solidFill>
              </a:rPr>
              <a:t>10.0.0.1, 3345</a:t>
            </a:r>
            <a:r>
              <a:rPr lang="en-US" altLang="zh-CN">
                <a:solidFill>
                  <a:srgbClr val="000000"/>
                </a:solidFill>
              </a:rPr>
              <a:t> </a:t>
            </a:r>
            <a:endParaRPr lang="en-US" altLang="zh-CN">
              <a:solidFill>
                <a:srgbClr val="FF0000"/>
              </a:solidFill>
            </a:endParaRPr>
          </a:p>
        </p:txBody>
      </p:sp>
      <p:sp>
        <p:nvSpPr>
          <p:cNvPr id="26" name="文本框 25"/>
          <p:cNvSpPr txBox="1"/>
          <p:nvPr/>
        </p:nvSpPr>
        <p:spPr>
          <a:xfrm>
            <a:off x="1506802" y="6284913"/>
            <a:ext cx="5264150" cy="369332"/>
          </a:xfrm>
          <a:prstGeom prst="rect">
            <a:avLst/>
          </a:prstGeom>
          <a:noFill/>
        </p:spPr>
        <p:txBody>
          <a:bodyPr wrap="square" rtlCol="0">
            <a:spAutoFit/>
          </a:bodyPr>
          <a:lstStyle/>
          <a:p>
            <a:pPr>
              <a:buNone/>
            </a:pPr>
            <a:r>
              <a:rPr lang="zh-CN" altLang="en-US" sz="1800" b="1" dirty="0">
                <a:solidFill>
                  <a:srgbClr val="C00000"/>
                </a:solidFill>
              </a:rPr>
              <a:t>解决</a:t>
            </a:r>
            <a:r>
              <a:rPr lang="en-US" altLang="zh-CN" sz="1800" b="1" dirty="0">
                <a:solidFill>
                  <a:srgbClr val="C00000"/>
                </a:solidFill>
              </a:rPr>
              <a:t>NAT</a:t>
            </a:r>
            <a:r>
              <a:rPr lang="zh-CN" altLang="en-US" sz="1800" b="1" dirty="0">
                <a:solidFill>
                  <a:srgbClr val="C00000"/>
                </a:solidFill>
              </a:rPr>
              <a:t>穿越：静态配置、通用即插即用、中继</a:t>
            </a:r>
            <a:endParaRPr lang="zh-CN" altLang="en-US" sz="18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1000"/>
                                        <p:tgtEl>
                                          <p:spTgt spid="16"/>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1000"/>
                                        <p:tgtEl>
                                          <p:spTgt spid="22"/>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childTnLst>
                                  <p:subTnLst>
                                    <p:set>
                                      <p:cBhvr override="childStyle">
                                        <p:cTn dur="1" fill="hold" display="0" masterRel="nextClick" afterEffect="1"/>
                                        <p:tgtEl>
                                          <p:spTgt spid="113"/>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1000"/>
                                        <p:tgtEl>
                                          <p:spTgt spid="12"/>
                                        </p:tgtEl>
                                      </p:cBhvr>
                                    </p:animEffec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13" grpId="0"/>
      <p:bldP spid="1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custDataLst>
              <p:tags r:id="rId1"/>
            </p:custDataLst>
          </p:nvPr>
        </p:nvSpPr>
        <p:spPr>
          <a:xfrm>
            <a:off x="457200" y="386110"/>
            <a:ext cx="8229600" cy="882650"/>
          </a:xfrm>
        </p:spPr>
        <p:txBody>
          <a:bodyPr/>
          <a:lstStyle/>
          <a:p>
            <a:pPr eaLnBrk="1" hangingPunct="1"/>
            <a:r>
              <a:rPr lang="zh-CN" altLang="en-US" dirty="0">
                <a:latin typeface="Comic Sans MS" panose="030F0702030302020204" pitchFamily="66" charset="0"/>
              </a:rPr>
              <a:t>怎样获得一个</a:t>
            </a:r>
            <a:r>
              <a:rPr lang="en-US" altLang="zh-CN" dirty="0">
                <a:latin typeface="Comic Sans MS" panose="030F0702030302020204" pitchFamily="66" charset="0"/>
              </a:rPr>
              <a:t>IP </a:t>
            </a:r>
            <a:r>
              <a:rPr lang="zh-CN" altLang="en-US" dirty="0">
                <a:latin typeface="Comic Sans MS" panose="030F0702030302020204" pitchFamily="66" charset="0"/>
              </a:rPr>
              <a:t>地址</a:t>
            </a:r>
            <a:r>
              <a:rPr lang="en-US" altLang="zh-CN" dirty="0">
                <a:latin typeface="Comic Sans MS" panose="030F0702030302020204" pitchFamily="66" charset="0"/>
              </a:rPr>
              <a:t>?</a:t>
            </a:r>
            <a:endParaRPr lang="en-US" altLang="zh-CN" dirty="0">
              <a:latin typeface="Comic Sans MS" panose="030F0702030302020204" pitchFamily="66" charset="0"/>
            </a:endParaRPr>
          </a:p>
        </p:txBody>
      </p:sp>
      <p:sp>
        <p:nvSpPr>
          <p:cNvPr id="62469" name="Rectangle 3"/>
          <p:cNvSpPr>
            <a:spLocks noGrp="1" noChangeArrowheads="1"/>
          </p:cNvSpPr>
          <p:nvPr>
            <p:ph idx="1"/>
            <p:custDataLst>
              <p:tags r:id="rId2"/>
            </p:custDataLst>
          </p:nvPr>
        </p:nvSpPr>
        <p:spPr>
          <a:xfrm>
            <a:off x="511175" y="1687513"/>
            <a:ext cx="8021638" cy="4333875"/>
          </a:xfrm>
        </p:spPr>
        <p:txBody>
          <a:bodyPr>
            <a:normAutofit fontScale="85000" lnSpcReduction="20000"/>
          </a:bodyPr>
          <a:lstStyle/>
          <a:p>
            <a:pPr eaLnBrk="1" hangingPunct="1">
              <a:buFont typeface="Wingdings" panose="05000000000000000000" pitchFamily="2" charset="2"/>
              <a:buNone/>
            </a:pPr>
            <a:r>
              <a:rPr lang="zh-CN" altLang="en-US" dirty="0">
                <a:latin typeface="Comic Sans MS" panose="030F0702030302020204" pitchFamily="66" charset="0"/>
              </a:rPr>
              <a:t>主机部分</a:t>
            </a:r>
            <a:r>
              <a:rPr lang="en-US" altLang="zh-CN" dirty="0">
                <a:latin typeface="Comic Sans MS" panose="030F0702030302020204" pitchFamily="66" charset="0"/>
              </a:rPr>
              <a:t>(host portion):</a:t>
            </a:r>
            <a:endParaRPr lang="en-US" altLang="zh-CN" dirty="0">
              <a:latin typeface="Comic Sans MS" panose="030F0702030302020204" pitchFamily="66" charset="0"/>
            </a:endParaRPr>
          </a:p>
          <a:p>
            <a:pPr eaLnBrk="1" hangingPunct="1"/>
            <a:r>
              <a:rPr lang="zh-CN" altLang="en-US" dirty="0">
                <a:latin typeface="Comic Sans MS" panose="030F0702030302020204" pitchFamily="66" charset="0"/>
              </a:rPr>
              <a:t>手工分配，配置静态</a:t>
            </a:r>
            <a:r>
              <a:rPr lang="en-US" altLang="zh-CN" dirty="0">
                <a:latin typeface="Comic Sans MS" panose="030F0702030302020204" pitchFamily="66" charset="0"/>
              </a:rPr>
              <a:t>IP</a:t>
            </a:r>
            <a:r>
              <a:rPr lang="zh-CN" altLang="en-US" dirty="0">
                <a:latin typeface="Comic Sans MS" panose="030F0702030302020204" pitchFamily="66" charset="0"/>
              </a:rPr>
              <a:t>地址</a:t>
            </a:r>
            <a:endParaRPr lang="zh-CN" altLang="en-US" dirty="0">
              <a:latin typeface="Comic Sans MS" panose="030F0702030302020204" pitchFamily="66" charset="0"/>
            </a:endParaRPr>
          </a:p>
          <a:p>
            <a:pPr eaLnBrk="1" hangingPunct="1"/>
            <a:r>
              <a:rPr lang="en-US" altLang="zh-CN" dirty="0">
                <a:solidFill>
                  <a:srgbClr val="FF0000"/>
                </a:solidFill>
                <a:latin typeface="Comic Sans MS" panose="030F0702030302020204" pitchFamily="66" charset="0"/>
              </a:rPr>
              <a:t>DHCP:</a:t>
            </a:r>
            <a:r>
              <a:rPr lang="en-US" altLang="zh-CN" dirty="0">
                <a:latin typeface="Comic Sans MS" panose="030F0702030302020204" pitchFamily="66" charset="0"/>
              </a:rPr>
              <a:t> </a:t>
            </a:r>
            <a:r>
              <a:rPr lang="zh-CN" altLang="en-US" dirty="0">
                <a:solidFill>
                  <a:srgbClr val="FF0000"/>
                </a:solidFill>
                <a:latin typeface="Comic Sans MS" panose="030F0702030302020204" pitchFamily="66" charset="0"/>
              </a:rPr>
              <a:t>动态主机配置协议</a:t>
            </a:r>
            <a:r>
              <a:rPr lang="en-US" altLang="zh-CN" dirty="0">
                <a:latin typeface="Comic Sans MS" panose="030F0702030302020204" pitchFamily="66" charset="0"/>
              </a:rPr>
              <a:t>:  </a:t>
            </a:r>
            <a:r>
              <a:rPr lang="zh-CN" altLang="en-US" dirty="0">
                <a:latin typeface="Comic Sans MS" panose="030F0702030302020204" pitchFamily="66" charset="0"/>
              </a:rPr>
              <a:t>动态地获得地址</a:t>
            </a:r>
            <a:r>
              <a:rPr lang="en-US" altLang="zh-CN" dirty="0">
                <a:latin typeface="Comic Sans MS" panose="030F0702030302020204" pitchFamily="66" charset="0"/>
              </a:rPr>
              <a:t>,</a:t>
            </a:r>
            <a:r>
              <a:rPr lang="en-US" altLang="zh-CN" sz="2800" dirty="0">
                <a:latin typeface="Comic Sans MS" panose="030F0702030302020204" pitchFamily="66" charset="0"/>
              </a:rPr>
              <a:t> </a:t>
            </a:r>
            <a:r>
              <a:rPr lang="zh-CN" altLang="en-US" dirty="0">
                <a:latin typeface="Comic Sans MS" panose="030F0702030302020204" pitchFamily="66" charset="0"/>
              </a:rPr>
              <a:t>指定</a:t>
            </a:r>
            <a:r>
              <a:rPr lang="en-US" altLang="zh-CN" dirty="0">
                <a:latin typeface="Comic Sans MS" panose="030F0702030302020204" pitchFamily="66" charset="0"/>
              </a:rPr>
              <a:t>IP</a:t>
            </a:r>
            <a:r>
              <a:rPr lang="zh-CN" altLang="en-US" dirty="0">
                <a:latin typeface="Comic Sans MS" panose="030F0702030302020204" pitchFamily="66" charset="0"/>
              </a:rPr>
              <a:t>地址、子网掩码、</a:t>
            </a:r>
            <a:r>
              <a:rPr lang="zh-CN" altLang="en-US" dirty="0">
                <a:solidFill>
                  <a:srgbClr val="FF0000"/>
                </a:solidFill>
                <a:latin typeface="Comic Sans MS" panose="030F0702030302020204" pitchFamily="66" charset="0"/>
              </a:rPr>
              <a:t>网关</a:t>
            </a:r>
            <a:r>
              <a:rPr lang="zh-CN" altLang="en-US" dirty="0">
                <a:latin typeface="Comic Sans MS" panose="030F0702030302020204" pitchFamily="66" charset="0"/>
              </a:rPr>
              <a:t>、</a:t>
            </a:r>
            <a:r>
              <a:rPr lang="en-US" altLang="zh-CN" dirty="0">
                <a:latin typeface="Comic Sans MS" panose="030F0702030302020204" pitchFamily="66" charset="0"/>
              </a:rPr>
              <a:t>DNS</a:t>
            </a:r>
            <a:r>
              <a:rPr lang="zh-CN" altLang="en-US" dirty="0">
                <a:latin typeface="Comic Sans MS" panose="030F0702030302020204" pitchFamily="66" charset="0"/>
              </a:rPr>
              <a:t>、</a:t>
            </a:r>
            <a:r>
              <a:rPr lang="en-US" altLang="zh-CN" dirty="0">
                <a:latin typeface="Comic Sans MS" panose="030F0702030302020204" pitchFamily="66" charset="0"/>
              </a:rPr>
              <a:t>IP</a:t>
            </a:r>
            <a:r>
              <a:rPr lang="zh-CN" altLang="en-US" dirty="0">
                <a:latin typeface="Comic Sans MS" panose="030F0702030302020204" pitchFamily="66" charset="0"/>
              </a:rPr>
              <a:t>租期等</a:t>
            </a:r>
            <a:endParaRPr lang="en-US" altLang="zh-CN" dirty="0">
              <a:latin typeface="Comic Sans MS" panose="030F0702030302020204" pitchFamily="66" charset="0"/>
            </a:endParaRPr>
          </a:p>
          <a:p>
            <a:pPr lvl="1" eaLnBrk="1" hangingPunct="1"/>
            <a:r>
              <a:rPr lang="zh-CN" altLang="en-US" dirty="0">
                <a:latin typeface="Comic Sans MS" panose="030F0702030302020204" pitchFamily="66" charset="0"/>
              </a:rPr>
              <a:t>主机广播 “</a:t>
            </a:r>
            <a:r>
              <a:rPr lang="en-US" altLang="zh-CN" dirty="0">
                <a:latin typeface="Comic Sans MS" panose="030F0702030302020204" pitchFamily="66" charset="0"/>
              </a:rPr>
              <a:t>DHCP discover” </a:t>
            </a:r>
            <a:r>
              <a:rPr lang="zh-CN" altLang="en-US" dirty="0">
                <a:latin typeface="Comic Sans MS" panose="030F0702030302020204" pitchFamily="66" charset="0"/>
              </a:rPr>
              <a:t>报文</a:t>
            </a:r>
            <a:endParaRPr lang="en-US" altLang="zh-CN" dirty="0">
              <a:latin typeface="Comic Sans MS" panose="030F0702030302020204" pitchFamily="66" charset="0"/>
            </a:endParaRPr>
          </a:p>
          <a:p>
            <a:pPr lvl="2"/>
            <a:r>
              <a:rPr lang="zh-CN" altLang="en-US" dirty="0">
                <a:latin typeface="Comic Sans MS" panose="030F0702030302020204" pitchFamily="66" charset="0"/>
              </a:rPr>
              <a:t>从</a:t>
            </a:r>
            <a:r>
              <a:rPr lang="en-US" altLang="zh-CN" dirty="0">
                <a:latin typeface="Comic Sans MS" panose="030F0702030302020204" pitchFamily="66" charset="0"/>
              </a:rPr>
              <a:t>0.0.0.0</a:t>
            </a:r>
            <a:r>
              <a:rPr lang="zh-CN" altLang="en-US" dirty="0">
                <a:latin typeface="Comic Sans MS" panose="030F0702030302020204" pitchFamily="66" charset="0"/>
              </a:rPr>
              <a:t>到</a:t>
            </a:r>
            <a:r>
              <a:rPr lang="en-US" altLang="zh-CN" dirty="0">
                <a:latin typeface="Comic Sans MS" panose="030F0702030302020204" pitchFamily="66" charset="0"/>
              </a:rPr>
              <a:t>255.255.255.255</a:t>
            </a:r>
            <a:endParaRPr lang="zh-CN" altLang="en-US" dirty="0">
              <a:latin typeface="Comic Sans MS" panose="030F0702030302020204" pitchFamily="66" charset="0"/>
            </a:endParaRPr>
          </a:p>
          <a:p>
            <a:pPr lvl="1" eaLnBrk="1" hangingPunct="1"/>
            <a:r>
              <a:rPr lang="en-US" altLang="zh-CN" dirty="0">
                <a:latin typeface="Comic Sans MS" panose="030F0702030302020204" pitchFamily="66" charset="0"/>
              </a:rPr>
              <a:t>DHCP </a:t>
            </a:r>
            <a:r>
              <a:rPr lang="zh-CN" altLang="en-US" dirty="0">
                <a:latin typeface="Comic Sans MS" panose="030F0702030302020204" pitchFamily="66" charset="0"/>
              </a:rPr>
              <a:t>服务器回应 “</a:t>
            </a:r>
            <a:r>
              <a:rPr lang="en-US" altLang="zh-CN" dirty="0">
                <a:latin typeface="Comic Sans MS" panose="030F0702030302020204" pitchFamily="66" charset="0"/>
              </a:rPr>
              <a:t>DHCP offer” </a:t>
            </a:r>
            <a:r>
              <a:rPr lang="zh-CN" altLang="en-US" dirty="0">
                <a:latin typeface="Comic Sans MS" panose="030F0702030302020204" pitchFamily="66" charset="0"/>
              </a:rPr>
              <a:t>报文</a:t>
            </a:r>
            <a:endParaRPr lang="en-US" altLang="zh-CN" dirty="0">
              <a:latin typeface="Comic Sans MS" panose="030F0702030302020204" pitchFamily="66" charset="0"/>
            </a:endParaRPr>
          </a:p>
          <a:p>
            <a:pPr lvl="2"/>
            <a:r>
              <a:rPr lang="zh-CN" altLang="en-US" dirty="0">
                <a:latin typeface="Comic Sans MS" panose="030F0702030302020204" pitchFamily="66" charset="0"/>
              </a:rPr>
              <a:t>从</a:t>
            </a:r>
            <a:r>
              <a:rPr lang="en-US" altLang="zh-CN" dirty="0" err="1">
                <a:latin typeface="Comic Sans MS" panose="030F0702030302020204" pitchFamily="66" charset="0"/>
              </a:rPr>
              <a:t>a.b.c.d</a:t>
            </a:r>
            <a:r>
              <a:rPr lang="zh-CN" altLang="en-US" dirty="0">
                <a:latin typeface="Comic Sans MS" panose="030F0702030302020204" pitchFamily="66" charset="0"/>
              </a:rPr>
              <a:t>到</a:t>
            </a:r>
            <a:r>
              <a:rPr lang="en-US" altLang="zh-CN" dirty="0">
                <a:latin typeface="Comic Sans MS" panose="030F0702030302020204" pitchFamily="66" charset="0"/>
              </a:rPr>
              <a:t>255.255.255.255</a:t>
            </a:r>
            <a:r>
              <a:rPr lang="zh-CN" altLang="en-US" dirty="0">
                <a:latin typeface="Comic Sans MS" panose="030F0702030302020204" pitchFamily="66" charset="0"/>
              </a:rPr>
              <a:t>，告知对方</a:t>
            </a:r>
            <a:r>
              <a:rPr lang="en-US" altLang="zh-CN" dirty="0">
                <a:latin typeface="Comic Sans MS" panose="030F0702030302020204" pitchFamily="66" charset="0"/>
              </a:rPr>
              <a:t>IP</a:t>
            </a:r>
            <a:r>
              <a:rPr lang="zh-CN" altLang="en-US" dirty="0">
                <a:latin typeface="Comic Sans MS" panose="030F0702030302020204" pitchFamily="66" charset="0"/>
              </a:rPr>
              <a:t>地址等参数</a:t>
            </a:r>
            <a:endParaRPr lang="zh-CN" altLang="en-US" dirty="0">
              <a:latin typeface="Comic Sans MS" panose="030F0702030302020204" pitchFamily="66" charset="0"/>
            </a:endParaRPr>
          </a:p>
          <a:p>
            <a:pPr lvl="1" eaLnBrk="1" hangingPunct="1"/>
            <a:r>
              <a:rPr lang="zh-CN" altLang="en-US" dirty="0">
                <a:latin typeface="Comic Sans MS" panose="030F0702030302020204" pitchFamily="66" charset="0"/>
              </a:rPr>
              <a:t>主机请求</a:t>
            </a:r>
            <a:r>
              <a:rPr lang="en-US" altLang="zh-CN" dirty="0">
                <a:latin typeface="Comic Sans MS" panose="030F0702030302020204" pitchFamily="66" charset="0"/>
              </a:rPr>
              <a:t>IP</a:t>
            </a:r>
            <a:r>
              <a:rPr lang="zh-CN" altLang="en-US" dirty="0">
                <a:latin typeface="Comic Sans MS" panose="030F0702030302020204" pitchFamily="66" charset="0"/>
              </a:rPr>
              <a:t>地址</a:t>
            </a:r>
            <a:r>
              <a:rPr lang="en-US" altLang="zh-CN" dirty="0">
                <a:latin typeface="Comic Sans MS" panose="030F0702030302020204" pitchFamily="66" charset="0"/>
              </a:rPr>
              <a:t>: “DHCP request” </a:t>
            </a:r>
            <a:r>
              <a:rPr lang="zh-CN" altLang="en-US" dirty="0">
                <a:latin typeface="Comic Sans MS" panose="030F0702030302020204" pitchFamily="66" charset="0"/>
              </a:rPr>
              <a:t>报文</a:t>
            </a:r>
            <a:endParaRPr lang="en-US" altLang="zh-CN" dirty="0">
              <a:latin typeface="Comic Sans MS" panose="030F0702030302020204" pitchFamily="66" charset="0"/>
            </a:endParaRPr>
          </a:p>
          <a:p>
            <a:pPr lvl="2"/>
            <a:r>
              <a:rPr lang="zh-CN" altLang="en-US" dirty="0">
                <a:latin typeface="Comic Sans MS" panose="030F0702030302020204" pitchFamily="66" charset="0"/>
              </a:rPr>
              <a:t>从</a:t>
            </a:r>
            <a:r>
              <a:rPr lang="en-US" altLang="zh-CN" dirty="0">
                <a:latin typeface="Comic Sans MS" panose="030F0702030302020204" pitchFamily="66" charset="0"/>
              </a:rPr>
              <a:t>0.0.0.0</a:t>
            </a:r>
            <a:r>
              <a:rPr lang="zh-CN" altLang="en-US" dirty="0">
                <a:latin typeface="Comic Sans MS" panose="030F0702030302020204" pitchFamily="66" charset="0"/>
              </a:rPr>
              <a:t>到</a:t>
            </a:r>
            <a:r>
              <a:rPr lang="en-US" altLang="zh-CN" dirty="0" err="1">
                <a:latin typeface="Comic Sans MS" panose="030F0702030302020204" pitchFamily="66" charset="0"/>
              </a:rPr>
              <a:t>a.b.c.d</a:t>
            </a:r>
            <a:r>
              <a:rPr lang="zh-CN" altLang="en-US" dirty="0">
                <a:latin typeface="Comic Sans MS" panose="030F0702030302020204" pitchFamily="66" charset="0"/>
              </a:rPr>
              <a:t>，回显</a:t>
            </a:r>
            <a:r>
              <a:rPr lang="en-US" altLang="zh-CN" dirty="0">
                <a:latin typeface="Comic Sans MS" panose="030F0702030302020204" pitchFamily="66" charset="0"/>
              </a:rPr>
              <a:t>IP</a:t>
            </a:r>
            <a:r>
              <a:rPr lang="zh-CN" altLang="en-US" dirty="0">
                <a:latin typeface="Comic Sans MS" panose="030F0702030302020204" pitchFamily="66" charset="0"/>
              </a:rPr>
              <a:t>地址等参数</a:t>
            </a:r>
            <a:endParaRPr lang="zh-CN" altLang="en-US" dirty="0">
              <a:latin typeface="Comic Sans MS" panose="030F0702030302020204" pitchFamily="66" charset="0"/>
            </a:endParaRPr>
          </a:p>
          <a:p>
            <a:pPr lvl="1" eaLnBrk="1" hangingPunct="1"/>
            <a:r>
              <a:rPr lang="en-US" altLang="zh-CN" dirty="0">
                <a:latin typeface="Comic Sans MS" panose="030F0702030302020204" pitchFamily="66" charset="0"/>
              </a:rPr>
              <a:t>DHCP </a:t>
            </a:r>
            <a:r>
              <a:rPr lang="zh-CN" altLang="en-US" dirty="0">
                <a:latin typeface="Comic Sans MS" panose="030F0702030302020204" pitchFamily="66" charset="0"/>
              </a:rPr>
              <a:t>服务器发送地址</a:t>
            </a:r>
            <a:r>
              <a:rPr lang="en-US" altLang="zh-CN" dirty="0">
                <a:latin typeface="Comic Sans MS" panose="030F0702030302020204" pitchFamily="66" charset="0"/>
              </a:rPr>
              <a:t>: “DHCP </a:t>
            </a:r>
            <a:r>
              <a:rPr lang="en-US" altLang="zh-CN" dirty="0" err="1">
                <a:latin typeface="Comic Sans MS" panose="030F0702030302020204" pitchFamily="66" charset="0"/>
              </a:rPr>
              <a:t>ack</a:t>
            </a:r>
            <a:r>
              <a:rPr lang="en-US" altLang="zh-CN" dirty="0">
                <a:latin typeface="Comic Sans MS" panose="030F0702030302020204" pitchFamily="66" charset="0"/>
              </a:rPr>
              <a:t>”</a:t>
            </a:r>
            <a:r>
              <a:rPr lang="zh-CN" altLang="en-US" dirty="0">
                <a:latin typeface="Comic Sans MS" panose="030F0702030302020204" pitchFamily="66" charset="0"/>
              </a:rPr>
              <a:t>报文</a:t>
            </a:r>
            <a:endParaRPr lang="en-US" altLang="zh-CN" dirty="0">
              <a:latin typeface="Comic Sans MS" panose="030F0702030302020204" pitchFamily="66" charset="0"/>
            </a:endParaRPr>
          </a:p>
          <a:p>
            <a:pPr lvl="2"/>
            <a:r>
              <a:rPr lang="zh-CN" altLang="en-US" dirty="0">
                <a:latin typeface="Comic Sans MS" panose="030F0702030302020204" pitchFamily="66" charset="0"/>
              </a:rPr>
              <a:t>从</a:t>
            </a:r>
            <a:r>
              <a:rPr lang="en-US" altLang="zh-CN" dirty="0" err="1">
                <a:latin typeface="Comic Sans MS" panose="030F0702030302020204" pitchFamily="66" charset="0"/>
              </a:rPr>
              <a:t>a.b.c.d</a:t>
            </a:r>
            <a:r>
              <a:rPr lang="zh-CN" altLang="en-US" dirty="0">
                <a:latin typeface="Comic Sans MS" panose="030F0702030302020204" pitchFamily="66" charset="0"/>
              </a:rPr>
              <a:t>到</a:t>
            </a:r>
            <a:r>
              <a:rPr lang="en-US" altLang="zh-CN" dirty="0">
                <a:latin typeface="Comic Sans MS" panose="030F0702030302020204" pitchFamily="66" charset="0"/>
              </a:rPr>
              <a:t>255.255.255.255</a:t>
            </a:r>
            <a:r>
              <a:rPr lang="zh-CN" altLang="en-US" dirty="0">
                <a:latin typeface="Comic Sans MS" panose="030F0702030302020204" pitchFamily="66" charset="0"/>
              </a:rPr>
              <a:t>，响应并证实参数</a:t>
            </a:r>
            <a:endParaRPr lang="zh-CN" altLang="en-US" dirty="0">
              <a:latin typeface="Comic Sans MS" panose="030F0702030302020204" pitchFamily="66" charset="0"/>
            </a:endParaRPr>
          </a:p>
        </p:txBody>
      </p:sp>
      <p:sp>
        <p:nvSpPr>
          <p:cNvPr id="2" name="日期占位符 1"/>
          <p:cNvSpPr>
            <a:spLocks noGrp="1"/>
          </p:cNvSpPr>
          <p:nvPr>
            <p:ph type="dt" sz="half" idx="10"/>
            <p:custDataLst>
              <p:tags r:id="rId3"/>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Lec9</a:t>
            </a:r>
            <a:endParaRPr lang="en-US" altLang="zh-CN" dirty="0">
              <a:solidFill>
                <a:srgbClr val="000000">
                  <a:tint val="75000"/>
                </a:srgbClr>
              </a:solidFill>
            </a:endParaRPr>
          </a:p>
        </p:txBody>
      </p:sp>
      <p:sp>
        <p:nvSpPr>
          <p:cNvPr id="30722" name="Slide Number Placeholder 4"/>
          <p:cNvSpPr>
            <a:spLocks noGrp="1"/>
          </p:cNvSpPr>
          <p:nvPr>
            <p:ph type="sldNum" sz="quarter" idx="12"/>
            <p:custDataLst>
              <p:tags r:id="rId4"/>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A54E72CD-45E9-4010-80B1-F2E01308BC99}"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46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46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46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46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469">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46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custDataLst>
              <p:tags r:id="rId1"/>
            </p:custDataLst>
          </p:nvPr>
        </p:nvSpPr>
        <p:spPr>
          <a:xfrm>
            <a:off x="428625" y="357188"/>
            <a:ext cx="7772400" cy="857250"/>
          </a:xfrm>
        </p:spPr>
        <p:txBody>
          <a:bodyPr/>
          <a:lstStyle/>
          <a:p>
            <a:r>
              <a:rPr lang="en-US" altLang="zh-CN"/>
              <a:t>DHCP client-server </a:t>
            </a:r>
            <a:r>
              <a:rPr lang="zh-CN" altLang="en-US"/>
              <a:t>场景</a:t>
            </a:r>
            <a:endParaRPr lang="en-US" altLang="zh-CN"/>
          </a:p>
        </p:txBody>
      </p:sp>
      <p:sp>
        <p:nvSpPr>
          <p:cNvPr id="9" name="日期占位符 8"/>
          <p:cNvSpPr>
            <a:spLocks noGrp="1"/>
          </p:cNvSpPr>
          <p:nvPr>
            <p:ph type="dt" sz="half" idx="10"/>
            <p:custDataLst>
              <p:tags r:id="rId2"/>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Lec9</a:t>
            </a:r>
            <a:endParaRPr lang="en-US" altLang="zh-CN" dirty="0">
              <a:solidFill>
                <a:srgbClr val="000000">
                  <a:tint val="75000"/>
                </a:srgbClr>
              </a:solidFill>
            </a:endParaRPr>
          </a:p>
        </p:txBody>
      </p:sp>
      <p:sp>
        <p:nvSpPr>
          <p:cNvPr id="9242" name="灯片编号占位符 3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E4CB7628-B6BB-44F4-9D96-4BCE0B430BA3}"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9221" name="Rectangle 3"/>
          <p:cNvSpPr>
            <a:spLocks noChangeArrowheads="1"/>
          </p:cNvSpPr>
          <p:nvPr>
            <p:custDataLst>
              <p:tags r:id="rId4"/>
            </p:custDataLst>
          </p:nvPr>
        </p:nvSpPr>
        <p:spPr bwMode="auto">
          <a:xfrm>
            <a:off x="2111375" y="6343650"/>
            <a:ext cx="5630863"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grpSp>
        <p:nvGrpSpPr>
          <p:cNvPr id="2" name="Group 4"/>
          <p:cNvGrpSpPr/>
          <p:nvPr>
            <p:custDataLst>
              <p:tags r:id="rId5"/>
            </p:custDataLst>
          </p:nvPr>
        </p:nvGrpSpPr>
        <p:grpSpPr bwMode="auto">
          <a:xfrm>
            <a:off x="6938963" y="1784350"/>
            <a:ext cx="460375" cy="492125"/>
            <a:chOff x="2870" y="1518"/>
            <a:chExt cx="292" cy="320"/>
          </a:xfrm>
        </p:grpSpPr>
        <p:graphicFrame>
          <p:nvGraphicFramePr>
            <p:cNvPr id="9218" name="Object 2"/>
            <p:cNvGraphicFramePr>
              <a:graphicFrameLocks noChangeAspect="1"/>
            </p:cNvGraphicFramePr>
            <p:nvPr>
              <p:custDataLst>
                <p:tags r:id="rId6"/>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4480" name="" r:id="rId7" imgW="826770" imgH="840105" progId="">
                    <p:embed/>
                  </p:oleObj>
                </mc:Choice>
                <mc:Fallback>
                  <p:oleObj name="" r:id="rId7" imgW="826770" imgH="840105" progId="">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3"/>
            <p:cNvGraphicFramePr>
              <a:graphicFrameLocks noChangeAspect="1"/>
            </p:cNvGraphicFramePr>
            <p:nvPr>
              <p:custDataLst>
                <p:tags r:id="rId9"/>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4481" name="" r:id="rId10" imgW="1268095" imgH="1199515" progId="">
                    <p:embed/>
                  </p:oleObj>
                </mc:Choice>
                <mc:Fallback>
                  <p:oleObj name="" r:id="rId10" imgW="1268095" imgH="1199515" progId="">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223" name="Text Box 7"/>
          <p:cNvSpPr txBox="1">
            <a:spLocks noChangeArrowheads="1"/>
          </p:cNvSpPr>
          <p:nvPr>
            <p:custDataLst>
              <p:tags r:id="rId12"/>
            </p:custDataLst>
          </p:nvPr>
        </p:nvSpPr>
        <p:spPr bwMode="auto">
          <a:xfrm>
            <a:off x="1387475" y="1364258"/>
            <a:ext cx="2374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dirty="0">
                <a:solidFill>
                  <a:srgbClr val="000000"/>
                </a:solidFill>
              </a:rPr>
              <a:t>DHCP server: 223.1.2.5</a:t>
            </a:r>
            <a:endParaRPr lang="en-US" altLang="zh-CN" sz="1600" dirty="0">
              <a:solidFill>
                <a:srgbClr val="000000"/>
              </a:solidFill>
            </a:endParaRPr>
          </a:p>
        </p:txBody>
      </p:sp>
      <p:sp>
        <p:nvSpPr>
          <p:cNvPr id="9224" name="Text Box 8"/>
          <p:cNvSpPr txBox="1">
            <a:spLocks noChangeArrowheads="1"/>
          </p:cNvSpPr>
          <p:nvPr>
            <p:custDataLst>
              <p:tags r:id="rId13"/>
            </p:custDataLst>
          </p:nvPr>
        </p:nvSpPr>
        <p:spPr bwMode="auto">
          <a:xfrm>
            <a:off x="7187579" y="1335807"/>
            <a:ext cx="9128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dirty="0">
                <a:solidFill>
                  <a:srgbClr val="000000"/>
                </a:solidFill>
              </a:rPr>
              <a:t>arriving</a:t>
            </a:r>
            <a:endParaRPr lang="en-US" altLang="zh-CN" sz="1600" dirty="0">
              <a:solidFill>
                <a:srgbClr val="000000"/>
              </a:solidFill>
            </a:endParaRPr>
          </a:p>
          <a:p>
            <a:pPr algn="ctr" eaLnBrk="1" hangingPunct="1"/>
            <a:r>
              <a:rPr lang="en-US" altLang="zh-CN" sz="1600" dirty="0">
                <a:solidFill>
                  <a:srgbClr val="000000"/>
                </a:solidFill>
              </a:rPr>
              <a:t> client</a:t>
            </a:r>
            <a:endParaRPr lang="en-US" altLang="zh-CN" dirty="0">
              <a:solidFill>
                <a:srgbClr val="000000"/>
              </a:solidFill>
            </a:endParaRPr>
          </a:p>
        </p:txBody>
      </p:sp>
      <p:sp>
        <p:nvSpPr>
          <p:cNvPr id="9225" name="Line 9"/>
          <p:cNvSpPr>
            <a:spLocks noChangeShapeType="1"/>
          </p:cNvSpPr>
          <p:nvPr>
            <p:custDataLst>
              <p:tags r:id="rId14"/>
            </p:custDataLst>
          </p:nvPr>
        </p:nvSpPr>
        <p:spPr bwMode="auto">
          <a:xfrm flipH="1">
            <a:off x="2562225" y="2252663"/>
            <a:ext cx="4395788" cy="53657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9226" name="Line 10"/>
          <p:cNvSpPr>
            <a:spLocks noChangeShapeType="1"/>
          </p:cNvSpPr>
          <p:nvPr>
            <p:custDataLst>
              <p:tags r:id="rId15"/>
            </p:custDataLst>
          </p:nvPr>
        </p:nvSpPr>
        <p:spPr bwMode="auto">
          <a:xfrm>
            <a:off x="2528888" y="2208213"/>
            <a:ext cx="0" cy="3760787"/>
          </a:xfrm>
          <a:prstGeom prst="line">
            <a:avLst/>
          </a:prstGeom>
          <a:noFill/>
          <a:ln w="19050" cap="rnd">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9227" name="Line 11"/>
          <p:cNvSpPr>
            <a:spLocks noChangeShapeType="1"/>
          </p:cNvSpPr>
          <p:nvPr>
            <p:custDataLst>
              <p:tags r:id="rId16"/>
            </p:custDataLst>
          </p:nvPr>
        </p:nvSpPr>
        <p:spPr bwMode="auto">
          <a:xfrm>
            <a:off x="7054850" y="2284413"/>
            <a:ext cx="0" cy="3762375"/>
          </a:xfrm>
          <a:prstGeom prst="line">
            <a:avLst/>
          </a:prstGeom>
          <a:noFill/>
          <a:ln w="19050" cap="rnd">
            <a:solidFill>
              <a:srgbClr val="000000"/>
            </a:solidFill>
            <a:prstDash val="solid"/>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9228" name="Line 12"/>
          <p:cNvSpPr>
            <a:spLocks noChangeShapeType="1"/>
          </p:cNvSpPr>
          <p:nvPr>
            <p:custDataLst>
              <p:tags r:id="rId17"/>
            </p:custDataLst>
          </p:nvPr>
        </p:nvSpPr>
        <p:spPr bwMode="auto">
          <a:xfrm>
            <a:off x="2109788" y="2924944"/>
            <a:ext cx="0" cy="1906587"/>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9229" name="Text Box 13"/>
          <p:cNvSpPr txBox="1">
            <a:spLocks noChangeArrowheads="1"/>
          </p:cNvSpPr>
          <p:nvPr>
            <p:custDataLst>
              <p:tags r:id="rId18"/>
            </p:custDataLst>
          </p:nvPr>
        </p:nvSpPr>
        <p:spPr bwMode="auto">
          <a:xfrm>
            <a:off x="1851025" y="4851400"/>
            <a:ext cx="560388" cy="393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100">
                <a:solidFill>
                  <a:srgbClr val="000000"/>
                </a:solidFill>
              </a:rPr>
              <a:t>time</a:t>
            </a:r>
            <a:endParaRPr lang="en-US" altLang="zh-CN">
              <a:solidFill>
                <a:srgbClr val="000000"/>
              </a:solidFill>
            </a:endParaRPr>
          </a:p>
        </p:txBody>
      </p:sp>
      <p:grpSp>
        <p:nvGrpSpPr>
          <p:cNvPr id="3" name="Group 14"/>
          <p:cNvGrpSpPr/>
          <p:nvPr>
            <p:custDataLst>
              <p:tags r:id="rId19"/>
            </p:custDataLst>
          </p:nvPr>
        </p:nvGrpSpPr>
        <p:grpSpPr bwMode="auto">
          <a:xfrm>
            <a:off x="2466975" y="1774825"/>
            <a:ext cx="182563" cy="400050"/>
            <a:chOff x="4180" y="783"/>
            <a:chExt cx="150" cy="307"/>
          </a:xfrm>
        </p:grpSpPr>
        <p:sp>
          <p:nvSpPr>
            <p:cNvPr id="9245" name="AutoShape 15"/>
            <p:cNvSpPr>
              <a:spLocks noChangeArrowheads="1"/>
            </p:cNvSpPr>
            <p:nvPr>
              <p:custDataLst>
                <p:tags r:id="rId20"/>
              </p:custDataLst>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9246" name="Rectangle 16"/>
            <p:cNvSpPr>
              <a:spLocks noChangeArrowheads="1"/>
            </p:cNvSpPr>
            <p:nvPr>
              <p:custDataLst>
                <p:tags r:id="rId21"/>
              </p:custDataLst>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9247" name="Rectangle 17"/>
            <p:cNvSpPr>
              <a:spLocks noChangeArrowheads="1"/>
            </p:cNvSpPr>
            <p:nvPr>
              <p:custDataLst>
                <p:tags r:id="rId22"/>
              </p:custDataLst>
            </p:nvPr>
          </p:nvSpPr>
          <p:spPr bwMode="auto">
            <a:xfrm>
              <a:off x="4181" y="852"/>
              <a:ext cx="95" cy="236"/>
            </a:xfrm>
            <a:prstGeom prst="rect">
              <a:avLst/>
            </a:prstGeom>
            <a:solidFill>
              <a:srgbClr val="33CCCC"/>
            </a:solidFill>
            <a:ln w="9525">
              <a:solidFill>
                <a:srgbClr val="000000"/>
              </a:solidFill>
              <a:miter lim="800000"/>
            </a:ln>
          </p:spPr>
          <p:txBody>
            <a:bodyPr wrap="none" anchor="ctr"/>
            <a:lstStyle/>
            <a:p>
              <a:endParaRPr lang="zh-CN" altLang="en-US">
                <a:solidFill>
                  <a:srgbClr val="000000"/>
                </a:solidFill>
              </a:endParaRPr>
            </a:p>
          </p:txBody>
        </p:sp>
        <p:sp>
          <p:nvSpPr>
            <p:cNvPr id="9248" name="AutoShape 18"/>
            <p:cNvSpPr>
              <a:spLocks noChangeArrowheads="1"/>
            </p:cNvSpPr>
            <p:nvPr>
              <p:custDataLst>
                <p:tags r:id="rId23"/>
              </p:custDataLst>
            </p:nvPr>
          </p:nvSpPr>
          <p:spPr bwMode="auto">
            <a:xfrm>
              <a:off x="4180" y="783"/>
              <a:ext cx="150" cy="71"/>
            </a:xfrm>
            <a:prstGeom prst="parallelogram">
              <a:avLst>
                <a:gd name="adj" fmla="val 81387"/>
              </a:avLst>
            </a:prstGeom>
            <a:solidFill>
              <a:srgbClr val="33CCCC"/>
            </a:solidFill>
            <a:ln w="9525">
              <a:solidFill>
                <a:srgbClr val="000000"/>
              </a:solidFill>
              <a:miter lim="800000"/>
            </a:ln>
          </p:spPr>
          <p:txBody>
            <a:bodyPr wrap="none" anchor="ctr"/>
            <a:lstStyle/>
            <a:p>
              <a:endParaRPr lang="zh-CN" altLang="en-US">
                <a:solidFill>
                  <a:srgbClr val="000000"/>
                </a:solidFill>
              </a:endParaRPr>
            </a:p>
          </p:txBody>
        </p:sp>
        <p:sp>
          <p:nvSpPr>
            <p:cNvPr id="9249" name="Line 19"/>
            <p:cNvSpPr>
              <a:spLocks noChangeShapeType="1"/>
            </p:cNvSpPr>
            <p:nvPr>
              <p:custDataLst>
                <p:tags r:id="rId24"/>
              </p:custDataLst>
            </p:nvPr>
          </p:nvSpPr>
          <p:spPr bwMode="auto">
            <a:xfrm>
              <a:off x="4330" y="788"/>
              <a:ext cx="0"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9250" name="Line 20"/>
            <p:cNvSpPr>
              <a:spLocks noChangeShapeType="1"/>
            </p:cNvSpPr>
            <p:nvPr>
              <p:custDataLst>
                <p:tags r:id="rId25"/>
              </p:custDataLst>
            </p:nvPr>
          </p:nvSpPr>
          <p:spPr bwMode="auto">
            <a:xfrm flipH="1">
              <a:off x="4276" y="1019"/>
              <a:ext cx="54" cy="6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endParaRPr>
            </a:p>
          </p:txBody>
        </p:sp>
        <p:sp>
          <p:nvSpPr>
            <p:cNvPr id="9251" name="Rectangle 21"/>
            <p:cNvSpPr>
              <a:spLocks noChangeArrowheads="1"/>
            </p:cNvSpPr>
            <p:nvPr>
              <p:custDataLst>
                <p:tags r:id="rId26"/>
              </p:custDataLst>
            </p:nvPr>
          </p:nvSpPr>
          <p:spPr bwMode="auto">
            <a:xfrm>
              <a:off x="4193" y="883"/>
              <a:ext cx="63" cy="136"/>
            </a:xfrm>
            <a:prstGeom prst="rect">
              <a:avLst/>
            </a:prstGeom>
            <a:solidFill>
              <a:srgbClr val="3333CC"/>
            </a:solidFill>
            <a:ln w="9525">
              <a:solidFill>
                <a:srgbClr val="000000"/>
              </a:solidFill>
              <a:miter lim="800000"/>
            </a:ln>
          </p:spPr>
          <p:txBody>
            <a:bodyPr wrap="none" anchor="ctr"/>
            <a:lstStyle/>
            <a:p>
              <a:endParaRPr lang="zh-CN" altLang="en-US">
                <a:solidFill>
                  <a:srgbClr val="000000"/>
                </a:solidFill>
              </a:endParaRPr>
            </a:p>
          </p:txBody>
        </p:sp>
        <p:sp>
          <p:nvSpPr>
            <p:cNvPr id="9252" name="Rectangle 22"/>
            <p:cNvSpPr>
              <a:spLocks noChangeArrowheads="1"/>
            </p:cNvSpPr>
            <p:nvPr>
              <p:custDataLst>
                <p:tags r:id="rId27"/>
              </p:custDataLst>
            </p:nvPr>
          </p:nvSpPr>
          <p:spPr bwMode="auto">
            <a:xfrm>
              <a:off x="4202" y="924"/>
              <a:ext cx="48"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grpSp>
      <p:grpSp>
        <p:nvGrpSpPr>
          <p:cNvPr id="5" name="Group 23"/>
          <p:cNvGrpSpPr/>
          <p:nvPr>
            <p:custDataLst>
              <p:tags r:id="rId28"/>
            </p:custDataLst>
          </p:nvPr>
        </p:nvGrpSpPr>
        <p:grpSpPr bwMode="auto">
          <a:xfrm>
            <a:off x="4090988" y="1387475"/>
            <a:ext cx="2673350" cy="1116013"/>
            <a:chOff x="11865" y="3885"/>
            <a:chExt cx="3720" cy="1260"/>
          </a:xfrm>
        </p:grpSpPr>
        <p:sp>
          <p:nvSpPr>
            <p:cNvPr id="9243" name="Text Box 24"/>
            <p:cNvSpPr txBox="1">
              <a:spLocks noChangeArrowheads="1"/>
            </p:cNvSpPr>
            <p:nvPr>
              <p:custDataLst>
                <p:tags r:id="rId29"/>
              </p:custDataLst>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b="1">
                  <a:solidFill>
                    <a:srgbClr val="000000"/>
                  </a:solidFill>
                </a:rPr>
                <a:t>DHCP discover</a:t>
              </a:r>
              <a:endParaRPr lang="en-US" altLang="zh-CN" sz="1200" b="1">
                <a:solidFill>
                  <a:srgbClr val="000000"/>
                </a:solidFill>
              </a:endParaRPr>
            </a:p>
          </p:txBody>
        </p:sp>
        <p:sp>
          <p:nvSpPr>
            <p:cNvPr id="9244" name="Text Box 25"/>
            <p:cNvSpPr txBox="1">
              <a:spLocks noChangeArrowheads="1"/>
            </p:cNvSpPr>
            <p:nvPr>
              <p:custDataLst>
                <p:tags r:id="rId30"/>
              </p:custDataLst>
            </p:nvPr>
          </p:nvSpPr>
          <p:spPr bwMode="auto">
            <a:xfrm>
              <a:off x="12015" y="4231"/>
              <a:ext cx="3570" cy="914"/>
            </a:xfrm>
            <a:prstGeom prst="rect">
              <a:avLst/>
            </a:prstGeom>
            <a:solidFill>
              <a:srgbClr val="FFFF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solidFill>
                    <a:srgbClr val="000000"/>
                  </a:solidFill>
                </a:rPr>
                <a:t>src : 0.0.0.0, 68     </a:t>
              </a:r>
              <a:endParaRPr lang="en-US" altLang="zh-CN" sz="1200">
                <a:solidFill>
                  <a:srgbClr val="000000"/>
                </a:solidFill>
              </a:endParaRPr>
            </a:p>
            <a:p>
              <a:pPr eaLnBrk="1" hangingPunct="1"/>
              <a:r>
                <a:rPr lang="en-US" altLang="zh-CN" sz="1200">
                  <a:solidFill>
                    <a:srgbClr val="000000"/>
                  </a:solidFill>
                </a:rPr>
                <a:t>dest.: 255.255.255.255,67</a:t>
              </a:r>
              <a:endParaRPr lang="en-US" altLang="zh-CN" sz="1200">
                <a:solidFill>
                  <a:srgbClr val="000000"/>
                </a:solidFill>
              </a:endParaRPr>
            </a:p>
            <a:p>
              <a:pPr eaLnBrk="1" hangingPunct="1"/>
              <a:r>
                <a:rPr lang="en-US" altLang="zh-CN" sz="1200">
                  <a:solidFill>
                    <a:srgbClr val="000000"/>
                  </a:solidFill>
                </a:rPr>
                <a:t>yiaddr:    0.0.0.0</a:t>
              </a:r>
              <a:endParaRPr lang="en-US" altLang="zh-CN" sz="1200">
                <a:solidFill>
                  <a:srgbClr val="000000"/>
                </a:solidFill>
              </a:endParaRPr>
            </a:p>
            <a:p>
              <a:pPr eaLnBrk="1" hangingPunct="1"/>
              <a:r>
                <a:rPr lang="en-US" altLang="zh-CN" sz="1200">
                  <a:solidFill>
                    <a:srgbClr val="000000"/>
                  </a:solidFill>
                </a:rPr>
                <a:t>transaction ID: 654</a:t>
              </a:r>
              <a:endParaRPr lang="en-US" altLang="zh-CN">
                <a:solidFill>
                  <a:srgbClr val="000000"/>
                </a:solidFill>
              </a:endParaRPr>
            </a:p>
          </p:txBody>
        </p:sp>
      </p:grpSp>
      <p:sp>
        <p:nvSpPr>
          <p:cNvPr id="9232" name="Line 26"/>
          <p:cNvSpPr>
            <a:spLocks noChangeShapeType="1"/>
          </p:cNvSpPr>
          <p:nvPr>
            <p:custDataLst>
              <p:tags r:id="rId31"/>
            </p:custDataLst>
          </p:nvPr>
        </p:nvSpPr>
        <p:spPr bwMode="auto">
          <a:xfrm>
            <a:off x="2605088" y="3238500"/>
            <a:ext cx="4395787" cy="538163"/>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9233" name="Text Box 27"/>
          <p:cNvSpPr txBox="1">
            <a:spLocks noChangeArrowheads="1"/>
          </p:cNvSpPr>
          <p:nvPr>
            <p:custDataLst>
              <p:tags r:id="rId32"/>
            </p:custDataLst>
          </p:nvPr>
        </p:nvSpPr>
        <p:spPr bwMode="auto">
          <a:xfrm>
            <a:off x="4264025" y="262413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b="1">
                <a:solidFill>
                  <a:srgbClr val="000000"/>
                </a:solidFill>
              </a:rPr>
              <a:t>DHCP offer</a:t>
            </a:r>
            <a:endParaRPr lang="en-US" altLang="zh-CN">
              <a:solidFill>
                <a:srgbClr val="000000"/>
              </a:solidFill>
            </a:endParaRPr>
          </a:p>
        </p:txBody>
      </p:sp>
      <p:sp>
        <p:nvSpPr>
          <p:cNvPr id="9234" name="Text Box 28"/>
          <p:cNvSpPr txBox="1">
            <a:spLocks noChangeArrowheads="1"/>
          </p:cNvSpPr>
          <p:nvPr>
            <p:custDataLst>
              <p:tags r:id="rId33"/>
            </p:custDataLst>
          </p:nvPr>
        </p:nvSpPr>
        <p:spPr bwMode="auto">
          <a:xfrm>
            <a:off x="4360863" y="2876550"/>
            <a:ext cx="2424112" cy="965200"/>
          </a:xfrm>
          <a:prstGeom prst="rect">
            <a:avLst/>
          </a:prstGeom>
          <a:solidFill>
            <a:srgbClr val="FFFF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dirty="0" err="1">
                <a:solidFill>
                  <a:srgbClr val="000000"/>
                </a:solidFill>
              </a:rPr>
              <a:t>src</a:t>
            </a:r>
            <a:r>
              <a:rPr lang="en-US" altLang="zh-CN" sz="1200" dirty="0">
                <a:solidFill>
                  <a:srgbClr val="000000"/>
                </a:solidFill>
              </a:rPr>
              <a:t>: 223.1.2.5, 67      </a:t>
            </a:r>
            <a:endParaRPr lang="en-US" altLang="zh-CN" sz="1200" dirty="0">
              <a:solidFill>
                <a:srgbClr val="000000"/>
              </a:solidFill>
            </a:endParaRPr>
          </a:p>
          <a:p>
            <a:pPr eaLnBrk="1" hangingPunct="1"/>
            <a:r>
              <a:rPr lang="en-US" altLang="zh-CN" sz="1200" dirty="0" err="1">
                <a:solidFill>
                  <a:srgbClr val="000000"/>
                </a:solidFill>
              </a:rPr>
              <a:t>dest</a:t>
            </a:r>
            <a:r>
              <a:rPr lang="en-US" altLang="zh-CN" sz="1200" dirty="0">
                <a:solidFill>
                  <a:srgbClr val="000000"/>
                </a:solidFill>
              </a:rPr>
              <a:t>:  255.255.255.255, 68</a:t>
            </a:r>
            <a:endParaRPr lang="en-US" altLang="zh-CN" sz="1200" dirty="0">
              <a:solidFill>
                <a:srgbClr val="000000"/>
              </a:solidFill>
            </a:endParaRPr>
          </a:p>
          <a:p>
            <a:pPr eaLnBrk="1" hangingPunct="1"/>
            <a:r>
              <a:rPr lang="en-US" altLang="zh-CN" sz="1200" dirty="0" err="1">
                <a:solidFill>
                  <a:srgbClr val="FF0000"/>
                </a:solidFill>
              </a:rPr>
              <a:t>yiaddrr</a:t>
            </a:r>
            <a:r>
              <a:rPr lang="en-US" altLang="zh-CN" sz="1200" dirty="0">
                <a:solidFill>
                  <a:srgbClr val="FF0000"/>
                </a:solidFill>
              </a:rPr>
              <a:t>: 223.1.2.4  </a:t>
            </a:r>
            <a:r>
              <a:rPr lang="zh-CN" altLang="en-US" sz="1200" dirty="0">
                <a:solidFill>
                  <a:srgbClr val="FF0000"/>
                </a:solidFill>
              </a:rPr>
              <a:t>分配的</a:t>
            </a:r>
            <a:r>
              <a:rPr lang="en-US" altLang="zh-CN" sz="1200" dirty="0">
                <a:solidFill>
                  <a:srgbClr val="FF0000"/>
                </a:solidFill>
              </a:rPr>
              <a:t>IP</a:t>
            </a:r>
            <a:r>
              <a:rPr lang="zh-CN" altLang="en-US" sz="1200" dirty="0">
                <a:solidFill>
                  <a:srgbClr val="FF0000"/>
                </a:solidFill>
              </a:rPr>
              <a:t>地址</a:t>
            </a:r>
            <a:endParaRPr lang="en-US" altLang="zh-CN" sz="1200" dirty="0">
              <a:solidFill>
                <a:srgbClr val="FF0000"/>
              </a:solidFill>
            </a:endParaRPr>
          </a:p>
          <a:p>
            <a:pPr eaLnBrk="1" hangingPunct="1"/>
            <a:r>
              <a:rPr lang="en-US" altLang="zh-CN" sz="1200" dirty="0">
                <a:solidFill>
                  <a:srgbClr val="000000"/>
                </a:solidFill>
              </a:rPr>
              <a:t>transaction ID: 654</a:t>
            </a:r>
            <a:endParaRPr lang="en-US" altLang="zh-CN" sz="1200" dirty="0">
              <a:solidFill>
                <a:srgbClr val="000000"/>
              </a:solidFill>
            </a:endParaRPr>
          </a:p>
          <a:p>
            <a:pPr eaLnBrk="1" hangingPunct="1"/>
            <a:r>
              <a:rPr lang="en-US" altLang="zh-CN" sz="1200" dirty="0">
                <a:solidFill>
                  <a:srgbClr val="000000"/>
                </a:solidFill>
              </a:rPr>
              <a:t>Lifetime: 3600 secs</a:t>
            </a:r>
            <a:endParaRPr lang="en-US" altLang="zh-CN" sz="800" dirty="0">
              <a:solidFill>
                <a:srgbClr val="000000"/>
              </a:solidFill>
            </a:endParaRPr>
          </a:p>
        </p:txBody>
      </p:sp>
      <p:sp>
        <p:nvSpPr>
          <p:cNvPr id="9235" name="Line 29"/>
          <p:cNvSpPr>
            <a:spLocks noChangeShapeType="1"/>
          </p:cNvSpPr>
          <p:nvPr>
            <p:custDataLst>
              <p:tags r:id="rId34"/>
            </p:custDataLst>
          </p:nvPr>
        </p:nvSpPr>
        <p:spPr bwMode="auto">
          <a:xfrm flipH="1">
            <a:off x="2497138" y="4467225"/>
            <a:ext cx="4395787" cy="53657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9236" name="Text Box 30"/>
          <p:cNvSpPr txBox="1">
            <a:spLocks noChangeArrowheads="1"/>
          </p:cNvSpPr>
          <p:nvPr>
            <p:custDataLst>
              <p:tags r:id="rId35"/>
            </p:custDataLst>
          </p:nvPr>
        </p:nvSpPr>
        <p:spPr bwMode="auto">
          <a:xfrm>
            <a:off x="2668588" y="38100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b="1">
                <a:solidFill>
                  <a:srgbClr val="000000"/>
                </a:solidFill>
              </a:rPr>
              <a:t>DHCP request</a:t>
            </a:r>
            <a:endParaRPr lang="en-US" altLang="zh-CN">
              <a:solidFill>
                <a:srgbClr val="000000"/>
              </a:solidFill>
            </a:endParaRPr>
          </a:p>
        </p:txBody>
      </p:sp>
      <p:sp>
        <p:nvSpPr>
          <p:cNvPr id="9237" name="Text Box 31"/>
          <p:cNvSpPr txBox="1">
            <a:spLocks noChangeArrowheads="1"/>
          </p:cNvSpPr>
          <p:nvPr>
            <p:custDataLst>
              <p:tags r:id="rId36"/>
            </p:custDataLst>
          </p:nvPr>
        </p:nvSpPr>
        <p:spPr bwMode="auto">
          <a:xfrm>
            <a:off x="2798763" y="4071938"/>
            <a:ext cx="2757487" cy="942975"/>
          </a:xfrm>
          <a:prstGeom prst="rect">
            <a:avLst/>
          </a:prstGeom>
          <a:solidFill>
            <a:srgbClr val="FFFF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dirty="0" err="1">
                <a:solidFill>
                  <a:srgbClr val="000000"/>
                </a:solidFill>
              </a:rPr>
              <a:t>src</a:t>
            </a:r>
            <a:r>
              <a:rPr lang="en-US" altLang="zh-CN" sz="1200" dirty="0">
                <a:solidFill>
                  <a:srgbClr val="000000"/>
                </a:solidFill>
              </a:rPr>
              <a:t>:  0.0.0.0, 68     </a:t>
            </a:r>
            <a:endParaRPr lang="en-US" altLang="zh-CN" sz="1200" dirty="0">
              <a:solidFill>
                <a:srgbClr val="000000"/>
              </a:solidFill>
            </a:endParaRPr>
          </a:p>
          <a:p>
            <a:pPr eaLnBrk="1" hangingPunct="1"/>
            <a:r>
              <a:rPr lang="en-US" altLang="zh-CN" sz="1200" dirty="0" err="1">
                <a:solidFill>
                  <a:srgbClr val="000000"/>
                </a:solidFill>
              </a:rPr>
              <a:t>dest</a:t>
            </a:r>
            <a:r>
              <a:rPr lang="en-US" altLang="zh-CN" sz="1200" dirty="0">
                <a:solidFill>
                  <a:srgbClr val="000000"/>
                </a:solidFill>
              </a:rPr>
              <a:t>:  255.255.255.255, 67</a:t>
            </a:r>
            <a:endParaRPr lang="en-US" altLang="zh-CN" sz="1200" dirty="0">
              <a:solidFill>
                <a:srgbClr val="000000"/>
              </a:solidFill>
            </a:endParaRPr>
          </a:p>
          <a:p>
            <a:pPr eaLnBrk="1" hangingPunct="1"/>
            <a:r>
              <a:rPr lang="en-US" altLang="zh-CN" sz="1200" dirty="0" err="1">
                <a:solidFill>
                  <a:srgbClr val="000000"/>
                </a:solidFill>
              </a:rPr>
              <a:t>yiaddrr</a:t>
            </a:r>
            <a:r>
              <a:rPr lang="en-US" altLang="zh-CN" sz="1200" dirty="0">
                <a:solidFill>
                  <a:srgbClr val="000000"/>
                </a:solidFill>
              </a:rPr>
              <a:t>: 223.1.2.4</a:t>
            </a:r>
            <a:endParaRPr lang="en-US" altLang="zh-CN" sz="1200" dirty="0">
              <a:solidFill>
                <a:srgbClr val="000000"/>
              </a:solidFill>
            </a:endParaRPr>
          </a:p>
          <a:p>
            <a:pPr eaLnBrk="1" hangingPunct="1"/>
            <a:r>
              <a:rPr lang="en-US" altLang="zh-CN" sz="1200" dirty="0">
                <a:solidFill>
                  <a:srgbClr val="000000"/>
                </a:solidFill>
              </a:rPr>
              <a:t>transaction ID: 655</a:t>
            </a:r>
            <a:endParaRPr lang="en-US" altLang="zh-CN" sz="1200" dirty="0">
              <a:solidFill>
                <a:srgbClr val="000000"/>
              </a:solidFill>
            </a:endParaRPr>
          </a:p>
          <a:p>
            <a:pPr eaLnBrk="1" hangingPunct="1"/>
            <a:r>
              <a:rPr lang="en-US" altLang="zh-CN" sz="1200" dirty="0">
                <a:solidFill>
                  <a:srgbClr val="000000"/>
                </a:solidFill>
              </a:rPr>
              <a:t>Lifetime: 3600 </a:t>
            </a:r>
            <a:r>
              <a:rPr lang="en-US" altLang="zh-CN" sz="1200" dirty="0" err="1">
                <a:solidFill>
                  <a:srgbClr val="000000"/>
                </a:solidFill>
              </a:rPr>
              <a:t>secs</a:t>
            </a:r>
            <a:endParaRPr lang="en-US" altLang="zh-CN" dirty="0">
              <a:solidFill>
                <a:srgbClr val="000000"/>
              </a:solidFill>
            </a:endParaRPr>
          </a:p>
        </p:txBody>
      </p:sp>
      <p:sp>
        <p:nvSpPr>
          <p:cNvPr id="9238" name="Line 32"/>
          <p:cNvSpPr>
            <a:spLocks noChangeShapeType="1"/>
          </p:cNvSpPr>
          <p:nvPr>
            <p:custDataLst>
              <p:tags r:id="rId37"/>
            </p:custDataLst>
          </p:nvPr>
        </p:nvSpPr>
        <p:spPr bwMode="auto">
          <a:xfrm>
            <a:off x="2582863" y="5497513"/>
            <a:ext cx="4395787" cy="538162"/>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9239" name="Text Box 33"/>
          <p:cNvSpPr txBox="1">
            <a:spLocks noChangeArrowheads="1"/>
          </p:cNvSpPr>
          <p:nvPr>
            <p:custDataLst>
              <p:tags r:id="rId38"/>
            </p:custDataLst>
          </p:nvPr>
        </p:nvSpPr>
        <p:spPr bwMode="auto">
          <a:xfrm>
            <a:off x="4221163" y="52133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b="1">
                <a:solidFill>
                  <a:srgbClr val="000000"/>
                </a:solidFill>
              </a:rPr>
              <a:t>DHCP ACK</a:t>
            </a:r>
            <a:endParaRPr lang="en-US" altLang="zh-CN">
              <a:solidFill>
                <a:srgbClr val="000000"/>
              </a:solidFill>
            </a:endParaRPr>
          </a:p>
        </p:txBody>
      </p:sp>
      <p:sp>
        <p:nvSpPr>
          <p:cNvPr id="9240" name="Text Box 34"/>
          <p:cNvSpPr txBox="1">
            <a:spLocks noChangeArrowheads="1"/>
          </p:cNvSpPr>
          <p:nvPr>
            <p:custDataLst>
              <p:tags r:id="rId39"/>
            </p:custDataLst>
          </p:nvPr>
        </p:nvSpPr>
        <p:spPr bwMode="auto">
          <a:xfrm>
            <a:off x="4318000" y="5465763"/>
            <a:ext cx="2413000" cy="963612"/>
          </a:xfrm>
          <a:prstGeom prst="rect">
            <a:avLst/>
          </a:prstGeom>
          <a:solidFill>
            <a:srgbClr val="FFFF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solidFill>
                  <a:srgbClr val="000000"/>
                </a:solidFill>
              </a:rPr>
              <a:t>src: 223.1.2.5, 67      </a:t>
            </a:r>
            <a:endParaRPr lang="en-US" altLang="zh-CN" sz="1200">
              <a:solidFill>
                <a:srgbClr val="000000"/>
              </a:solidFill>
            </a:endParaRPr>
          </a:p>
          <a:p>
            <a:pPr eaLnBrk="1" hangingPunct="1"/>
            <a:r>
              <a:rPr lang="en-US" altLang="zh-CN" sz="1200">
                <a:solidFill>
                  <a:srgbClr val="000000"/>
                </a:solidFill>
              </a:rPr>
              <a:t>dest:  255.255.255.255, 68</a:t>
            </a:r>
            <a:endParaRPr lang="en-US" altLang="zh-CN" sz="1200">
              <a:solidFill>
                <a:srgbClr val="000000"/>
              </a:solidFill>
            </a:endParaRPr>
          </a:p>
          <a:p>
            <a:pPr eaLnBrk="1" hangingPunct="1"/>
            <a:r>
              <a:rPr lang="en-US" altLang="zh-CN" sz="1200">
                <a:solidFill>
                  <a:srgbClr val="000000"/>
                </a:solidFill>
              </a:rPr>
              <a:t>yiaddrr: 223.1.2.4</a:t>
            </a:r>
            <a:endParaRPr lang="en-US" altLang="zh-CN" sz="1200">
              <a:solidFill>
                <a:srgbClr val="000000"/>
              </a:solidFill>
            </a:endParaRPr>
          </a:p>
          <a:p>
            <a:pPr eaLnBrk="1" hangingPunct="1"/>
            <a:r>
              <a:rPr lang="en-US" altLang="zh-CN" sz="1200">
                <a:solidFill>
                  <a:srgbClr val="000000"/>
                </a:solidFill>
              </a:rPr>
              <a:t>transaction ID: 655</a:t>
            </a:r>
            <a:endParaRPr lang="en-US" altLang="zh-CN" sz="1200">
              <a:solidFill>
                <a:srgbClr val="000000"/>
              </a:solidFill>
            </a:endParaRPr>
          </a:p>
          <a:p>
            <a:pPr eaLnBrk="1" hangingPunct="1"/>
            <a:r>
              <a:rPr lang="en-US" altLang="zh-CN" sz="1200">
                <a:solidFill>
                  <a:srgbClr val="000000"/>
                </a:solidFill>
              </a:rPr>
              <a:t>Lifetime: 3600 secs</a:t>
            </a:r>
            <a:endParaRPr lang="en-US" altLang="zh-CN" sz="1000">
              <a:solidFill>
                <a:srgbClr val="000000"/>
              </a:solidFill>
            </a:endParaRPr>
          </a:p>
        </p:txBody>
      </p:sp>
      <p:cxnSp>
        <p:nvCxnSpPr>
          <p:cNvPr id="4" name="直接箭头连接符 3"/>
          <p:cNvCxnSpPr/>
          <p:nvPr>
            <p:custDataLst>
              <p:tags r:id="rId40"/>
            </p:custDataLst>
          </p:nvPr>
        </p:nvCxnSpPr>
        <p:spPr>
          <a:xfrm flipH="1">
            <a:off x="2616676" y="2544821"/>
            <a:ext cx="1446663" cy="205432"/>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custDataLst>
              <p:tags r:id="rId41"/>
            </p:custDataLst>
          </p:nvPr>
        </p:nvCxnSpPr>
        <p:spPr>
          <a:xfrm>
            <a:off x="2616676" y="3153718"/>
            <a:ext cx="1613787" cy="205432"/>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custDataLst>
              <p:tags r:id="rId42"/>
            </p:custDataLst>
          </p:nvPr>
        </p:nvCxnSpPr>
        <p:spPr>
          <a:xfrm flipH="1">
            <a:off x="5522992" y="4440709"/>
            <a:ext cx="1446663" cy="205432"/>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custDataLst>
              <p:tags r:id="rId43"/>
            </p:custDataLst>
          </p:nvPr>
        </p:nvCxnSpPr>
        <p:spPr>
          <a:xfrm>
            <a:off x="2528888" y="5541963"/>
            <a:ext cx="1697553" cy="224631"/>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2008" y="2348880"/>
            <a:ext cx="2195736" cy="1815882"/>
          </a:xfrm>
          <a:prstGeom prst="rect">
            <a:avLst/>
          </a:prstGeom>
          <a:noFill/>
        </p:spPr>
        <p:txBody>
          <a:bodyPr wrap="square" rtlCol="0">
            <a:spAutoFit/>
          </a:bodyPr>
          <a:lstStyle/>
          <a:p>
            <a:r>
              <a:rPr lang="en-US" altLang="zh-CN" sz="2000" dirty="0">
                <a:solidFill>
                  <a:srgbClr val="C00000"/>
                </a:solidFill>
              </a:rPr>
              <a:t>DHCP</a:t>
            </a:r>
            <a:r>
              <a:rPr lang="zh-CN" altLang="en-US" sz="2000" dirty="0">
                <a:solidFill>
                  <a:srgbClr val="C00000"/>
                </a:solidFill>
              </a:rPr>
              <a:t>属于</a:t>
            </a:r>
            <a:r>
              <a:rPr lang="zh-CN" altLang="en-US" sz="2000" b="1" dirty="0">
                <a:solidFill>
                  <a:srgbClr val="C00000"/>
                </a:solidFill>
              </a:rPr>
              <a:t>应用层</a:t>
            </a:r>
            <a:r>
              <a:rPr lang="zh-CN" altLang="en-US" sz="2000" dirty="0">
                <a:solidFill>
                  <a:srgbClr val="C00000"/>
                </a:solidFill>
              </a:rPr>
              <a:t>协议</a:t>
            </a:r>
            <a:endParaRPr lang="en-US" altLang="zh-CN" sz="2000" dirty="0">
              <a:solidFill>
                <a:srgbClr val="C00000"/>
              </a:solidFill>
            </a:endParaRPr>
          </a:p>
          <a:p>
            <a:r>
              <a:rPr lang="zh-CN" altLang="en-US" dirty="0">
                <a:solidFill>
                  <a:srgbClr val="FF0000"/>
                </a:solidFill>
              </a:rPr>
              <a:t>应用层：</a:t>
            </a:r>
            <a:r>
              <a:rPr lang="en-US" altLang="zh-CN" dirty="0">
                <a:solidFill>
                  <a:srgbClr val="FF0000"/>
                </a:solidFill>
              </a:rPr>
              <a:t>C-S</a:t>
            </a:r>
            <a:r>
              <a:rPr lang="zh-CN" altLang="en-US" dirty="0">
                <a:solidFill>
                  <a:srgbClr val="FF0000"/>
                </a:solidFill>
              </a:rPr>
              <a:t>模式</a:t>
            </a:r>
            <a:endParaRPr lang="en-US" altLang="zh-CN" dirty="0">
              <a:solidFill>
                <a:srgbClr val="FF0000"/>
              </a:solidFill>
            </a:endParaRPr>
          </a:p>
          <a:p>
            <a:r>
              <a:rPr lang="zh-CN" altLang="en-US" dirty="0">
                <a:solidFill>
                  <a:srgbClr val="FF0000"/>
                </a:solidFill>
              </a:rPr>
              <a:t>运输层：</a:t>
            </a:r>
            <a:r>
              <a:rPr lang="en-US" altLang="zh-CN" dirty="0">
                <a:solidFill>
                  <a:srgbClr val="FF0000"/>
                </a:solidFill>
              </a:rPr>
              <a:t>UDP</a:t>
            </a:r>
            <a:r>
              <a:rPr lang="zh-CN" altLang="en-US" dirty="0">
                <a:solidFill>
                  <a:srgbClr val="FF0000"/>
                </a:solidFill>
              </a:rPr>
              <a:t>协议</a:t>
            </a:r>
            <a:endParaRPr lang="en-US" altLang="zh-CN" dirty="0">
              <a:solidFill>
                <a:srgbClr val="FF0000"/>
              </a:solidFill>
            </a:endParaRPr>
          </a:p>
          <a:p>
            <a:r>
              <a:rPr lang="zh-CN" altLang="en-US" dirty="0">
                <a:solidFill>
                  <a:srgbClr val="C00000"/>
                </a:solidFill>
              </a:rPr>
              <a:t>服务器端口</a:t>
            </a:r>
            <a:r>
              <a:rPr lang="en-US" altLang="zh-CN" dirty="0">
                <a:solidFill>
                  <a:srgbClr val="C00000"/>
                </a:solidFill>
              </a:rPr>
              <a:t>67</a:t>
            </a:r>
            <a:endParaRPr lang="en-US" altLang="zh-CN" dirty="0">
              <a:solidFill>
                <a:srgbClr val="C00000"/>
              </a:solidFill>
            </a:endParaRPr>
          </a:p>
          <a:p>
            <a:r>
              <a:rPr lang="zh-CN" altLang="en-US" dirty="0">
                <a:solidFill>
                  <a:srgbClr val="C00000"/>
                </a:solidFill>
              </a:rPr>
              <a:t>客户端端口</a:t>
            </a:r>
            <a:r>
              <a:rPr lang="en-US" altLang="zh-CN" dirty="0">
                <a:solidFill>
                  <a:srgbClr val="C00000"/>
                </a:solidFill>
              </a:rPr>
              <a:t>68</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文本框 3"/>
          <p:cNvSpPr txBox="1"/>
          <p:nvPr/>
        </p:nvSpPr>
        <p:spPr>
          <a:xfrm>
            <a:off x="110837" y="137000"/>
            <a:ext cx="7716982" cy="3170099"/>
          </a:xfrm>
          <a:prstGeom prst="rect">
            <a:avLst/>
          </a:prstGeom>
          <a:noFill/>
        </p:spPr>
        <p:txBody>
          <a:bodyPr wrap="square" rtlCol="0">
            <a:spAutoFit/>
          </a:bodyPr>
          <a:lstStyle/>
          <a:p>
            <a:pPr>
              <a:buNone/>
            </a:pPr>
            <a:r>
              <a:rPr lang="en-US" altLang="zh-CN" sz="2000" b="1" dirty="0">
                <a:solidFill>
                  <a:schemeClr val="accent5">
                    <a:lumMod val="50000"/>
                  </a:schemeClr>
                </a:solidFill>
              </a:rPr>
              <a:t>Ping</a:t>
            </a:r>
            <a:r>
              <a:rPr lang="zh-CN" altLang="en-US" sz="2000" b="1" dirty="0">
                <a:solidFill>
                  <a:schemeClr val="accent5">
                    <a:lumMod val="50000"/>
                  </a:schemeClr>
                </a:solidFill>
              </a:rPr>
              <a:t>与</a:t>
            </a:r>
            <a:r>
              <a:rPr lang="en-US" altLang="zh-CN" sz="2000" b="1" dirty="0">
                <a:solidFill>
                  <a:schemeClr val="accent5">
                    <a:lumMod val="50000"/>
                  </a:schemeClr>
                </a:solidFill>
              </a:rPr>
              <a:t>traceroute</a:t>
            </a:r>
            <a:endParaRPr lang="en-US" altLang="zh-CN" sz="2000" b="1" dirty="0">
              <a:solidFill>
                <a:schemeClr val="accent5">
                  <a:lumMod val="50000"/>
                </a:schemeClr>
              </a:solidFill>
            </a:endParaRPr>
          </a:p>
          <a:p>
            <a:pPr>
              <a:buNone/>
            </a:pPr>
            <a:endParaRPr lang="en-US" altLang="zh-CN" sz="1800" dirty="0"/>
          </a:p>
          <a:p>
            <a:pPr>
              <a:buNone/>
            </a:pPr>
            <a:r>
              <a:rPr lang="zh-CN" altLang="en-US" dirty="0"/>
              <a:t>均利用了</a:t>
            </a:r>
            <a:r>
              <a:rPr lang="en-US" altLang="zh-CN" dirty="0"/>
              <a:t>ICMP(</a:t>
            </a:r>
            <a:r>
              <a:rPr lang="zh-CN" altLang="en-US" dirty="0"/>
              <a:t>可认为</a:t>
            </a:r>
            <a:r>
              <a:rPr lang="en-US" altLang="zh-CN" dirty="0"/>
              <a:t>ICMP</a:t>
            </a:r>
            <a:r>
              <a:rPr lang="zh-CN" altLang="en-US" dirty="0"/>
              <a:t>在</a:t>
            </a:r>
            <a:r>
              <a:rPr lang="en-US" altLang="zh-CN" dirty="0"/>
              <a:t>IP</a:t>
            </a:r>
            <a:r>
              <a:rPr lang="zh-CN" altLang="en-US" dirty="0"/>
              <a:t>上面一点</a:t>
            </a:r>
            <a:r>
              <a:rPr lang="en-US" altLang="zh-CN" dirty="0"/>
              <a:t>)</a:t>
            </a:r>
            <a:endParaRPr lang="en-US" altLang="zh-CN" dirty="0"/>
          </a:p>
          <a:p>
            <a:pPr>
              <a:buNone/>
            </a:pPr>
            <a:endParaRPr lang="en-US" altLang="zh-CN" sz="1800" dirty="0"/>
          </a:p>
          <a:p>
            <a:pPr>
              <a:buNone/>
            </a:pPr>
            <a:r>
              <a:rPr lang="en-US" altLang="zh-CN" dirty="0"/>
              <a:t>Ping</a:t>
            </a:r>
            <a:r>
              <a:rPr lang="zh-CN" altLang="en-US" dirty="0"/>
              <a:t>程序发送一个</a:t>
            </a:r>
            <a:r>
              <a:rPr lang="en-US" altLang="zh-CN" dirty="0"/>
              <a:t>ICMP</a:t>
            </a:r>
            <a:r>
              <a:rPr lang="zh-CN" altLang="en-US" dirty="0"/>
              <a:t>类型</a:t>
            </a:r>
            <a:r>
              <a:rPr lang="en-US" altLang="zh-CN" dirty="0"/>
              <a:t>8</a:t>
            </a:r>
            <a:r>
              <a:rPr lang="zh-CN" altLang="en-US" dirty="0"/>
              <a:t>编码</a:t>
            </a:r>
            <a:r>
              <a:rPr lang="en-US" altLang="zh-CN" dirty="0"/>
              <a:t>0</a:t>
            </a:r>
            <a:r>
              <a:rPr lang="zh-CN" altLang="en-US" dirty="0"/>
              <a:t>的报文到指定主机，看到该回显请求的目的主机发回一个类型</a:t>
            </a:r>
            <a:r>
              <a:rPr lang="en-US" altLang="zh-CN" dirty="0"/>
              <a:t>0</a:t>
            </a:r>
            <a:r>
              <a:rPr lang="zh-CN" altLang="en-US" dirty="0"/>
              <a:t>编码</a:t>
            </a:r>
            <a:r>
              <a:rPr lang="en-US" altLang="zh-CN" dirty="0"/>
              <a:t>0</a:t>
            </a:r>
            <a:r>
              <a:rPr lang="zh-CN" altLang="en-US" dirty="0"/>
              <a:t>的</a:t>
            </a:r>
            <a:r>
              <a:rPr lang="en-US" altLang="zh-CN" dirty="0"/>
              <a:t>ICMP</a:t>
            </a:r>
            <a:r>
              <a:rPr lang="zh-CN" altLang="en-US" dirty="0"/>
              <a:t>回显回答</a:t>
            </a:r>
            <a:endParaRPr lang="en-US" altLang="zh-CN" dirty="0"/>
          </a:p>
          <a:p>
            <a:pPr>
              <a:buNone/>
            </a:pPr>
            <a:endParaRPr lang="en-US" altLang="zh-CN" sz="1800" dirty="0"/>
          </a:p>
          <a:p>
            <a:pPr>
              <a:buNone/>
            </a:pPr>
            <a:r>
              <a:rPr lang="en-US" altLang="zh-CN" dirty="0"/>
              <a:t>Traceroute</a:t>
            </a:r>
            <a:r>
              <a:rPr lang="zh-CN" altLang="en-US" dirty="0"/>
              <a:t>向目的主机发送一系列</a:t>
            </a:r>
            <a:r>
              <a:rPr lang="en-US" altLang="zh-CN" dirty="0"/>
              <a:t>IP</a:t>
            </a:r>
            <a:r>
              <a:rPr lang="zh-CN" altLang="en-US" dirty="0"/>
              <a:t>数据报，这些数据报中每个都携带了一个具有不可达</a:t>
            </a:r>
            <a:r>
              <a:rPr lang="en-US" altLang="zh-CN" dirty="0"/>
              <a:t>UDP</a:t>
            </a:r>
            <a:r>
              <a:rPr lang="zh-CN" altLang="en-US" dirty="0"/>
              <a:t>端口号的</a:t>
            </a:r>
            <a:r>
              <a:rPr lang="en-US" altLang="zh-CN" dirty="0"/>
              <a:t>UDP</a:t>
            </a:r>
            <a:r>
              <a:rPr lang="zh-CN" altLang="en-US" dirty="0"/>
              <a:t>报文段。且</a:t>
            </a:r>
            <a:r>
              <a:rPr lang="en-US" altLang="zh-CN" dirty="0"/>
              <a:t>TTL</a:t>
            </a:r>
            <a:r>
              <a:rPr lang="zh-CN" altLang="en-US" dirty="0"/>
              <a:t>递增。当时间过期时，回复</a:t>
            </a:r>
            <a:r>
              <a:rPr lang="en-US" altLang="zh-CN" dirty="0"/>
              <a:t>type11,code0</a:t>
            </a:r>
            <a:r>
              <a:rPr lang="zh-CN" altLang="en-US" dirty="0"/>
              <a:t>。当</a:t>
            </a:r>
            <a:r>
              <a:rPr lang="en-US" altLang="zh-CN" dirty="0"/>
              <a:t>UDP</a:t>
            </a:r>
            <a:r>
              <a:rPr lang="zh-CN" altLang="en-US" dirty="0"/>
              <a:t>达到目的主机时，回复</a:t>
            </a:r>
            <a:r>
              <a:rPr lang="en-US" altLang="zh-CN" dirty="0"/>
              <a:t>type3,code3</a:t>
            </a:r>
            <a:r>
              <a:rPr lang="zh-CN" altLang="en-US" dirty="0"/>
              <a:t>。</a:t>
            </a:r>
            <a:r>
              <a:rPr lang="en-US" altLang="zh-CN" dirty="0"/>
              <a:t>(UDP+ICMP)</a:t>
            </a:r>
            <a:r>
              <a:rPr lang="zh-CN" altLang="en-US" dirty="0"/>
              <a:t>由于每次独立发送</a:t>
            </a:r>
            <a:r>
              <a:rPr lang="en-US" altLang="zh-CN" dirty="0"/>
              <a:t>IP</a:t>
            </a:r>
            <a:r>
              <a:rPr lang="zh-CN" altLang="en-US" dirty="0"/>
              <a:t>数据报，可能</a:t>
            </a:r>
            <a:r>
              <a:rPr lang="en-US" altLang="zh-CN" dirty="0"/>
              <a:t>RTT</a:t>
            </a:r>
            <a:r>
              <a:rPr lang="zh-CN" altLang="en-US" dirty="0"/>
              <a:t>不单调，一般三次取平均。</a:t>
            </a:r>
            <a:endParaRPr lang="zh-CN" altLang="en-US" sz="1800" dirty="0"/>
          </a:p>
        </p:txBody>
      </p:sp>
      <p:pic>
        <p:nvPicPr>
          <p:cNvPr id="5" name="图片 4"/>
          <p:cNvPicPr>
            <a:picLocks noChangeAspect="1"/>
          </p:cNvPicPr>
          <p:nvPr/>
        </p:nvPicPr>
        <p:blipFill>
          <a:blip r:embed="rId1"/>
          <a:stretch>
            <a:fillRect/>
          </a:stretch>
        </p:blipFill>
        <p:spPr>
          <a:xfrm>
            <a:off x="110837" y="4298325"/>
            <a:ext cx="4248150" cy="1371600"/>
          </a:xfrm>
          <a:prstGeom prst="rect">
            <a:avLst/>
          </a:prstGeom>
        </p:spPr>
      </p:pic>
      <p:sp>
        <p:nvSpPr>
          <p:cNvPr id="6" name="文本框 5"/>
          <p:cNvSpPr txBox="1"/>
          <p:nvPr/>
        </p:nvSpPr>
        <p:spPr>
          <a:xfrm>
            <a:off x="110837" y="3913816"/>
            <a:ext cx="1233054" cy="369332"/>
          </a:xfrm>
          <a:prstGeom prst="rect">
            <a:avLst/>
          </a:prstGeom>
          <a:noFill/>
        </p:spPr>
        <p:txBody>
          <a:bodyPr wrap="square" rtlCol="0">
            <a:spAutoFit/>
          </a:bodyPr>
          <a:lstStyle/>
          <a:p>
            <a:pPr>
              <a:buNone/>
            </a:pPr>
            <a:r>
              <a:rPr lang="en-US" altLang="zh-CN" sz="1800" dirty="0"/>
              <a:t>IPv6</a:t>
            </a:r>
            <a:endParaRPr lang="zh-CN" altLang="en-US" sz="1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46364" y="1122218"/>
            <a:ext cx="8636186" cy="415636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9144000" cy="4565345"/>
          </a:xfrm>
          <a:prstGeom prst="rect">
            <a:avLst/>
          </a:prstGeom>
        </p:spPr>
      </p:pic>
      <p:pic>
        <p:nvPicPr>
          <p:cNvPr id="3" name="图片 2"/>
          <p:cNvPicPr>
            <a:picLocks noChangeAspect="1"/>
          </p:cNvPicPr>
          <p:nvPr/>
        </p:nvPicPr>
        <p:blipFill>
          <a:blip r:embed="rId2"/>
          <a:stretch>
            <a:fillRect/>
          </a:stretch>
        </p:blipFill>
        <p:spPr>
          <a:xfrm>
            <a:off x="5889459" y="4203088"/>
            <a:ext cx="3254541" cy="2330810"/>
          </a:xfrm>
          <a:prstGeom prst="rect">
            <a:avLst/>
          </a:prstGeom>
        </p:spPr>
      </p:pic>
      <p:sp>
        <p:nvSpPr>
          <p:cNvPr id="4" name="文本框 3"/>
          <p:cNvSpPr txBox="1"/>
          <p:nvPr/>
        </p:nvSpPr>
        <p:spPr>
          <a:xfrm>
            <a:off x="332509" y="4987636"/>
            <a:ext cx="3491346" cy="923330"/>
          </a:xfrm>
          <a:prstGeom prst="rect">
            <a:avLst/>
          </a:prstGeom>
          <a:noFill/>
        </p:spPr>
        <p:txBody>
          <a:bodyPr wrap="square" rtlCol="0">
            <a:spAutoFit/>
          </a:bodyPr>
          <a:lstStyle/>
          <a:p>
            <a:pPr>
              <a:buNone/>
            </a:pPr>
            <a:r>
              <a:rPr lang="zh-CN" altLang="en-US" dirty="0"/>
              <a:t>有可能考最长路径</a:t>
            </a:r>
            <a:endParaRPr lang="en-US" altLang="zh-CN" sz="1800" dirty="0"/>
          </a:p>
          <a:p>
            <a:pPr>
              <a:buNone/>
            </a:pPr>
            <a:r>
              <a:rPr lang="zh-CN" altLang="en-US" sz="1800" dirty="0"/>
              <a:t>最小生成树</a:t>
            </a:r>
            <a:r>
              <a:rPr lang="en-US" altLang="zh-CN" sz="1800" dirty="0"/>
              <a:t>O(n^2) or O(</a:t>
            </a:r>
            <a:r>
              <a:rPr lang="en-US" altLang="zh-CN" sz="1800" dirty="0" err="1"/>
              <a:t>nlogn</a:t>
            </a:r>
            <a:r>
              <a:rPr lang="en-US" altLang="zh-CN" sz="1800" dirty="0"/>
              <a:t>)</a:t>
            </a:r>
            <a:endParaRPr lang="en-US" altLang="zh-CN" sz="1800" dirty="0"/>
          </a:p>
          <a:p>
            <a:pPr>
              <a:buNone/>
            </a:pPr>
            <a:r>
              <a:rPr lang="en-US" altLang="zh-CN" dirty="0"/>
              <a:t>LS</a:t>
            </a:r>
            <a:r>
              <a:rPr lang="zh-CN" altLang="en-US" dirty="0"/>
              <a:t>的震荡现象</a:t>
            </a:r>
            <a:endParaRPr lang="zh-CN" altLang="en-US" sz="1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
          <p:cNvGraphicFramePr>
            <a:graphicFrameLocks noChangeAspect="1"/>
          </p:cNvGraphicFramePr>
          <p:nvPr>
            <p:custDataLst>
              <p:tags r:id="rId1"/>
            </p:custDataLst>
          </p:nvPr>
        </p:nvGraphicFramePr>
        <p:xfrm>
          <a:off x="4813300" y="685800"/>
          <a:ext cx="4044950" cy="1822450"/>
        </p:xfrm>
        <a:graphic>
          <a:graphicData uri="http://schemas.openxmlformats.org/presentationml/2006/ole">
            <mc:AlternateContent xmlns:mc="http://schemas.openxmlformats.org/markup-compatibility/2006">
              <mc:Choice xmlns:v="urn:schemas-microsoft-com:vml" Requires="v">
                <p:oleObj spid="_x0000_s4229" name="位图图像" r:id="rId2" imgW="3638550" imgH="1381125" progId="PBrush">
                  <p:embed/>
                </p:oleObj>
              </mc:Choice>
              <mc:Fallback>
                <p:oleObj name="位图图像" r:id="rId2" imgW="3638550" imgH="1381125" progId="PBrush">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300" y="685800"/>
                        <a:ext cx="4044950"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2977" name="Group 161"/>
          <p:cNvGraphicFramePr>
            <a:graphicFrameLocks noGrp="1"/>
          </p:cNvGraphicFramePr>
          <p:nvPr>
            <p:custDataLst>
              <p:tags r:id="rId4"/>
            </p:custDataLst>
          </p:nvPr>
        </p:nvGraphicFramePr>
        <p:xfrm>
          <a:off x="5981700" y="4214813"/>
          <a:ext cx="1447800" cy="904240"/>
        </p:xfrm>
        <a:graphic>
          <a:graphicData uri="http://schemas.openxmlformats.org/drawingml/2006/table">
            <a:tbl>
              <a:tblPr/>
              <a:tblGrid>
                <a:gridCol w="588963"/>
                <a:gridCol w="477837"/>
                <a:gridCol w="381000"/>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2</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sp>
        <p:nvSpPr>
          <p:cNvPr id="4" name="日期占位符 3"/>
          <p:cNvSpPr>
            <a:spLocks noGrp="1"/>
          </p:cNvSpPr>
          <p:nvPr>
            <p:ph type="dt" sz="half" idx="10"/>
            <p:custDataLst>
              <p:tags r:id="rId5"/>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Lec9</a:t>
            </a:r>
            <a:endParaRPr lang="en-US" altLang="zh-CN" dirty="0">
              <a:solidFill>
                <a:srgbClr val="000000">
                  <a:tint val="75000"/>
                </a:srgbClr>
              </a:solidFill>
            </a:endParaRPr>
          </a:p>
        </p:txBody>
      </p:sp>
      <p:sp>
        <p:nvSpPr>
          <p:cNvPr id="2061" name="Slide Number Placeholder 2"/>
          <p:cNvSpPr>
            <a:spLocks noGrp="1"/>
          </p:cNvSpPr>
          <p:nvPr>
            <p:ph type="sldNum" sz="quarter" idx="12"/>
            <p:custDataLst>
              <p:tags r:id="rId6"/>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7DE90126-4F62-4ABE-A850-47F8F55A3C59}"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2063" name="Rectangle 2"/>
          <p:cNvSpPr>
            <a:spLocks noChangeArrowheads="1"/>
          </p:cNvSpPr>
          <p:nvPr>
            <p:custDataLst>
              <p:tags r:id="rId7"/>
            </p:custDataLst>
          </p:nvPr>
        </p:nvSpPr>
        <p:spPr bwMode="auto">
          <a:xfrm>
            <a:off x="395288" y="609600"/>
            <a:ext cx="4843462"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dirty="0">
                <a:solidFill>
                  <a:srgbClr val="000000"/>
                </a:solidFill>
                <a:latin typeface="Comic Sans MS" panose="030F0702030302020204" pitchFamily="66" charset="0"/>
                <a:ea typeface="华文行楷" pitchFamily="2" charset="-122"/>
              </a:rPr>
              <a:t>DV:</a:t>
            </a:r>
            <a:r>
              <a:rPr lang="en-US" altLang="zh-CN" sz="4000" dirty="0">
                <a:solidFill>
                  <a:srgbClr val="000000"/>
                </a:solidFill>
                <a:latin typeface="黑体" pitchFamily="49" charset="-122"/>
                <a:ea typeface="黑体" pitchFamily="49" charset="-122"/>
              </a:rPr>
              <a:t> </a:t>
            </a:r>
            <a:r>
              <a:rPr lang="zh-CN" altLang="en-US" sz="4000" dirty="0">
                <a:solidFill>
                  <a:srgbClr val="000000"/>
                </a:solidFill>
                <a:latin typeface="黑体" pitchFamily="49" charset="-122"/>
                <a:ea typeface="黑体" pitchFamily="49" charset="-122"/>
              </a:rPr>
              <a:t>好消息传播迅速</a:t>
            </a:r>
            <a:br>
              <a:rPr lang="zh-CN" altLang="en-US" sz="4000" dirty="0">
                <a:solidFill>
                  <a:srgbClr val="000000"/>
                </a:solidFill>
                <a:latin typeface="黑体" pitchFamily="49" charset="-122"/>
                <a:ea typeface="黑体" pitchFamily="49" charset="-122"/>
              </a:rPr>
            </a:br>
            <a:r>
              <a:rPr lang="zh-CN" altLang="en-US" sz="3600" dirty="0">
                <a:solidFill>
                  <a:srgbClr val="000000"/>
                </a:solidFill>
                <a:latin typeface="Comic Sans MS" panose="030F0702030302020204" pitchFamily="66" charset="0"/>
              </a:rPr>
              <a:t> </a:t>
            </a:r>
            <a:r>
              <a:rPr lang="en-US" altLang="zh-CN" sz="2400" dirty="0">
                <a:solidFill>
                  <a:srgbClr val="000099"/>
                </a:solidFill>
                <a:latin typeface="Comic Sans MS" panose="030F0702030302020204" pitchFamily="66" charset="0"/>
              </a:rPr>
              <a:t>2 runs to converge</a:t>
            </a:r>
            <a:endParaRPr lang="en-US" altLang="zh-CN" sz="2400" dirty="0">
              <a:solidFill>
                <a:srgbClr val="000099"/>
              </a:solidFill>
              <a:latin typeface="Comic Sans MS" panose="030F0702030302020204" pitchFamily="66" charset="0"/>
            </a:endParaRPr>
          </a:p>
        </p:txBody>
      </p:sp>
      <p:graphicFrame>
        <p:nvGraphicFramePr>
          <p:cNvPr id="802820" name="Group 4"/>
          <p:cNvGraphicFramePr>
            <a:graphicFrameLocks noGrp="1"/>
          </p:cNvGraphicFramePr>
          <p:nvPr>
            <p:custDataLst>
              <p:tags r:id="rId8"/>
            </p:custDataLst>
          </p:nvPr>
        </p:nvGraphicFramePr>
        <p:xfrm>
          <a:off x="928688" y="2743200"/>
          <a:ext cx="1371600" cy="904240"/>
        </p:xfrm>
        <a:graphic>
          <a:graphicData uri="http://schemas.openxmlformats.org/drawingml/2006/table">
            <a:tbl>
              <a:tblPr/>
              <a:tblGrid>
                <a:gridCol w="558800"/>
                <a:gridCol w="414337"/>
                <a:gridCol w="398463"/>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sp>
        <p:nvSpPr>
          <p:cNvPr id="2075" name="Text Box 25"/>
          <p:cNvSpPr txBox="1">
            <a:spLocks noChangeArrowheads="1"/>
          </p:cNvSpPr>
          <p:nvPr>
            <p:custDataLst>
              <p:tags r:id="rId9"/>
            </p:custDataLst>
          </p:nvPr>
        </p:nvSpPr>
        <p:spPr bwMode="auto">
          <a:xfrm>
            <a:off x="1500188" y="2357438"/>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2000">
                <a:solidFill>
                  <a:srgbClr val="000099"/>
                </a:solidFill>
                <a:latin typeface="Comic Sans MS" panose="030F0702030302020204" pitchFamily="66" charset="0"/>
              </a:rPr>
              <a:t>Via</a:t>
            </a:r>
            <a:endParaRPr kumimoji="1" lang="en-US" altLang="zh-CN" sz="2000">
              <a:solidFill>
                <a:srgbClr val="000099"/>
              </a:solidFill>
              <a:latin typeface="Comic Sans MS" panose="030F0702030302020204" pitchFamily="66" charset="0"/>
            </a:endParaRPr>
          </a:p>
        </p:txBody>
      </p:sp>
      <p:graphicFrame>
        <p:nvGraphicFramePr>
          <p:cNvPr id="802842" name="Group 26"/>
          <p:cNvGraphicFramePr>
            <a:graphicFrameLocks noGrp="1"/>
          </p:cNvGraphicFramePr>
          <p:nvPr>
            <p:custDataLst>
              <p:tags r:id="rId10"/>
            </p:custDataLst>
          </p:nvPr>
        </p:nvGraphicFramePr>
        <p:xfrm>
          <a:off x="2662238" y="2743200"/>
          <a:ext cx="1338262" cy="904240"/>
        </p:xfrm>
        <a:graphic>
          <a:graphicData uri="http://schemas.openxmlformats.org/drawingml/2006/table">
            <a:tbl>
              <a:tblPr/>
              <a:tblGrid>
                <a:gridCol w="546100"/>
                <a:gridCol w="404812"/>
                <a:gridCol w="387350"/>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sp>
        <p:nvSpPr>
          <p:cNvPr id="802862" name="Oval 46"/>
          <p:cNvSpPr>
            <a:spLocks noChangeArrowheads="1"/>
          </p:cNvSpPr>
          <p:nvPr>
            <p:custDataLst>
              <p:tags r:id="rId11"/>
            </p:custDataLst>
          </p:nvPr>
        </p:nvSpPr>
        <p:spPr bwMode="auto">
          <a:xfrm>
            <a:off x="3214688" y="3276600"/>
            <a:ext cx="381000" cy="3810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graphicFrame>
        <p:nvGraphicFramePr>
          <p:cNvPr id="802863" name="Group 47"/>
          <p:cNvGraphicFramePr>
            <a:graphicFrameLocks noGrp="1"/>
          </p:cNvGraphicFramePr>
          <p:nvPr>
            <p:custDataLst>
              <p:tags r:id="rId12"/>
            </p:custDataLst>
          </p:nvPr>
        </p:nvGraphicFramePr>
        <p:xfrm>
          <a:off x="4333875" y="2743200"/>
          <a:ext cx="1309688" cy="904240"/>
        </p:xfrm>
        <a:graphic>
          <a:graphicData uri="http://schemas.openxmlformats.org/drawingml/2006/table">
            <a:tbl>
              <a:tblPr/>
              <a:tblGrid>
                <a:gridCol w="533400"/>
                <a:gridCol w="396875"/>
                <a:gridCol w="379413"/>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graphicFrame>
        <p:nvGraphicFramePr>
          <p:cNvPr id="802884" name="Group 68"/>
          <p:cNvGraphicFramePr>
            <a:graphicFrameLocks noGrp="1"/>
          </p:cNvGraphicFramePr>
          <p:nvPr>
            <p:custDataLst>
              <p:tags r:id="rId13"/>
            </p:custDataLst>
          </p:nvPr>
        </p:nvGraphicFramePr>
        <p:xfrm>
          <a:off x="5934075" y="2743200"/>
          <a:ext cx="1352550" cy="904240"/>
        </p:xfrm>
        <a:graphic>
          <a:graphicData uri="http://schemas.openxmlformats.org/drawingml/2006/table">
            <a:tbl>
              <a:tblPr/>
              <a:tblGrid>
                <a:gridCol w="552450"/>
                <a:gridCol w="407988"/>
                <a:gridCol w="392112"/>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graphicFrame>
        <p:nvGraphicFramePr>
          <p:cNvPr id="802905" name="Group 89"/>
          <p:cNvGraphicFramePr>
            <a:graphicFrameLocks noGrp="1"/>
          </p:cNvGraphicFramePr>
          <p:nvPr>
            <p:custDataLst>
              <p:tags r:id="rId14"/>
            </p:custDataLst>
          </p:nvPr>
        </p:nvGraphicFramePr>
        <p:xfrm>
          <a:off x="914400" y="4191000"/>
          <a:ext cx="1447800" cy="904240"/>
        </p:xfrm>
        <a:graphic>
          <a:graphicData uri="http://schemas.openxmlformats.org/drawingml/2006/table">
            <a:tbl>
              <a:tblPr/>
              <a:tblGrid>
                <a:gridCol w="588963"/>
                <a:gridCol w="477837"/>
                <a:gridCol w="381000"/>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5</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graphicFrame>
        <p:nvGraphicFramePr>
          <p:cNvPr id="802926" name="Group 110"/>
          <p:cNvGraphicFramePr>
            <a:graphicFrameLocks noGrp="1"/>
          </p:cNvGraphicFramePr>
          <p:nvPr>
            <p:custDataLst>
              <p:tags r:id="rId15"/>
            </p:custDataLst>
          </p:nvPr>
        </p:nvGraphicFramePr>
        <p:xfrm>
          <a:off x="2590800" y="4191000"/>
          <a:ext cx="1447800" cy="904240"/>
        </p:xfrm>
        <a:graphic>
          <a:graphicData uri="http://schemas.openxmlformats.org/drawingml/2006/table">
            <a:tbl>
              <a:tblPr/>
              <a:tblGrid>
                <a:gridCol w="588963"/>
                <a:gridCol w="477837"/>
                <a:gridCol w="381000"/>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5</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graphicFrame>
        <p:nvGraphicFramePr>
          <p:cNvPr id="802947" name="Group 131"/>
          <p:cNvGraphicFramePr>
            <a:graphicFrameLocks noGrp="1"/>
          </p:cNvGraphicFramePr>
          <p:nvPr>
            <p:custDataLst>
              <p:tags r:id="rId16"/>
            </p:custDataLst>
          </p:nvPr>
        </p:nvGraphicFramePr>
        <p:xfrm>
          <a:off x="4267200" y="4191000"/>
          <a:ext cx="1447800" cy="904240"/>
        </p:xfrm>
        <a:graphic>
          <a:graphicData uri="http://schemas.openxmlformats.org/drawingml/2006/table">
            <a:tbl>
              <a:tblPr/>
              <a:tblGrid>
                <a:gridCol w="588963"/>
                <a:gridCol w="477837"/>
                <a:gridCol w="381000"/>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2</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sp>
        <p:nvSpPr>
          <p:cNvPr id="802967" name="Oval 151"/>
          <p:cNvSpPr>
            <a:spLocks noChangeArrowheads="1"/>
          </p:cNvSpPr>
          <p:nvPr>
            <p:custDataLst>
              <p:tags r:id="rId17"/>
            </p:custDataLst>
          </p:nvPr>
        </p:nvSpPr>
        <p:spPr bwMode="auto">
          <a:xfrm>
            <a:off x="4911080" y="4724400"/>
            <a:ext cx="381000" cy="3810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grpSp>
        <p:nvGrpSpPr>
          <p:cNvPr id="2" name="Group 152"/>
          <p:cNvGrpSpPr/>
          <p:nvPr>
            <p:custDataLst>
              <p:tags r:id="rId18"/>
            </p:custDataLst>
          </p:nvPr>
        </p:nvGrpSpPr>
        <p:grpSpPr bwMode="auto">
          <a:xfrm>
            <a:off x="700088" y="5181600"/>
            <a:ext cx="7543800" cy="1158875"/>
            <a:chOff x="528" y="3264"/>
            <a:chExt cx="4752" cy="730"/>
          </a:xfrm>
        </p:grpSpPr>
        <p:sp>
          <p:nvSpPr>
            <p:cNvPr id="2146" name="Line 153"/>
            <p:cNvSpPr>
              <a:spLocks noChangeShapeType="1"/>
            </p:cNvSpPr>
            <p:nvPr>
              <p:custDataLst>
                <p:tags r:id="rId19"/>
              </p:custDataLst>
            </p:nvPr>
          </p:nvSpPr>
          <p:spPr bwMode="auto">
            <a:xfrm>
              <a:off x="528" y="3696"/>
              <a:ext cx="475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2147" name="Text Box 154"/>
            <p:cNvSpPr txBox="1">
              <a:spLocks noChangeArrowheads="1"/>
            </p:cNvSpPr>
            <p:nvPr>
              <p:custDataLst>
                <p:tags r:id="rId20"/>
              </p:custDataLst>
            </p:nvPr>
          </p:nvSpPr>
          <p:spPr bwMode="auto">
            <a:xfrm>
              <a:off x="864" y="374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2000">
                  <a:solidFill>
                    <a:srgbClr val="000000"/>
                  </a:solidFill>
                  <a:latin typeface="Times New Roman" panose="02020603050405020304" pitchFamily="18" charset="0"/>
                </a:rPr>
                <a:t>t</a:t>
              </a:r>
              <a:r>
                <a:rPr kumimoji="1" lang="en-US" altLang="zh-CN" sz="2000" baseline="-25000">
                  <a:solidFill>
                    <a:srgbClr val="000000"/>
                  </a:solidFill>
                  <a:latin typeface="Times New Roman" panose="02020603050405020304" pitchFamily="18" charset="0"/>
                </a:rPr>
                <a:t>0</a:t>
              </a:r>
              <a:endParaRPr kumimoji="1" lang="en-US" altLang="zh-CN" sz="2000" baseline="-25000">
                <a:solidFill>
                  <a:srgbClr val="000000"/>
                </a:solidFill>
                <a:latin typeface="Times New Roman" panose="02020603050405020304" pitchFamily="18" charset="0"/>
              </a:endParaRPr>
            </a:p>
          </p:txBody>
        </p:sp>
        <p:sp>
          <p:nvSpPr>
            <p:cNvPr id="2148" name="Text Box 155"/>
            <p:cNvSpPr txBox="1">
              <a:spLocks noChangeArrowheads="1"/>
            </p:cNvSpPr>
            <p:nvPr>
              <p:custDataLst>
                <p:tags r:id="rId21"/>
              </p:custDataLst>
            </p:nvPr>
          </p:nvSpPr>
          <p:spPr bwMode="auto">
            <a:xfrm>
              <a:off x="2079" y="374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2000">
                  <a:solidFill>
                    <a:srgbClr val="000000"/>
                  </a:solidFill>
                  <a:latin typeface="Times New Roman" panose="02020603050405020304" pitchFamily="18" charset="0"/>
                </a:rPr>
                <a:t>t</a:t>
              </a:r>
              <a:r>
                <a:rPr kumimoji="1" lang="en-US" altLang="zh-CN" sz="2000" baseline="-25000">
                  <a:solidFill>
                    <a:srgbClr val="000000"/>
                  </a:solidFill>
                  <a:latin typeface="Times New Roman" panose="02020603050405020304" pitchFamily="18" charset="0"/>
                </a:rPr>
                <a:t>1</a:t>
              </a:r>
              <a:endParaRPr kumimoji="1" lang="en-US" altLang="zh-CN" sz="2000" baseline="-25000">
                <a:solidFill>
                  <a:srgbClr val="000000"/>
                </a:solidFill>
                <a:latin typeface="Times New Roman" panose="02020603050405020304" pitchFamily="18" charset="0"/>
              </a:endParaRPr>
            </a:p>
          </p:txBody>
        </p:sp>
        <p:sp>
          <p:nvSpPr>
            <p:cNvPr id="2149" name="Text Box 156"/>
            <p:cNvSpPr txBox="1">
              <a:spLocks noChangeArrowheads="1"/>
            </p:cNvSpPr>
            <p:nvPr>
              <p:custDataLst>
                <p:tags r:id="rId22"/>
              </p:custDataLst>
            </p:nvPr>
          </p:nvSpPr>
          <p:spPr bwMode="auto">
            <a:xfrm>
              <a:off x="3114" y="374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2000">
                  <a:solidFill>
                    <a:srgbClr val="000000"/>
                  </a:solidFill>
                  <a:latin typeface="Times New Roman" panose="02020603050405020304" pitchFamily="18" charset="0"/>
                </a:rPr>
                <a:t>t</a:t>
              </a:r>
              <a:r>
                <a:rPr kumimoji="1" lang="en-US" altLang="zh-CN" sz="2000" baseline="-25000">
                  <a:solidFill>
                    <a:srgbClr val="000000"/>
                  </a:solidFill>
                  <a:latin typeface="Times New Roman" panose="02020603050405020304" pitchFamily="18" charset="0"/>
                </a:rPr>
                <a:t>2</a:t>
              </a:r>
              <a:endParaRPr kumimoji="1" lang="en-US" altLang="zh-CN" sz="2000" baseline="-25000">
                <a:solidFill>
                  <a:srgbClr val="000000"/>
                </a:solidFill>
                <a:latin typeface="Times New Roman" panose="02020603050405020304" pitchFamily="18" charset="0"/>
              </a:endParaRPr>
            </a:p>
          </p:txBody>
        </p:sp>
        <p:sp>
          <p:nvSpPr>
            <p:cNvPr id="2150" name="Text Box 157"/>
            <p:cNvSpPr txBox="1">
              <a:spLocks noChangeArrowheads="1"/>
            </p:cNvSpPr>
            <p:nvPr>
              <p:custDataLst>
                <p:tags r:id="rId23"/>
              </p:custDataLst>
            </p:nvPr>
          </p:nvSpPr>
          <p:spPr bwMode="auto">
            <a:xfrm>
              <a:off x="4059" y="374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2000">
                  <a:solidFill>
                    <a:srgbClr val="000000"/>
                  </a:solidFill>
                  <a:latin typeface="Times New Roman" panose="02020603050405020304" pitchFamily="18" charset="0"/>
                </a:rPr>
                <a:t>t</a:t>
              </a:r>
              <a:r>
                <a:rPr kumimoji="1" lang="en-US" altLang="zh-CN" sz="2000" baseline="-25000">
                  <a:solidFill>
                    <a:srgbClr val="000000"/>
                  </a:solidFill>
                  <a:latin typeface="Times New Roman" panose="02020603050405020304" pitchFamily="18" charset="0"/>
                </a:rPr>
                <a:t>3</a:t>
              </a:r>
              <a:endParaRPr kumimoji="1" lang="en-US" altLang="zh-CN" sz="2000" baseline="-25000">
                <a:solidFill>
                  <a:srgbClr val="000000"/>
                </a:solidFill>
                <a:latin typeface="Times New Roman" panose="02020603050405020304" pitchFamily="18" charset="0"/>
              </a:endParaRPr>
            </a:p>
          </p:txBody>
        </p:sp>
        <p:sp>
          <p:nvSpPr>
            <p:cNvPr id="2151" name="Text Box 158"/>
            <p:cNvSpPr txBox="1">
              <a:spLocks noChangeArrowheads="1"/>
            </p:cNvSpPr>
            <p:nvPr>
              <p:custDataLst>
                <p:tags r:id="rId24"/>
              </p:custDataLst>
            </p:nvPr>
          </p:nvSpPr>
          <p:spPr bwMode="auto">
            <a:xfrm>
              <a:off x="1200" y="3264"/>
              <a:ext cx="7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kumimoji="1" lang="en-US" altLang="zh-CN">
                  <a:solidFill>
                    <a:srgbClr val="000000"/>
                  </a:solidFill>
                  <a:latin typeface="Times New Roman" panose="02020603050405020304" pitchFamily="18" charset="0"/>
                </a:rPr>
                <a:t>C(X,Y) </a:t>
              </a:r>
              <a:endParaRPr kumimoji="1" lang="en-US" altLang="zh-CN">
                <a:solidFill>
                  <a:srgbClr val="000000"/>
                </a:solidFill>
                <a:latin typeface="Times New Roman" panose="02020603050405020304" pitchFamily="18" charset="0"/>
              </a:endParaRPr>
            </a:p>
            <a:p>
              <a:pPr eaLnBrk="1" hangingPunct="1"/>
              <a:r>
                <a:rPr kumimoji="1" lang="en-US" altLang="zh-CN">
                  <a:solidFill>
                    <a:srgbClr val="000000"/>
                  </a:solidFill>
                  <a:latin typeface="Times New Roman" panose="02020603050405020304" pitchFamily="18" charset="0"/>
                </a:rPr>
                <a:t>Changes</a:t>
              </a:r>
              <a:endParaRPr kumimoji="1" lang="en-US" altLang="zh-CN" baseline="-25000">
                <a:solidFill>
                  <a:srgbClr val="000000"/>
                </a:solidFill>
                <a:latin typeface="Times New Roman" panose="02020603050405020304" pitchFamily="18" charset="0"/>
              </a:endParaRPr>
            </a:p>
          </p:txBody>
        </p:sp>
      </p:grpSp>
      <p:sp>
        <p:nvSpPr>
          <p:cNvPr id="802975" name="Line 159"/>
          <p:cNvSpPr>
            <a:spLocks noChangeShapeType="1"/>
          </p:cNvSpPr>
          <p:nvPr>
            <p:custDataLst>
              <p:tags r:id="rId25"/>
            </p:custDataLst>
          </p:nvPr>
        </p:nvSpPr>
        <p:spPr bwMode="auto">
          <a:xfrm>
            <a:off x="3824288" y="3733800"/>
            <a:ext cx="533400" cy="5334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802976" name="Line 160"/>
          <p:cNvSpPr>
            <a:spLocks noChangeShapeType="1"/>
          </p:cNvSpPr>
          <p:nvPr>
            <p:custDataLst>
              <p:tags r:id="rId26"/>
            </p:custDataLst>
          </p:nvPr>
        </p:nvSpPr>
        <p:spPr bwMode="auto">
          <a:xfrm flipV="1">
            <a:off x="5538788" y="3657600"/>
            <a:ext cx="533400" cy="457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mc:AlternateContent xmlns:mc="http://schemas.openxmlformats.org/markup-compatibility/2006" xmlns:p14="http://schemas.microsoft.com/office/powerpoint/2010/main">
        <mc:Choice Requires="p14">
          <p:contentPart r:id="rId27" p14:bwMode="auto">
            <p14:nvContentPartPr>
              <p14:cNvPr id="3" name="墨迹 2"/>
              <p14:cNvContentPartPr/>
              <p14:nvPr>
                <p:custDataLst>
                  <p:tags r:id="rId28"/>
                </p:custDataLst>
              </p14:nvPr>
            </p14:nvContentPartPr>
            <p14:xfrm>
              <a:off x="763560" y="3391920"/>
              <a:ext cx="230400" cy="1637640"/>
            </p14:xfrm>
          </p:contentPart>
        </mc:Choice>
        <mc:Fallback xmlns="">
          <p:pic>
            <p:nvPicPr>
              <p:cNvPr id="3" name="墨迹 2"/>
            </p:nvPicPr>
            <p:blipFill>
              <a:blip r:embed="rId29"/>
            </p:blipFill>
            <p:spPr>
              <a:xfrm>
                <a:off x="763560" y="3391920"/>
                <a:ext cx="230400" cy="1637640"/>
              </a:xfrm>
              <a:prstGeom prst="rect"/>
            </p:spPr>
          </p:pic>
        </mc:Fallback>
      </mc:AlternateContent>
      <p:sp>
        <p:nvSpPr>
          <p:cNvPr id="5" name="矩形 4"/>
          <p:cNvSpPr/>
          <p:nvPr/>
        </p:nvSpPr>
        <p:spPr>
          <a:xfrm>
            <a:off x="143974" y="266689"/>
            <a:ext cx="2980303" cy="369332"/>
          </a:xfrm>
          <a:prstGeom prst="rect">
            <a:avLst/>
          </a:prstGeom>
        </p:spPr>
        <p:txBody>
          <a:bodyPr wrap="none">
            <a:spAutoFit/>
          </a:bodyPr>
          <a:lstStyle/>
          <a:p>
            <a:pPr>
              <a:buFont typeface="ZapfDingbats" pitchFamily="82" charset="2"/>
              <a:buNone/>
            </a:pPr>
            <a:r>
              <a:rPr lang="en-US" altLang="zh-CN" dirty="0">
                <a:solidFill>
                  <a:srgbClr val="FF0000"/>
                </a:solidFill>
                <a:latin typeface="Comic Sans MS" panose="030F0702030302020204" pitchFamily="66" charset="0"/>
              </a:rPr>
              <a:t>d</a:t>
            </a:r>
            <a:r>
              <a:rPr lang="en-US" altLang="zh-CN" baseline="-25000" dirty="0">
                <a:solidFill>
                  <a:srgbClr val="FF0000"/>
                </a:solidFill>
                <a:latin typeface="Comic Sans MS" panose="030F0702030302020204" pitchFamily="66" charset="0"/>
              </a:rPr>
              <a:t>x</a:t>
            </a:r>
            <a:r>
              <a:rPr lang="en-US" altLang="zh-CN" dirty="0">
                <a:solidFill>
                  <a:srgbClr val="FF0000"/>
                </a:solidFill>
                <a:latin typeface="Comic Sans MS" panose="030F0702030302020204" pitchFamily="66" charset="0"/>
              </a:rPr>
              <a:t>(y) = min {c(</a:t>
            </a:r>
            <a:r>
              <a:rPr lang="en-US" altLang="zh-CN" dirty="0" err="1">
                <a:solidFill>
                  <a:srgbClr val="FF0000"/>
                </a:solidFill>
                <a:latin typeface="Comic Sans MS" panose="030F0702030302020204" pitchFamily="66" charset="0"/>
              </a:rPr>
              <a:t>x,v</a:t>
            </a:r>
            <a:r>
              <a:rPr lang="en-US" altLang="zh-CN" dirty="0">
                <a:solidFill>
                  <a:srgbClr val="FF0000"/>
                </a:solidFill>
                <a:latin typeface="Comic Sans MS" panose="030F0702030302020204" pitchFamily="66" charset="0"/>
              </a:rPr>
              <a:t>) + d</a:t>
            </a:r>
            <a:r>
              <a:rPr lang="en-US" altLang="zh-CN" baseline="-25000" dirty="0">
                <a:solidFill>
                  <a:srgbClr val="FF0000"/>
                </a:solidFill>
                <a:latin typeface="Comic Sans MS" panose="030F0702030302020204" pitchFamily="66" charset="0"/>
              </a:rPr>
              <a:t>v</a:t>
            </a:r>
            <a:r>
              <a:rPr lang="en-US" altLang="zh-CN" dirty="0">
                <a:solidFill>
                  <a:srgbClr val="FF0000"/>
                </a:solidFill>
                <a:latin typeface="Comic Sans MS" panose="030F0702030302020204" pitchFamily="66" charset="0"/>
              </a:rPr>
              <a:t>(y) }</a:t>
            </a:r>
            <a:endParaRPr lang="en-US" altLang="zh-CN" dirty="0">
              <a:solidFill>
                <a:srgbClr val="FF0000"/>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02842"/>
                                        </p:tgtEl>
                                        <p:attrNameLst>
                                          <p:attrName>style.visibility</p:attrName>
                                        </p:attrNameLst>
                                      </p:cBhvr>
                                      <p:to>
                                        <p:strVal val="visible"/>
                                      </p:to>
                                    </p:set>
                                    <p:animEffect transition="in" filter="dissolve">
                                      <p:cBhvr>
                                        <p:cTn id="12" dur="500"/>
                                        <p:tgtEl>
                                          <p:spTgt spid="80284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02862"/>
                                        </p:tgtEl>
                                        <p:attrNameLst>
                                          <p:attrName>style.visibility</p:attrName>
                                        </p:attrNameLst>
                                      </p:cBhvr>
                                      <p:to>
                                        <p:strVal val="visible"/>
                                      </p:to>
                                    </p:set>
                                    <p:animEffect transition="in" filter="dissolve">
                                      <p:cBhvr>
                                        <p:cTn id="15" dur="500"/>
                                        <p:tgtEl>
                                          <p:spTgt spid="80286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029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802975"/>
                                        </p:tgtEl>
                                        <p:attrNameLst>
                                          <p:attrName>style.visibility</p:attrName>
                                        </p:attrNameLst>
                                      </p:cBhvr>
                                      <p:to>
                                        <p:strVal val="visible"/>
                                      </p:to>
                                    </p:set>
                                    <p:animEffect transition="in" filter="dissolve">
                                      <p:cBhvr>
                                        <p:cTn id="24" dur="500"/>
                                        <p:tgtEl>
                                          <p:spTgt spid="80297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802947"/>
                                        </p:tgtEl>
                                        <p:attrNameLst>
                                          <p:attrName>style.visibility</p:attrName>
                                        </p:attrNameLst>
                                      </p:cBhvr>
                                      <p:to>
                                        <p:strVal val="visible"/>
                                      </p:to>
                                    </p:set>
                                    <p:animEffect transition="in" filter="dissolve">
                                      <p:cBhvr>
                                        <p:cTn id="29" dur="500"/>
                                        <p:tgtEl>
                                          <p:spTgt spid="80294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802967"/>
                                        </p:tgtEl>
                                        <p:attrNameLst>
                                          <p:attrName>style.visibility</p:attrName>
                                        </p:attrNameLst>
                                      </p:cBhvr>
                                      <p:to>
                                        <p:strVal val="visible"/>
                                      </p:to>
                                    </p:set>
                                    <p:animEffect transition="in" filter="dissolve">
                                      <p:cBhvr>
                                        <p:cTn id="34" dur="500"/>
                                        <p:tgtEl>
                                          <p:spTgt spid="80296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802863"/>
                                        </p:tgtEl>
                                        <p:attrNameLst>
                                          <p:attrName>style.visibility</p:attrName>
                                        </p:attrNameLst>
                                      </p:cBhvr>
                                      <p:to>
                                        <p:strVal val="visible"/>
                                      </p:to>
                                    </p:set>
                                    <p:animEffect transition="in" filter="dissolve">
                                      <p:cBhvr>
                                        <p:cTn id="39" dur="500"/>
                                        <p:tgtEl>
                                          <p:spTgt spid="80286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802976"/>
                                        </p:tgtEl>
                                        <p:attrNameLst>
                                          <p:attrName>style.visibility</p:attrName>
                                        </p:attrNameLst>
                                      </p:cBhvr>
                                      <p:to>
                                        <p:strVal val="visible"/>
                                      </p:to>
                                    </p:set>
                                    <p:animEffect transition="in" filter="dissolve">
                                      <p:cBhvr>
                                        <p:cTn id="44" dur="500"/>
                                        <p:tgtEl>
                                          <p:spTgt spid="802976"/>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802884"/>
                                        </p:tgtEl>
                                        <p:attrNameLst>
                                          <p:attrName>style.visibility</p:attrName>
                                        </p:attrNameLst>
                                      </p:cBhvr>
                                      <p:to>
                                        <p:strVal val="visible"/>
                                      </p:to>
                                    </p:set>
                                    <p:animEffect transition="in" filter="dissolve">
                                      <p:cBhvr>
                                        <p:cTn id="49" dur="500"/>
                                        <p:tgtEl>
                                          <p:spTgt spid="802884"/>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802977"/>
                                        </p:tgtEl>
                                        <p:attrNameLst>
                                          <p:attrName>style.visibility</p:attrName>
                                        </p:attrNameLst>
                                      </p:cBhvr>
                                      <p:to>
                                        <p:strVal val="visible"/>
                                      </p:to>
                                    </p:set>
                                    <p:animEffect transition="in" filter="dissolve">
                                      <p:cBhvr>
                                        <p:cTn id="54" dur="500"/>
                                        <p:tgtEl>
                                          <p:spTgt spid="802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62" grpId="0" animBg="1"/>
      <p:bldP spid="802967" grpId="0" animBg="1"/>
      <p:bldP spid="802975" grpId="0" animBg="1"/>
      <p:bldP spid="8029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3"/>
          <p:cNvGraphicFramePr>
            <a:graphicFrameLocks noChangeAspect="1"/>
          </p:cNvGraphicFramePr>
          <p:nvPr>
            <p:custDataLst>
              <p:tags r:id="rId1"/>
            </p:custDataLst>
          </p:nvPr>
        </p:nvGraphicFramePr>
        <p:xfrm>
          <a:off x="4572000" y="609600"/>
          <a:ext cx="3876675" cy="1597025"/>
        </p:xfrm>
        <a:graphic>
          <a:graphicData uri="http://schemas.openxmlformats.org/presentationml/2006/ole">
            <mc:AlternateContent xmlns:mc="http://schemas.openxmlformats.org/markup-compatibility/2006">
              <mc:Choice xmlns:v="urn:schemas-microsoft-com:vml" Requires="v">
                <p:oleObj spid="_x0000_s5253" name="位图图像" r:id="rId2" imgW="3190875" imgH="1314450" progId="PBrush">
                  <p:embed/>
                </p:oleObj>
              </mc:Choice>
              <mc:Fallback>
                <p:oleObj name="位图图像" r:id="rId2" imgW="3190875" imgH="1314450" progId="PBrush">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09600"/>
                        <a:ext cx="3876675"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4070" name="Group 230"/>
          <p:cNvGraphicFramePr>
            <a:graphicFrameLocks noGrp="1"/>
          </p:cNvGraphicFramePr>
          <p:nvPr>
            <p:custDataLst>
              <p:tags r:id="rId4"/>
            </p:custDataLst>
          </p:nvPr>
        </p:nvGraphicFramePr>
        <p:xfrm>
          <a:off x="7041704" y="2525713"/>
          <a:ext cx="1449387" cy="903288"/>
        </p:xfrm>
        <a:graphic>
          <a:graphicData uri="http://schemas.openxmlformats.org/drawingml/2006/table">
            <a:tbl>
              <a:tblPr/>
              <a:tblGrid>
                <a:gridCol w="533400"/>
                <a:gridCol w="534987"/>
                <a:gridCol w="381000"/>
              </a:tblGrid>
              <a:tr h="4460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8</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graphicFrame>
        <p:nvGraphicFramePr>
          <p:cNvPr id="804072" name="Group 232"/>
          <p:cNvGraphicFramePr>
            <a:graphicFrameLocks noGrp="1"/>
          </p:cNvGraphicFramePr>
          <p:nvPr>
            <p:custDataLst>
              <p:tags r:id="rId5"/>
            </p:custDataLst>
          </p:nvPr>
        </p:nvGraphicFramePr>
        <p:xfrm>
          <a:off x="5289104" y="3886200"/>
          <a:ext cx="1447800" cy="914400"/>
        </p:xfrm>
        <a:graphic>
          <a:graphicData uri="http://schemas.openxmlformats.org/drawingml/2006/table">
            <a:tbl>
              <a:tblPr/>
              <a:tblGrid>
                <a:gridCol w="533400"/>
                <a:gridCol w="533400"/>
                <a:gridCol w="381000"/>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7</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sp>
        <p:nvSpPr>
          <p:cNvPr id="3" name="日期占位符 2"/>
          <p:cNvSpPr>
            <a:spLocks noGrp="1"/>
          </p:cNvSpPr>
          <p:nvPr>
            <p:ph type="dt" sz="half" idx="10"/>
            <p:custDataLst>
              <p:tags r:id="rId6"/>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Lec9</a:t>
            </a:r>
            <a:endParaRPr lang="en-US" altLang="zh-CN" dirty="0">
              <a:solidFill>
                <a:srgbClr val="000000">
                  <a:tint val="75000"/>
                </a:srgbClr>
              </a:solidFill>
            </a:endParaRPr>
          </a:p>
        </p:txBody>
      </p:sp>
      <p:sp>
        <p:nvSpPr>
          <p:cNvPr id="3085" name="Slide Number Placeholder 2"/>
          <p:cNvSpPr>
            <a:spLocks noGrp="1"/>
          </p:cNvSpPr>
          <p:nvPr>
            <p:ph type="sldNum" sz="quarter" idx="12"/>
            <p:custDataLst>
              <p:tags r:id="rId7"/>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1A0DD8EB-A873-480A-BD7C-EB93E6B87BD3}"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3087" name="Rectangle 2"/>
          <p:cNvSpPr>
            <a:spLocks noChangeArrowheads="1"/>
          </p:cNvSpPr>
          <p:nvPr>
            <p:custDataLst>
              <p:tags r:id="rId8"/>
            </p:custDataLst>
          </p:nvPr>
        </p:nvSpPr>
        <p:spPr bwMode="auto">
          <a:xfrm>
            <a:off x="468312" y="476250"/>
            <a:ext cx="43656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dirty="0">
                <a:solidFill>
                  <a:srgbClr val="000000"/>
                </a:solidFill>
                <a:latin typeface="Comic Sans MS" panose="030F0702030302020204" pitchFamily="66" charset="0"/>
              </a:rPr>
              <a:t>DV: </a:t>
            </a:r>
            <a:r>
              <a:rPr lang="zh-CN" altLang="en-US" sz="4000" dirty="0">
                <a:solidFill>
                  <a:srgbClr val="000000"/>
                </a:solidFill>
                <a:latin typeface="黑体" pitchFamily="49" charset="-122"/>
                <a:ea typeface="黑体" pitchFamily="49" charset="-122"/>
              </a:rPr>
              <a:t>坏消息传播慢</a:t>
            </a:r>
            <a:br>
              <a:rPr lang="zh-CN" altLang="en-US" sz="4000" dirty="0">
                <a:solidFill>
                  <a:srgbClr val="000000"/>
                </a:solidFill>
                <a:latin typeface="黑体" pitchFamily="49" charset="-122"/>
                <a:ea typeface="黑体" pitchFamily="49" charset="-122"/>
              </a:rPr>
            </a:br>
            <a:r>
              <a:rPr lang="en-US" altLang="zh-CN" sz="2400" dirty="0">
                <a:solidFill>
                  <a:srgbClr val="C00000"/>
                </a:solidFill>
                <a:latin typeface="Comic Sans MS" panose="030F0702030302020204" pitchFamily="66" charset="0"/>
              </a:rPr>
              <a:t>46 </a:t>
            </a:r>
            <a:r>
              <a:rPr lang="en-US" altLang="zh-CN" sz="2400" dirty="0">
                <a:solidFill>
                  <a:srgbClr val="000099"/>
                </a:solidFill>
                <a:latin typeface="Comic Sans MS" panose="030F0702030302020204" pitchFamily="66" charset="0"/>
              </a:rPr>
              <a:t>runs to converge</a:t>
            </a:r>
            <a:endParaRPr lang="en-US" altLang="zh-CN" sz="2400" dirty="0">
              <a:solidFill>
                <a:srgbClr val="000099"/>
              </a:solidFill>
              <a:latin typeface="Comic Sans MS" panose="030F0702030302020204" pitchFamily="66" charset="0"/>
            </a:endParaRPr>
          </a:p>
        </p:txBody>
      </p:sp>
      <p:graphicFrame>
        <p:nvGraphicFramePr>
          <p:cNvPr id="803844" name="Group 4"/>
          <p:cNvGraphicFramePr>
            <a:graphicFrameLocks noGrp="1"/>
          </p:cNvGraphicFramePr>
          <p:nvPr>
            <p:custDataLst>
              <p:tags r:id="rId9"/>
            </p:custDataLst>
          </p:nvPr>
        </p:nvGraphicFramePr>
        <p:xfrm>
          <a:off x="236091" y="2514600"/>
          <a:ext cx="1271588" cy="904240"/>
        </p:xfrm>
        <a:graphic>
          <a:graphicData uri="http://schemas.openxmlformats.org/drawingml/2006/table">
            <a:tbl>
              <a:tblPr/>
              <a:tblGrid>
                <a:gridCol w="519113"/>
                <a:gridCol w="384175"/>
                <a:gridCol w="368300"/>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sp>
        <p:nvSpPr>
          <p:cNvPr id="3099" name="Text Box 25"/>
          <p:cNvSpPr txBox="1">
            <a:spLocks noChangeArrowheads="1"/>
          </p:cNvSpPr>
          <p:nvPr>
            <p:custDataLst>
              <p:tags r:id="rId10"/>
            </p:custDataLst>
          </p:nvPr>
        </p:nvSpPr>
        <p:spPr bwMode="auto">
          <a:xfrm>
            <a:off x="564704" y="21336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2000">
                <a:solidFill>
                  <a:srgbClr val="000099"/>
                </a:solidFill>
                <a:latin typeface="Comic Sans MS" panose="030F0702030302020204" pitchFamily="66" charset="0"/>
              </a:rPr>
              <a:t>Via</a:t>
            </a:r>
            <a:endParaRPr kumimoji="1" lang="en-US" altLang="zh-CN" sz="2000">
              <a:solidFill>
                <a:srgbClr val="000099"/>
              </a:solidFill>
              <a:latin typeface="Comic Sans MS" panose="030F0702030302020204" pitchFamily="66" charset="0"/>
            </a:endParaRPr>
          </a:p>
        </p:txBody>
      </p:sp>
      <p:graphicFrame>
        <p:nvGraphicFramePr>
          <p:cNvPr id="804076" name="Group 236"/>
          <p:cNvGraphicFramePr>
            <a:graphicFrameLocks noGrp="1"/>
          </p:cNvGraphicFramePr>
          <p:nvPr>
            <p:custDataLst>
              <p:tags r:id="rId11"/>
            </p:custDataLst>
          </p:nvPr>
        </p:nvGraphicFramePr>
        <p:xfrm>
          <a:off x="1707704" y="2514600"/>
          <a:ext cx="1514475" cy="882015"/>
        </p:xfrm>
        <a:graphic>
          <a:graphicData uri="http://schemas.openxmlformats.org/drawingml/2006/table">
            <a:tbl>
              <a:tblPr/>
              <a:tblGrid>
                <a:gridCol w="514350"/>
                <a:gridCol w="512762"/>
                <a:gridCol w="487363"/>
              </a:tblGrid>
              <a:tr h="4857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6</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sp>
        <p:nvSpPr>
          <p:cNvPr id="803886" name="Oval 46"/>
          <p:cNvSpPr>
            <a:spLocks noChangeArrowheads="1"/>
          </p:cNvSpPr>
          <p:nvPr>
            <p:custDataLst>
              <p:tags r:id="rId12"/>
            </p:custDataLst>
          </p:nvPr>
        </p:nvSpPr>
        <p:spPr bwMode="auto">
          <a:xfrm>
            <a:off x="2277616" y="3000375"/>
            <a:ext cx="381000" cy="3810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CN" altLang="zh-CN">
              <a:solidFill>
                <a:srgbClr val="000000"/>
              </a:solidFill>
              <a:latin typeface="Times New Roman" panose="02020603050405020304" pitchFamily="18" charset="0"/>
            </a:endParaRPr>
          </a:p>
        </p:txBody>
      </p:sp>
      <p:graphicFrame>
        <p:nvGraphicFramePr>
          <p:cNvPr id="803887" name="Group 47"/>
          <p:cNvGraphicFramePr>
            <a:graphicFrameLocks noGrp="1"/>
          </p:cNvGraphicFramePr>
          <p:nvPr>
            <p:custDataLst>
              <p:tags r:id="rId13"/>
            </p:custDataLst>
          </p:nvPr>
        </p:nvGraphicFramePr>
        <p:xfrm>
          <a:off x="3507929" y="2503488"/>
          <a:ext cx="1371600" cy="904240"/>
        </p:xfrm>
        <a:graphic>
          <a:graphicData uri="http://schemas.openxmlformats.org/drawingml/2006/table">
            <a:tbl>
              <a:tblPr/>
              <a:tblGrid>
                <a:gridCol w="500062"/>
                <a:gridCol w="500063"/>
                <a:gridCol w="371475"/>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6</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graphicFrame>
        <p:nvGraphicFramePr>
          <p:cNvPr id="804075" name="Group 235"/>
          <p:cNvGraphicFramePr>
            <a:graphicFrameLocks noGrp="1"/>
          </p:cNvGraphicFramePr>
          <p:nvPr>
            <p:custDataLst>
              <p:tags r:id="rId14"/>
            </p:custDataLst>
          </p:nvPr>
        </p:nvGraphicFramePr>
        <p:xfrm>
          <a:off x="107504" y="3962400"/>
          <a:ext cx="1447800" cy="904240"/>
        </p:xfrm>
        <a:graphic>
          <a:graphicData uri="http://schemas.openxmlformats.org/drawingml/2006/table">
            <a:tbl>
              <a:tblPr/>
              <a:tblGrid>
                <a:gridCol w="588962"/>
                <a:gridCol w="554038"/>
                <a:gridCol w="304800"/>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5</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graphicFrame>
        <p:nvGraphicFramePr>
          <p:cNvPr id="804077" name="Group 237"/>
          <p:cNvGraphicFramePr>
            <a:graphicFrameLocks noGrp="1"/>
          </p:cNvGraphicFramePr>
          <p:nvPr>
            <p:custDataLst>
              <p:tags r:id="rId15"/>
            </p:custDataLst>
          </p:nvPr>
        </p:nvGraphicFramePr>
        <p:xfrm>
          <a:off x="1707704" y="3962400"/>
          <a:ext cx="1524000" cy="904240"/>
        </p:xfrm>
        <a:graphic>
          <a:graphicData uri="http://schemas.openxmlformats.org/drawingml/2006/table">
            <a:tbl>
              <a:tblPr/>
              <a:tblGrid>
                <a:gridCol w="481012"/>
                <a:gridCol w="533400"/>
                <a:gridCol w="509588"/>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5</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graphicFrame>
        <p:nvGraphicFramePr>
          <p:cNvPr id="804073" name="Group 233"/>
          <p:cNvGraphicFramePr>
            <a:graphicFrameLocks noGrp="1"/>
          </p:cNvGraphicFramePr>
          <p:nvPr>
            <p:custDataLst>
              <p:tags r:id="rId16"/>
            </p:custDataLst>
          </p:nvPr>
        </p:nvGraphicFramePr>
        <p:xfrm>
          <a:off x="3498404" y="3962400"/>
          <a:ext cx="1447800" cy="904240"/>
        </p:xfrm>
        <a:graphic>
          <a:graphicData uri="http://schemas.openxmlformats.org/drawingml/2006/table">
            <a:tbl>
              <a:tblPr/>
              <a:tblGrid>
                <a:gridCol w="495300"/>
                <a:gridCol w="571500"/>
                <a:gridCol w="381000"/>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7</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sp>
        <p:nvSpPr>
          <p:cNvPr id="803971" name="Oval 131"/>
          <p:cNvSpPr>
            <a:spLocks noChangeArrowheads="1"/>
          </p:cNvSpPr>
          <p:nvPr>
            <p:custDataLst>
              <p:tags r:id="rId17"/>
            </p:custDataLst>
          </p:nvPr>
        </p:nvSpPr>
        <p:spPr bwMode="auto">
          <a:xfrm>
            <a:off x="4106292" y="4488160"/>
            <a:ext cx="381000" cy="3810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grpSp>
        <p:nvGrpSpPr>
          <p:cNvPr id="2" name="Group 132"/>
          <p:cNvGrpSpPr/>
          <p:nvPr>
            <p:custDataLst>
              <p:tags r:id="rId18"/>
            </p:custDataLst>
          </p:nvPr>
        </p:nvGrpSpPr>
        <p:grpSpPr bwMode="auto">
          <a:xfrm>
            <a:off x="268560" y="5078437"/>
            <a:ext cx="7543800" cy="1158875"/>
            <a:chOff x="528" y="3264"/>
            <a:chExt cx="4752" cy="730"/>
          </a:xfrm>
        </p:grpSpPr>
        <p:sp>
          <p:nvSpPr>
            <p:cNvPr id="3196" name="Line 133"/>
            <p:cNvSpPr>
              <a:spLocks noChangeShapeType="1"/>
            </p:cNvSpPr>
            <p:nvPr>
              <p:custDataLst>
                <p:tags r:id="rId19"/>
              </p:custDataLst>
            </p:nvPr>
          </p:nvSpPr>
          <p:spPr bwMode="auto">
            <a:xfrm>
              <a:off x="528" y="3696"/>
              <a:ext cx="475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3197" name="Text Box 134"/>
            <p:cNvSpPr txBox="1">
              <a:spLocks noChangeArrowheads="1"/>
            </p:cNvSpPr>
            <p:nvPr>
              <p:custDataLst>
                <p:tags r:id="rId20"/>
              </p:custDataLst>
            </p:nvPr>
          </p:nvSpPr>
          <p:spPr bwMode="auto">
            <a:xfrm>
              <a:off x="864" y="374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2000">
                  <a:solidFill>
                    <a:srgbClr val="000000"/>
                  </a:solidFill>
                  <a:latin typeface="Times New Roman" panose="02020603050405020304" pitchFamily="18" charset="0"/>
                </a:rPr>
                <a:t>t</a:t>
              </a:r>
              <a:r>
                <a:rPr kumimoji="1" lang="en-US" altLang="zh-CN" sz="2000" baseline="-25000">
                  <a:solidFill>
                    <a:srgbClr val="000000"/>
                  </a:solidFill>
                  <a:latin typeface="Times New Roman" panose="02020603050405020304" pitchFamily="18" charset="0"/>
                </a:rPr>
                <a:t>0</a:t>
              </a:r>
              <a:endParaRPr kumimoji="1" lang="en-US" altLang="zh-CN" sz="2000" baseline="-25000">
                <a:solidFill>
                  <a:srgbClr val="000000"/>
                </a:solidFill>
                <a:latin typeface="Times New Roman" panose="02020603050405020304" pitchFamily="18" charset="0"/>
              </a:endParaRPr>
            </a:p>
          </p:txBody>
        </p:sp>
        <p:sp>
          <p:nvSpPr>
            <p:cNvPr id="3198" name="Text Box 135"/>
            <p:cNvSpPr txBox="1">
              <a:spLocks noChangeArrowheads="1"/>
            </p:cNvSpPr>
            <p:nvPr>
              <p:custDataLst>
                <p:tags r:id="rId21"/>
              </p:custDataLst>
            </p:nvPr>
          </p:nvSpPr>
          <p:spPr bwMode="auto">
            <a:xfrm>
              <a:off x="1725" y="374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2000">
                  <a:solidFill>
                    <a:srgbClr val="000000"/>
                  </a:solidFill>
                  <a:latin typeface="Times New Roman" panose="02020603050405020304" pitchFamily="18" charset="0"/>
                </a:rPr>
                <a:t>t</a:t>
              </a:r>
              <a:r>
                <a:rPr kumimoji="1" lang="en-US" altLang="zh-CN" sz="2000" baseline="-25000">
                  <a:solidFill>
                    <a:srgbClr val="000000"/>
                  </a:solidFill>
                  <a:latin typeface="Times New Roman" panose="02020603050405020304" pitchFamily="18" charset="0"/>
                </a:rPr>
                <a:t>1</a:t>
              </a:r>
              <a:endParaRPr kumimoji="1" lang="en-US" altLang="zh-CN" sz="2000" baseline="-25000">
                <a:solidFill>
                  <a:srgbClr val="000000"/>
                </a:solidFill>
                <a:latin typeface="Times New Roman" panose="02020603050405020304" pitchFamily="18" charset="0"/>
              </a:endParaRPr>
            </a:p>
          </p:txBody>
        </p:sp>
        <p:sp>
          <p:nvSpPr>
            <p:cNvPr id="3199" name="Text Box 136"/>
            <p:cNvSpPr txBox="1">
              <a:spLocks noChangeArrowheads="1"/>
            </p:cNvSpPr>
            <p:nvPr>
              <p:custDataLst>
                <p:tags r:id="rId22"/>
              </p:custDataLst>
            </p:nvPr>
          </p:nvSpPr>
          <p:spPr bwMode="auto">
            <a:xfrm>
              <a:off x="2976" y="374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2000">
                  <a:solidFill>
                    <a:srgbClr val="000000"/>
                  </a:solidFill>
                  <a:latin typeface="Times New Roman" panose="02020603050405020304" pitchFamily="18" charset="0"/>
                </a:rPr>
                <a:t>t</a:t>
              </a:r>
              <a:r>
                <a:rPr kumimoji="1" lang="en-US" altLang="zh-CN" sz="2000" baseline="-25000">
                  <a:solidFill>
                    <a:srgbClr val="000000"/>
                  </a:solidFill>
                  <a:latin typeface="Times New Roman" panose="02020603050405020304" pitchFamily="18" charset="0"/>
                </a:rPr>
                <a:t>2</a:t>
              </a:r>
              <a:endParaRPr kumimoji="1" lang="en-US" altLang="zh-CN" sz="2000" baseline="-25000">
                <a:solidFill>
                  <a:srgbClr val="000000"/>
                </a:solidFill>
                <a:latin typeface="Times New Roman" panose="02020603050405020304" pitchFamily="18" charset="0"/>
              </a:endParaRPr>
            </a:p>
          </p:txBody>
        </p:sp>
        <p:sp>
          <p:nvSpPr>
            <p:cNvPr id="3200" name="Text Box 137"/>
            <p:cNvSpPr txBox="1">
              <a:spLocks noChangeArrowheads="1"/>
            </p:cNvSpPr>
            <p:nvPr>
              <p:custDataLst>
                <p:tags r:id="rId23"/>
              </p:custDataLst>
            </p:nvPr>
          </p:nvSpPr>
          <p:spPr bwMode="auto">
            <a:xfrm>
              <a:off x="3987" y="374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2000">
                  <a:solidFill>
                    <a:srgbClr val="000000"/>
                  </a:solidFill>
                  <a:latin typeface="Times New Roman" panose="02020603050405020304" pitchFamily="18" charset="0"/>
                </a:rPr>
                <a:t>t</a:t>
              </a:r>
              <a:r>
                <a:rPr kumimoji="1" lang="en-US" altLang="zh-CN" sz="2000" baseline="-25000">
                  <a:solidFill>
                    <a:srgbClr val="000000"/>
                  </a:solidFill>
                  <a:latin typeface="Times New Roman" panose="02020603050405020304" pitchFamily="18" charset="0"/>
                </a:rPr>
                <a:t>3</a:t>
              </a:r>
              <a:endParaRPr kumimoji="1" lang="en-US" altLang="zh-CN" sz="2000" baseline="-25000">
                <a:solidFill>
                  <a:srgbClr val="000000"/>
                </a:solidFill>
                <a:latin typeface="Times New Roman" panose="02020603050405020304" pitchFamily="18" charset="0"/>
              </a:endParaRPr>
            </a:p>
          </p:txBody>
        </p:sp>
        <p:sp>
          <p:nvSpPr>
            <p:cNvPr id="3201" name="Text Box 138"/>
            <p:cNvSpPr txBox="1">
              <a:spLocks noChangeArrowheads="1"/>
            </p:cNvSpPr>
            <p:nvPr>
              <p:custDataLst>
                <p:tags r:id="rId24"/>
              </p:custDataLst>
            </p:nvPr>
          </p:nvSpPr>
          <p:spPr bwMode="auto">
            <a:xfrm>
              <a:off x="1200" y="3264"/>
              <a:ext cx="7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kumimoji="1" lang="en-US" altLang="zh-CN">
                  <a:solidFill>
                    <a:srgbClr val="000000"/>
                  </a:solidFill>
                  <a:latin typeface="Times New Roman" panose="02020603050405020304" pitchFamily="18" charset="0"/>
                </a:rPr>
                <a:t>C(X,Y) </a:t>
              </a:r>
              <a:endParaRPr kumimoji="1" lang="en-US" altLang="zh-CN">
                <a:solidFill>
                  <a:srgbClr val="000000"/>
                </a:solidFill>
                <a:latin typeface="Times New Roman" panose="02020603050405020304" pitchFamily="18" charset="0"/>
              </a:endParaRPr>
            </a:p>
            <a:p>
              <a:pPr eaLnBrk="1" hangingPunct="1"/>
              <a:r>
                <a:rPr kumimoji="1" lang="en-US" altLang="zh-CN">
                  <a:solidFill>
                    <a:srgbClr val="000000"/>
                  </a:solidFill>
                  <a:latin typeface="Times New Roman" panose="02020603050405020304" pitchFamily="18" charset="0"/>
                </a:rPr>
                <a:t>Changes</a:t>
              </a:r>
              <a:endParaRPr kumimoji="1" lang="en-US" altLang="zh-CN" baseline="-25000">
                <a:solidFill>
                  <a:srgbClr val="000000"/>
                </a:solidFill>
                <a:latin typeface="Times New Roman" panose="02020603050405020304" pitchFamily="18" charset="0"/>
              </a:endParaRPr>
            </a:p>
          </p:txBody>
        </p:sp>
      </p:grpSp>
      <p:sp>
        <p:nvSpPr>
          <p:cNvPr id="803979" name="Line 139"/>
          <p:cNvSpPr>
            <a:spLocks noChangeShapeType="1"/>
          </p:cNvSpPr>
          <p:nvPr>
            <p:custDataLst>
              <p:tags r:id="rId25"/>
            </p:custDataLst>
          </p:nvPr>
        </p:nvSpPr>
        <p:spPr bwMode="auto">
          <a:xfrm>
            <a:off x="3079304" y="3500438"/>
            <a:ext cx="533400" cy="5334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803980" name="Line 140"/>
          <p:cNvSpPr>
            <a:spLocks noChangeShapeType="1"/>
          </p:cNvSpPr>
          <p:nvPr>
            <p:custDataLst>
              <p:tags r:id="rId26"/>
            </p:custDataLst>
          </p:nvPr>
        </p:nvSpPr>
        <p:spPr bwMode="auto">
          <a:xfrm flipV="1">
            <a:off x="4903341" y="3417888"/>
            <a:ext cx="533400" cy="457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804001" name="Oval 161"/>
          <p:cNvSpPr>
            <a:spLocks noChangeArrowheads="1"/>
          </p:cNvSpPr>
          <p:nvPr>
            <p:custDataLst>
              <p:tags r:id="rId27"/>
            </p:custDataLst>
          </p:nvPr>
        </p:nvSpPr>
        <p:spPr bwMode="auto">
          <a:xfrm>
            <a:off x="5978500" y="3048000"/>
            <a:ext cx="381000" cy="3810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graphicFrame>
        <p:nvGraphicFramePr>
          <p:cNvPr id="804079" name="Group 239"/>
          <p:cNvGraphicFramePr>
            <a:graphicFrameLocks noGrp="1"/>
          </p:cNvGraphicFramePr>
          <p:nvPr>
            <p:custDataLst>
              <p:tags r:id="rId28"/>
            </p:custDataLst>
          </p:nvPr>
        </p:nvGraphicFramePr>
        <p:xfrm>
          <a:off x="7079804" y="3881438"/>
          <a:ext cx="1500187" cy="904240"/>
        </p:xfrm>
        <a:graphic>
          <a:graphicData uri="http://schemas.openxmlformats.org/drawingml/2006/table">
            <a:tbl>
              <a:tblPr/>
              <a:tblGrid>
                <a:gridCol w="500062"/>
                <a:gridCol w="500063"/>
                <a:gridCol w="500062"/>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9</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graphicFrame>
        <p:nvGraphicFramePr>
          <p:cNvPr id="804078" name="Group 238"/>
          <p:cNvGraphicFramePr>
            <a:graphicFrameLocks noGrp="1"/>
          </p:cNvGraphicFramePr>
          <p:nvPr>
            <p:custDataLst>
              <p:tags r:id="rId29"/>
            </p:custDataLst>
          </p:nvPr>
        </p:nvGraphicFramePr>
        <p:xfrm>
          <a:off x="5289104" y="2525713"/>
          <a:ext cx="1524000" cy="904240"/>
        </p:xfrm>
        <a:graphic>
          <a:graphicData uri="http://schemas.openxmlformats.org/drawingml/2006/table">
            <a:tbl>
              <a:tblPr/>
              <a:tblGrid>
                <a:gridCol w="609600"/>
                <a:gridCol w="533400"/>
                <a:gridCol w="381000"/>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D</a:t>
                      </a:r>
                      <a:r>
                        <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rPr>
                        <a:t>Y</a:t>
                      </a:r>
                      <a:endParaRPr kumimoji="0" lang="en-US" altLang="zh-CN" sz="2000" b="0" i="0" u="none" strike="noStrike" cap="none" normalizeH="0" baseline="-2500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X</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rPr>
                        <a:t>Z</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8</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bl>
          </a:graphicData>
        </a:graphic>
      </p:graphicFrame>
      <p:sp>
        <p:nvSpPr>
          <p:cNvPr id="804043" name="Line 203"/>
          <p:cNvSpPr>
            <a:spLocks noChangeShapeType="1"/>
          </p:cNvSpPr>
          <p:nvPr>
            <p:custDataLst>
              <p:tags r:id="rId30"/>
            </p:custDataLst>
          </p:nvPr>
        </p:nvSpPr>
        <p:spPr bwMode="auto">
          <a:xfrm>
            <a:off x="6651179" y="3500438"/>
            <a:ext cx="533400" cy="5334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804044" name="Line 204"/>
          <p:cNvSpPr>
            <a:spLocks noChangeShapeType="1"/>
          </p:cNvSpPr>
          <p:nvPr>
            <p:custDataLst>
              <p:tags r:id="rId31"/>
            </p:custDataLst>
          </p:nvPr>
        </p:nvSpPr>
        <p:spPr bwMode="auto">
          <a:xfrm flipV="1">
            <a:off x="8260904" y="3357563"/>
            <a:ext cx="533400" cy="457200"/>
          </a:xfrm>
          <a:prstGeom prst="line">
            <a:avLst/>
          </a:prstGeom>
          <a:noFill/>
          <a:ln w="38100">
            <a:solidFill>
              <a:schemeClr val="tx1"/>
            </a:solidFill>
            <a:prstDash val="sysDash"/>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804002" name="Oval 162"/>
          <p:cNvSpPr>
            <a:spLocks noChangeArrowheads="1"/>
          </p:cNvSpPr>
          <p:nvPr>
            <p:custDataLst>
              <p:tags r:id="rId32"/>
            </p:custDataLst>
          </p:nvPr>
        </p:nvSpPr>
        <p:spPr bwMode="auto">
          <a:xfrm>
            <a:off x="7634684" y="4419600"/>
            <a:ext cx="381000" cy="3810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sp>
        <p:nvSpPr>
          <p:cNvPr id="32" name="TextBox 31"/>
          <p:cNvSpPr txBox="1"/>
          <p:nvPr/>
        </p:nvSpPr>
        <p:spPr>
          <a:xfrm>
            <a:off x="7452320" y="4881354"/>
            <a:ext cx="1728192" cy="707886"/>
          </a:xfrm>
          <a:prstGeom prst="rect">
            <a:avLst/>
          </a:prstGeom>
          <a:noFill/>
        </p:spPr>
        <p:txBody>
          <a:bodyPr wrap="square" rtlCol="0">
            <a:spAutoFit/>
          </a:bodyPr>
          <a:lstStyle/>
          <a:p>
            <a:r>
              <a:rPr lang="zh-CN" altLang="en-US" sz="2000" dirty="0">
                <a:solidFill>
                  <a:srgbClr val="000000"/>
                </a:solidFill>
              </a:rPr>
              <a:t>直到</a:t>
            </a:r>
            <a:r>
              <a:rPr lang="en-US" altLang="zh-CN" sz="2000" dirty="0">
                <a:solidFill>
                  <a:srgbClr val="000000"/>
                </a:solidFill>
              </a:rPr>
              <a:t>D</a:t>
            </a:r>
            <a:r>
              <a:rPr lang="en-US" altLang="zh-CN" sz="2000" baseline="-25000" dirty="0">
                <a:solidFill>
                  <a:srgbClr val="000000"/>
                </a:solidFill>
              </a:rPr>
              <a:t>y</a:t>
            </a:r>
            <a:r>
              <a:rPr lang="en-US" altLang="zh-CN" sz="2000" dirty="0">
                <a:solidFill>
                  <a:srgbClr val="000000"/>
                </a:solidFill>
              </a:rPr>
              <a:t>(x)=51, </a:t>
            </a:r>
            <a:r>
              <a:rPr lang="en-US" altLang="zh-CN" sz="2000" dirty="0" err="1">
                <a:solidFill>
                  <a:srgbClr val="000000"/>
                </a:solidFill>
              </a:rPr>
              <a:t>D</a:t>
            </a:r>
            <a:r>
              <a:rPr lang="en-US" altLang="zh-CN" sz="2000" baseline="-25000" dirty="0" err="1">
                <a:solidFill>
                  <a:srgbClr val="000000"/>
                </a:solidFill>
              </a:rPr>
              <a:t>z</a:t>
            </a:r>
            <a:r>
              <a:rPr lang="en-US" altLang="zh-CN" sz="2000" dirty="0">
                <a:solidFill>
                  <a:srgbClr val="000000"/>
                </a:solidFill>
              </a:rPr>
              <a:t>(x)=50</a:t>
            </a:r>
            <a:endParaRPr lang="zh-CN" altLang="en-US" sz="2000" dirty="0">
              <a:solidFill>
                <a:srgbClr val="000000"/>
              </a:solidFill>
            </a:endParaRPr>
          </a:p>
        </p:txBody>
      </p:sp>
      <p:sp>
        <p:nvSpPr>
          <p:cNvPr id="34" name="TextBox 33"/>
          <p:cNvSpPr txBox="1"/>
          <p:nvPr/>
        </p:nvSpPr>
        <p:spPr>
          <a:xfrm>
            <a:off x="4139952" y="5013176"/>
            <a:ext cx="2736304" cy="461665"/>
          </a:xfrm>
          <a:prstGeom prst="rect">
            <a:avLst/>
          </a:prstGeom>
          <a:noFill/>
        </p:spPr>
        <p:txBody>
          <a:bodyPr wrap="square" rtlCol="0">
            <a:spAutoFit/>
          </a:bodyPr>
          <a:lstStyle/>
          <a:p>
            <a:r>
              <a:rPr lang="zh-CN" altLang="en-US" sz="2400" dirty="0">
                <a:solidFill>
                  <a:srgbClr val="000000"/>
                </a:solidFill>
              </a:rPr>
              <a:t>出现</a:t>
            </a:r>
            <a:r>
              <a:rPr lang="zh-CN" altLang="en-US" sz="2400" dirty="0">
                <a:solidFill>
                  <a:srgbClr val="C00000"/>
                </a:solidFill>
              </a:rPr>
              <a:t>选路环路</a:t>
            </a:r>
            <a:r>
              <a:rPr lang="en-US" altLang="zh-CN" sz="2400" dirty="0">
                <a:solidFill>
                  <a:srgbClr val="000000"/>
                </a:solidFill>
              </a:rPr>
              <a:t>Loop</a:t>
            </a:r>
            <a:endParaRPr lang="zh-CN" alt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04076"/>
                                        </p:tgtEl>
                                        <p:attrNameLst>
                                          <p:attrName>style.visibility</p:attrName>
                                        </p:attrNameLst>
                                      </p:cBhvr>
                                      <p:to>
                                        <p:strVal val="visible"/>
                                      </p:to>
                                    </p:set>
                                    <p:animEffect transition="in" filter="dissolve">
                                      <p:cBhvr>
                                        <p:cTn id="12" dur="500"/>
                                        <p:tgtEl>
                                          <p:spTgt spid="80407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03886"/>
                                        </p:tgtEl>
                                        <p:attrNameLst>
                                          <p:attrName>style.visibility</p:attrName>
                                        </p:attrNameLst>
                                      </p:cBhvr>
                                      <p:to>
                                        <p:strVal val="visible"/>
                                      </p:to>
                                    </p:set>
                                    <p:animEffect transition="in" filter="dissolve">
                                      <p:cBhvr>
                                        <p:cTn id="17" dur="500"/>
                                        <p:tgtEl>
                                          <p:spTgt spid="80388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04077"/>
                                        </p:tgtEl>
                                        <p:attrNameLst>
                                          <p:attrName>style.visibility</p:attrName>
                                        </p:attrNameLst>
                                      </p:cBhvr>
                                      <p:to>
                                        <p:strVal val="visible"/>
                                      </p:to>
                                    </p:set>
                                    <p:animEffect transition="in" filter="dissolve">
                                      <p:cBhvr>
                                        <p:cTn id="22" dur="500"/>
                                        <p:tgtEl>
                                          <p:spTgt spid="80407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03979"/>
                                        </p:tgtEl>
                                        <p:attrNameLst>
                                          <p:attrName>style.visibility</p:attrName>
                                        </p:attrNameLst>
                                      </p:cBhvr>
                                      <p:to>
                                        <p:strVal val="visible"/>
                                      </p:to>
                                    </p:set>
                                    <p:animEffect transition="in" filter="dissolve">
                                      <p:cBhvr>
                                        <p:cTn id="27" dur="500"/>
                                        <p:tgtEl>
                                          <p:spTgt spid="80397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04073"/>
                                        </p:tgtEl>
                                        <p:attrNameLst>
                                          <p:attrName>style.visibility</p:attrName>
                                        </p:attrNameLst>
                                      </p:cBhvr>
                                      <p:to>
                                        <p:strVal val="visible"/>
                                      </p:to>
                                    </p:set>
                                    <p:animEffect transition="in" filter="dissolve">
                                      <p:cBhvr>
                                        <p:cTn id="32" dur="500"/>
                                        <p:tgtEl>
                                          <p:spTgt spid="80407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03971"/>
                                        </p:tgtEl>
                                        <p:attrNameLst>
                                          <p:attrName>style.visibility</p:attrName>
                                        </p:attrNameLst>
                                      </p:cBhvr>
                                      <p:to>
                                        <p:strVal val="visible"/>
                                      </p:to>
                                    </p:set>
                                    <p:animEffect transition="in" filter="dissolve">
                                      <p:cBhvr>
                                        <p:cTn id="37" dur="500"/>
                                        <p:tgtEl>
                                          <p:spTgt spid="80397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03887"/>
                                        </p:tgtEl>
                                        <p:attrNameLst>
                                          <p:attrName>style.visibility</p:attrName>
                                        </p:attrNameLst>
                                      </p:cBhvr>
                                      <p:to>
                                        <p:strVal val="visible"/>
                                      </p:to>
                                    </p:set>
                                    <p:animEffect transition="in" filter="dissolve">
                                      <p:cBhvr>
                                        <p:cTn id="42" dur="500"/>
                                        <p:tgtEl>
                                          <p:spTgt spid="80388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03980"/>
                                        </p:tgtEl>
                                        <p:attrNameLst>
                                          <p:attrName>style.visibility</p:attrName>
                                        </p:attrNameLst>
                                      </p:cBhvr>
                                      <p:to>
                                        <p:strVal val="visible"/>
                                      </p:to>
                                    </p:set>
                                    <p:animEffect transition="in" filter="dissolve">
                                      <p:cBhvr>
                                        <p:cTn id="47" dur="500"/>
                                        <p:tgtEl>
                                          <p:spTgt spid="80398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804078"/>
                                        </p:tgtEl>
                                        <p:attrNameLst>
                                          <p:attrName>style.visibility</p:attrName>
                                        </p:attrNameLst>
                                      </p:cBhvr>
                                      <p:to>
                                        <p:strVal val="visible"/>
                                      </p:to>
                                    </p:set>
                                    <p:animEffect transition="in" filter="dissolve">
                                      <p:cBhvr>
                                        <p:cTn id="52" dur="500"/>
                                        <p:tgtEl>
                                          <p:spTgt spid="80407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04001"/>
                                        </p:tgtEl>
                                        <p:attrNameLst>
                                          <p:attrName>style.visibility</p:attrName>
                                        </p:attrNameLst>
                                      </p:cBhvr>
                                      <p:to>
                                        <p:strVal val="visible"/>
                                      </p:to>
                                    </p:set>
                                    <p:animEffect transition="in" filter="dissolve">
                                      <p:cBhvr>
                                        <p:cTn id="57" dur="500"/>
                                        <p:tgtEl>
                                          <p:spTgt spid="80400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804072"/>
                                        </p:tgtEl>
                                        <p:attrNameLst>
                                          <p:attrName>style.visibility</p:attrName>
                                        </p:attrNameLst>
                                      </p:cBhvr>
                                      <p:to>
                                        <p:strVal val="visible"/>
                                      </p:to>
                                    </p:set>
                                    <p:animEffect transition="in" filter="dissolve">
                                      <p:cBhvr>
                                        <p:cTn id="62" dur="500"/>
                                        <p:tgtEl>
                                          <p:spTgt spid="804072"/>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804043"/>
                                        </p:tgtEl>
                                        <p:attrNameLst>
                                          <p:attrName>style.visibility</p:attrName>
                                        </p:attrNameLst>
                                      </p:cBhvr>
                                      <p:to>
                                        <p:strVal val="visible"/>
                                      </p:to>
                                    </p:set>
                                    <p:animEffect transition="in" filter="dissolve">
                                      <p:cBhvr>
                                        <p:cTn id="67" dur="500"/>
                                        <p:tgtEl>
                                          <p:spTgt spid="804043"/>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804079"/>
                                        </p:tgtEl>
                                        <p:attrNameLst>
                                          <p:attrName>style.visibility</p:attrName>
                                        </p:attrNameLst>
                                      </p:cBhvr>
                                      <p:to>
                                        <p:strVal val="visible"/>
                                      </p:to>
                                    </p:set>
                                    <p:animEffect transition="in" filter="dissolve">
                                      <p:cBhvr>
                                        <p:cTn id="72" dur="500"/>
                                        <p:tgtEl>
                                          <p:spTgt spid="804079"/>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804002"/>
                                        </p:tgtEl>
                                        <p:attrNameLst>
                                          <p:attrName>style.visibility</p:attrName>
                                        </p:attrNameLst>
                                      </p:cBhvr>
                                      <p:to>
                                        <p:strVal val="visible"/>
                                      </p:to>
                                    </p:set>
                                    <p:animEffect transition="in" filter="dissolve">
                                      <p:cBhvr>
                                        <p:cTn id="77" dur="500"/>
                                        <p:tgtEl>
                                          <p:spTgt spid="804002"/>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804070"/>
                                        </p:tgtEl>
                                        <p:attrNameLst>
                                          <p:attrName>style.visibility</p:attrName>
                                        </p:attrNameLst>
                                      </p:cBhvr>
                                      <p:to>
                                        <p:strVal val="visible"/>
                                      </p:to>
                                    </p:set>
                                    <p:animEffect transition="in" filter="dissolve">
                                      <p:cBhvr>
                                        <p:cTn id="82" dur="500"/>
                                        <p:tgtEl>
                                          <p:spTgt spid="804070"/>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804044"/>
                                        </p:tgtEl>
                                        <p:attrNameLst>
                                          <p:attrName>style.visibility</p:attrName>
                                        </p:attrNameLst>
                                      </p:cBhvr>
                                      <p:to>
                                        <p:strVal val="visible"/>
                                      </p:to>
                                    </p:set>
                                    <p:animEffect transition="in" filter="dissolve">
                                      <p:cBhvr>
                                        <p:cTn id="87" dur="500"/>
                                        <p:tgtEl>
                                          <p:spTgt spid="804044"/>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blinds(horizontal)">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blinds(horizontal)">
                                      <p:cBhvr>
                                        <p:cTn id="9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886" grpId="0" animBg="1" autoUpdateAnimBg="0"/>
      <p:bldP spid="803971" grpId="0" animBg="1"/>
      <p:bldP spid="803979" grpId="0" animBg="1"/>
      <p:bldP spid="803980" grpId="0" animBg="1"/>
      <p:bldP spid="804001" grpId="0" animBg="1"/>
      <p:bldP spid="804043" grpId="0" animBg="1"/>
      <p:bldP spid="804044" grpId="0" animBg="1"/>
      <p:bldP spid="804002" grpId="0" animBg="1"/>
      <p:bldP spid="32" grpId="0"/>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Lec9</a:t>
            </a:r>
            <a:endParaRPr lang="en-US" altLang="zh-CN" dirty="0">
              <a:solidFill>
                <a:srgbClr val="000000">
                  <a:tint val="75000"/>
                </a:srgbClr>
              </a:solidFill>
            </a:endParaRPr>
          </a:p>
        </p:txBody>
      </p:sp>
      <p:sp>
        <p:nvSpPr>
          <p:cNvPr id="4099" name="Slide Number Placeholder 1"/>
          <p:cNvSpPr>
            <a:spLocks noGrp="1"/>
          </p:cNvSpPr>
          <p:nvPr>
            <p:ph type="sldNum" sz="quarter" idx="12"/>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B4BDEA00-4C66-4C39-B2BD-0CDDC494341D}"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4" name="Rectangle 3"/>
          <p:cNvSpPr/>
          <p:nvPr>
            <p:custDataLst>
              <p:tags r:id="rId3"/>
            </p:custDataLst>
          </p:nvPr>
        </p:nvSpPr>
        <p:spPr>
          <a:xfrm>
            <a:off x="642938" y="2643188"/>
            <a:ext cx="7889502" cy="3243965"/>
          </a:xfrm>
          <a:prstGeom prst="rect">
            <a:avLst/>
          </a:prstGeom>
        </p:spPr>
        <p:txBody>
          <a:bodyPr wrap="square">
            <a:spAutoFit/>
          </a:bodyPr>
          <a:lstStyle/>
          <a:p>
            <a:pPr marL="342900" indent="-342900">
              <a:spcBef>
                <a:spcPct val="20000"/>
              </a:spcBef>
              <a:buClr>
                <a:srgbClr val="3333CC"/>
              </a:buClr>
              <a:buSzPct val="85000"/>
              <a:buFont typeface="ZapfDingbats" pitchFamily="82" charset="2"/>
              <a:buNone/>
              <a:defRPr/>
            </a:pPr>
            <a:r>
              <a:rPr lang="zh-CN" altLang="en-US" sz="3200" dirty="0">
                <a:solidFill>
                  <a:srgbClr val="000000"/>
                </a:solidFill>
                <a:latin typeface="Comic Sans MS" panose="030F0702030302020204" pitchFamily="66" charset="0"/>
              </a:rPr>
              <a:t>增加</a:t>
            </a:r>
            <a:r>
              <a:rPr lang="zh-CN" altLang="en-US" sz="3200" dirty="0">
                <a:solidFill>
                  <a:srgbClr val="C00000"/>
                </a:solidFill>
                <a:latin typeface="Comic Sans MS" panose="030F0702030302020204" pitchFamily="66" charset="0"/>
              </a:rPr>
              <a:t>毒性逆转</a:t>
            </a:r>
            <a:r>
              <a:rPr lang="en-US" altLang="zh-CN" sz="3200" dirty="0">
                <a:solidFill>
                  <a:srgbClr val="C00000"/>
                </a:solidFill>
                <a:latin typeface="Comic Sans MS" panose="030F0702030302020204" pitchFamily="66" charset="0"/>
              </a:rPr>
              <a:t>(</a:t>
            </a:r>
            <a:r>
              <a:rPr lang="zh-CN" altLang="en-US" sz="3200" dirty="0">
                <a:solidFill>
                  <a:srgbClr val="C00000"/>
                </a:solidFill>
                <a:latin typeface="Comic Sans MS" panose="030F0702030302020204" pitchFamily="66" charset="0"/>
              </a:rPr>
              <a:t>毒性返路</a:t>
            </a:r>
            <a:r>
              <a:rPr lang="en-US" altLang="zh-CN" sz="3200" dirty="0">
                <a:solidFill>
                  <a:srgbClr val="C00000"/>
                </a:solidFill>
                <a:latin typeface="Comic Sans MS" panose="030F0702030302020204" pitchFamily="66" charset="0"/>
              </a:rPr>
              <a:t>)</a:t>
            </a:r>
            <a:r>
              <a:rPr lang="zh-CN" altLang="en-US" sz="3200" dirty="0">
                <a:solidFill>
                  <a:srgbClr val="C00000"/>
                </a:solidFill>
                <a:latin typeface="Comic Sans MS" panose="030F0702030302020204" pitchFamily="66" charset="0"/>
              </a:rPr>
              <a:t> </a:t>
            </a:r>
            <a:r>
              <a:rPr lang="en-US" altLang="zh-CN" sz="3200" dirty="0">
                <a:solidFill>
                  <a:srgbClr val="FF0000"/>
                </a:solidFill>
                <a:latin typeface="Comic Sans MS" panose="030F0702030302020204" pitchFamily="66" charset="0"/>
              </a:rPr>
              <a:t>Poisoned reverse:</a:t>
            </a:r>
            <a:r>
              <a:rPr lang="en-US" altLang="zh-CN" sz="2800" dirty="0">
                <a:solidFill>
                  <a:srgbClr val="000000"/>
                </a:solidFill>
                <a:latin typeface="Comic Sans MS" panose="030F0702030302020204" pitchFamily="66" charset="0"/>
              </a:rPr>
              <a:t> </a:t>
            </a:r>
            <a:endParaRPr lang="en-US" altLang="zh-CN" sz="2800" dirty="0">
              <a:solidFill>
                <a:srgbClr val="000000"/>
              </a:solidFill>
              <a:latin typeface="Comic Sans MS" panose="030F0702030302020204" pitchFamily="66" charset="0"/>
            </a:endParaRPr>
          </a:p>
          <a:p>
            <a:pPr marL="342900" indent="-342900">
              <a:spcBef>
                <a:spcPct val="20000"/>
              </a:spcBef>
              <a:buClr>
                <a:srgbClr val="3333CC"/>
              </a:buClr>
              <a:buSzPct val="85000"/>
              <a:buFont typeface="ZapfDingbats" pitchFamily="82" charset="2"/>
              <a:buChar char="r"/>
              <a:defRPr/>
            </a:pPr>
            <a:r>
              <a:rPr lang="zh-CN" altLang="en-US" sz="2800" dirty="0">
                <a:solidFill>
                  <a:srgbClr val="000000"/>
                </a:solidFill>
                <a:latin typeface="Comic Sans MS" panose="030F0702030302020204" pitchFamily="66" charset="0"/>
              </a:rPr>
              <a:t>如果</a:t>
            </a:r>
            <a:r>
              <a:rPr lang="en-US" altLang="zh-CN" sz="2800" dirty="0">
                <a:solidFill>
                  <a:srgbClr val="000000"/>
                </a:solidFill>
                <a:latin typeface="Comic Sans MS" panose="030F0702030302020204" pitchFamily="66" charset="0"/>
              </a:rPr>
              <a:t>Z</a:t>
            </a:r>
            <a:r>
              <a:rPr lang="zh-CN" altLang="en-US" sz="2800" dirty="0">
                <a:solidFill>
                  <a:srgbClr val="000000"/>
                </a:solidFill>
                <a:latin typeface="Comic Sans MS" panose="030F0702030302020204" pitchFamily="66" charset="0"/>
              </a:rPr>
              <a:t>通过</a:t>
            </a:r>
            <a:r>
              <a:rPr lang="en-US" altLang="zh-CN" sz="2800" dirty="0">
                <a:solidFill>
                  <a:srgbClr val="000000"/>
                </a:solidFill>
                <a:latin typeface="Comic Sans MS" panose="030F0702030302020204" pitchFamily="66" charset="0"/>
              </a:rPr>
              <a:t>Y</a:t>
            </a:r>
            <a:r>
              <a:rPr lang="zh-CN" altLang="en-US" sz="2800" dirty="0">
                <a:solidFill>
                  <a:srgbClr val="000000"/>
                </a:solidFill>
                <a:latin typeface="Comic Sans MS" panose="030F0702030302020204" pitchFamily="66" charset="0"/>
              </a:rPr>
              <a:t>选路到达目的地</a:t>
            </a:r>
            <a:r>
              <a:rPr lang="en-US" altLang="zh-CN" sz="2800" dirty="0">
                <a:solidFill>
                  <a:srgbClr val="000000"/>
                </a:solidFill>
                <a:latin typeface="Comic Sans MS" panose="030F0702030302020204" pitchFamily="66" charset="0"/>
              </a:rPr>
              <a:t>X :</a:t>
            </a:r>
            <a:endParaRPr lang="en-US" altLang="zh-CN" sz="2800" dirty="0">
              <a:solidFill>
                <a:srgbClr val="000000"/>
              </a:solidFill>
              <a:latin typeface="Comic Sans MS" panose="030F0702030302020204" pitchFamily="66" charset="0"/>
            </a:endParaRPr>
          </a:p>
          <a:p>
            <a:pPr marL="742950" lvl="1" indent="-285750">
              <a:spcBef>
                <a:spcPct val="20000"/>
              </a:spcBef>
              <a:buClr>
                <a:srgbClr val="3333CC"/>
              </a:buClr>
              <a:buSzPct val="75000"/>
              <a:buFont typeface="ZapfDingbats" pitchFamily="82" charset="2"/>
              <a:buChar char="m"/>
              <a:defRPr/>
            </a:pPr>
            <a:r>
              <a:rPr lang="en-US" altLang="zh-CN" sz="2400" dirty="0">
                <a:solidFill>
                  <a:srgbClr val="000000"/>
                </a:solidFill>
                <a:latin typeface="Comic Sans MS" panose="030F0702030302020204" pitchFamily="66" charset="0"/>
              </a:rPr>
              <a:t>Z </a:t>
            </a:r>
            <a:r>
              <a:rPr lang="zh-CN" altLang="en-US" sz="2400" dirty="0">
                <a:solidFill>
                  <a:srgbClr val="000000"/>
                </a:solidFill>
                <a:latin typeface="Comic Sans MS" panose="030F0702030302020204" pitchFamily="66" charset="0"/>
              </a:rPr>
              <a:t>告诉</a:t>
            </a:r>
            <a:r>
              <a:rPr lang="en-US" altLang="zh-CN" sz="2400" dirty="0">
                <a:solidFill>
                  <a:srgbClr val="000000"/>
                </a:solidFill>
                <a:latin typeface="Comic Sans MS" panose="030F0702030302020204" pitchFamily="66" charset="0"/>
              </a:rPr>
              <a:t>Y </a:t>
            </a:r>
            <a:r>
              <a:rPr lang="zh-CN" altLang="en-US" sz="2400" dirty="0">
                <a:solidFill>
                  <a:srgbClr val="000000"/>
                </a:solidFill>
                <a:latin typeface="Comic Sans MS" panose="030F0702030302020204" pitchFamily="66" charset="0"/>
              </a:rPr>
              <a:t>其</a:t>
            </a:r>
            <a:r>
              <a:rPr lang="en-US" altLang="zh-CN" sz="2400" dirty="0">
                <a:solidFill>
                  <a:srgbClr val="000000"/>
                </a:solidFill>
                <a:latin typeface="Comic Sans MS" panose="030F0702030302020204" pitchFamily="66" charset="0"/>
              </a:rPr>
              <a:t>(Z’s) </a:t>
            </a:r>
            <a:r>
              <a:rPr lang="zh-CN" altLang="en-US" sz="2400" dirty="0">
                <a:solidFill>
                  <a:srgbClr val="000000"/>
                </a:solidFill>
                <a:latin typeface="Comic Sans MS" panose="030F0702030302020204" pitchFamily="66" charset="0"/>
              </a:rPr>
              <a:t>到</a:t>
            </a:r>
            <a:r>
              <a:rPr lang="en-US" altLang="zh-CN" sz="2400" dirty="0">
                <a:solidFill>
                  <a:srgbClr val="000000"/>
                </a:solidFill>
                <a:latin typeface="Comic Sans MS" panose="030F0702030302020204" pitchFamily="66" charset="0"/>
              </a:rPr>
              <a:t>X</a:t>
            </a:r>
            <a:r>
              <a:rPr lang="zh-CN" altLang="en-US" sz="2400" dirty="0">
                <a:solidFill>
                  <a:srgbClr val="000000"/>
                </a:solidFill>
                <a:latin typeface="Comic Sans MS" panose="030F0702030302020204" pitchFamily="66" charset="0"/>
              </a:rPr>
              <a:t>的距离为无穷大</a:t>
            </a:r>
            <a:r>
              <a:rPr lang="en-US" altLang="zh-CN" sz="2400" dirty="0">
                <a:solidFill>
                  <a:srgbClr val="000000"/>
                </a:solidFill>
                <a:latin typeface="Comic Sans MS" panose="030F0702030302020204" pitchFamily="66" charset="0"/>
              </a:rPr>
              <a:t> (</a:t>
            </a:r>
            <a:r>
              <a:rPr lang="zh-CN" altLang="en-US" sz="2400" dirty="0">
                <a:solidFill>
                  <a:srgbClr val="000000"/>
                </a:solidFill>
                <a:latin typeface="Comic Sans MS" panose="030F0702030302020204" pitchFamily="66" charset="0"/>
              </a:rPr>
              <a:t>这样</a:t>
            </a:r>
            <a:r>
              <a:rPr lang="en-US" altLang="zh-CN" sz="2400" dirty="0">
                <a:solidFill>
                  <a:srgbClr val="000000"/>
                </a:solidFill>
                <a:latin typeface="Comic Sans MS" panose="030F0702030302020204" pitchFamily="66" charset="0"/>
              </a:rPr>
              <a:t>Y</a:t>
            </a:r>
            <a:r>
              <a:rPr lang="zh-CN" altLang="en-US" sz="2400" dirty="0">
                <a:solidFill>
                  <a:srgbClr val="000000"/>
                </a:solidFill>
                <a:latin typeface="Comic Sans MS" panose="030F0702030302020204" pitchFamily="66" charset="0"/>
              </a:rPr>
              <a:t>将不会再通过</a:t>
            </a:r>
            <a:r>
              <a:rPr lang="en-US" altLang="zh-CN" sz="2400" dirty="0">
                <a:solidFill>
                  <a:srgbClr val="000000"/>
                </a:solidFill>
                <a:latin typeface="Comic Sans MS" panose="030F0702030302020204" pitchFamily="66" charset="0"/>
              </a:rPr>
              <a:t>Z</a:t>
            </a:r>
            <a:r>
              <a:rPr lang="zh-CN" altLang="en-US" sz="2400" dirty="0">
                <a:solidFill>
                  <a:srgbClr val="000000"/>
                </a:solidFill>
                <a:latin typeface="Comic Sans MS" panose="030F0702030302020204" pitchFamily="66" charset="0"/>
              </a:rPr>
              <a:t>选路到</a:t>
            </a:r>
            <a:r>
              <a:rPr lang="en-US" altLang="zh-CN" sz="2400" dirty="0">
                <a:solidFill>
                  <a:srgbClr val="000000"/>
                </a:solidFill>
                <a:latin typeface="Comic Sans MS" panose="030F0702030302020204" pitchFamily="66" charset="0"/>
              </a:rPr>
              <a:t>X</a:t>
            </a:r>
            <a:r>
              <a:rPr lang="zh-CN" altLang="en-US" sz="2400" dirty="0">
                <a:solidFill>
                  <a:srgbClr val="000000"/>
                </a:solidFill>
                <a:latin typeface="Comic Sans MS" panose="030F0702030302020204" pitchFamily="66" charset="0"/>
              </a:rPr>
              <a:t>，从而避免</a:t>
            </a:r>
            <a:r>
              <a:rPr lang="zh-CN" altLang="en-US" sz="2400" dirty="0">
                <a:solidFill>
                  <a:srgbClr val="C00000"/>
                </a:solidFill>
                <a:latin typeface="Comic Sans MS" panose="030F0702030302020204" pitchFamily="66" charset="0"/>
              </a:rPr>
              <a:t>选路环路</a:t>
            </a:r>
            <a:r>
              <a:rPr lang="en-US" altLang="zh-CN" sz="2400" dirty="0">
                <a:solidFill>
                  <a:srgbClr val="000000"/>
                </a:solidFill>
                <a:latin typeface="Comic Sans MS" panose="030F0702030302020204" pitchFamily="66" charset="0"/>
              </a:rPr>
              <a:t>)</a:t>
            </a:r>
            <a:endParaRPr lang="en-US" altLang="zh-CN" sz="2400" dirty="0">
              <a:solidFill>
                <a:srgbClr val="000000"/>
              </a:solidFill>
              <a:latin typeface="Comic Sans MS" panose="030F0702030302020204" pitchFamily="66" charset="0"/>
            </a:endParaRPr>
          </a:p>
          <a:p>
            <a:pPr marL="342900" indent="-342900">
              <a:spcBef>
                <a:spcPct val="20000"/>
              </a:spcBef>
              <a:buClr>
                <a:srgbClr val="3333CC"/>
              </a:buClr>
              <a:buSzPct val="85000"/>
              <a:buFont typeface="ZapfDingbats" pitchFamily="82" charset="2"/>
              <a:buChar char="r"/>
              <a:defRPr/>
            </a:pPr>
            <a:r>
              <a:rPr lang="zh-CN" altLang="en-US" sz="2800" dirty="0">
                <a:solidFill>
                  <a:srgbClr val="000000"/>
                </a:solidFill>
                <a:latin typeface="Comic Sans MS" panose="030F0702030302020204" pitchFamily="66" charset="0"/>
              </a:rPr>
              <a:t>能完全解决无穷计数问题吗</a:t>
            </a:r>
            <a:r>
              <a:rPr lang="en-US" altLang="zh-CN" sz="2800" dirty="0">
                <a:solidFill>
                  <a:srgbClr val="000000"/>
                </a:solidFill>
                <a:latin typeface="Comic Sans MS" panose="030F0702030302020204" pitchFamily="66" charset="0"/>
              </a:rPr>
              <a:t>?</a:t>
            </a:r>
            <a:endParaRPr lang="en-US" altLang="zh-CN" sz="2800" dirty="0">
              <a:solidFill>
                <a:srgbClr val="000000"/>
              </a:solidFill>
              <a:latin typeface="Comic Sans MS" panose="030F0702030302020204" pitchFamily="66" charset="0"/>
            </a:endParaRPr>
          </a:p>
          <a:p>
            <a:pPr marL="800100" lvl="1" indent="-342900">
              <a:spcBef>
                <a:spcPct val="20000"/>
              </a:spcBef>
              <a:buClr>
                <a:srgbClr val="3333CC"/>
              </a:buClr>
              <a:buSzPct val="85000"/>
              <a:buFont typeface="ZapfDingbats" pitchFamily="82" charset="2"/>
              <a:buChar char="r"/>
              <a:defRPr/>
            </a:pPr>
            <a:r>
              <a:rPr lang="zh-CN" altLang="en-US" sz="2400" dirty="0">
                <a:solidFill>
                  <a:srgbClr val="000000"/>
                </a:solidFill>
                <a:latin typeface="Comic Sans MS" panose="030F0702030302020204" pitchFamily="66" charset="0"/>
              </a:rPr>
              <a:t>涉及到三个以上节点形成的</a:t>
            </a:r>
            <a:r>
              <a:rPr lang="zh-CN" altLang="en-US" sz="2400" dirty="0">
                <a:solidFill>
                  <a:srgbClr val="C00000"/>
                </a:solidFill>
                <a:latin typeface="Comic Sans MS" panose="030F0702030302020204" pitchFamily="66" charset="0"/>
              </a:rPr>
              <a:t>循环路由</a:t>
            </a:r>
            <a:r>
              <a:rPr lang="zh-CN" altLang="en-US" sz="2400" dirty="0">
                <a:solidFill>
                  <a:srgbClr val="000000"/>
                </a:solidFill>
                <a:latin typeface="Comic Sans MS" panose="030F0702030302020204" pitchFamily="66" charset="0"/>
              </a:rPr>
              <a:t>将无法用毒性逆转技术探测到</a:t>
            </a:r>
            <a:endParaRPr lang="en-US" altLang="zh-CN" sz="2400" dirty="0">
              <a:solidFill>
                <a:srgbClr val="000000"/>
              </a:solidFill>
              <a:latin typeface="Comic Sans MS" panose="030F0702030302020204" pitchFamily="66" charset="0"/>
            </a:endParaRPr>
          </a:p>
        </p:txBody>
      </p:sp>
      <p:sp>
        <p:nvSpPr>
          <p:cNvPr id="4102" name="Rectangle 2"/>
          <p:cNvSpPr>
            <a:spLocks noChangeArrowheads="1"/>
          </p:cNvSpPr>
          <p:nvPr>
            <p:custDataLst>
              <p:tags r:id="rId4"/>
            </p:custDataLst>
          </p:nvPr>
        </p:nvSpPr>
        <p:spPr bwMode="auto">
          <a:xfrm>
            <a:off x="468313" y="476250"/>
            <a:ext cx="660400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dirty="0">
                <a:solidFill>
                  <a:srgbClr val="000000"/>
                </a:solidFill>
                <a:latin typeface="Comic Sans MS" panose="030F0702030302020204" pitchFamily="66" charset="0"/>
              </a:rPr>
              <a:t>DV: </a:t>
            </a:r>
            <a:r>
              <a:rPr lang="zh-CN" altLang="en-US" sz="4000" dirty="0">
                <a:solidFill>
                  <a:srgbClr val="000000"/>
                </a:solidFill>
                <a:latin typeface="黑体" pitchFamily="49" charset="-122"/>
                <a:ea typeface="黑体" pitchFamily="49" charset="-122"/>
              </a:rPr>
              <a:t>链路费用改变</a:t>
            </a:r>
            <a:br>
              <a:rPr lang="zh-CN" altLang="en-US" sz="4000" dirty="0">
                <a:solidFill>
                  <a:srgbClr val="000000"/>
                </a:solidFill>
                <a:latin typeface="Comic Sans MS" panose="030F0702030302020204" pitchFamily="66" charset="0"/>
              </a:rPr>
            </a:br>
            <a:endParaRPr lang="en-US" altLang="zh-CN" sz="2800" dirty="0">
              <a:solidFill>
                <a:srgbClr val="000099"/>
              </a:solidFill>
              <a:latin typeface="Comic Sans MS" panose="030F0702030302020204" pitchFamily="66" charset="0"/>
            </a:endParaRPr>
          </a:p>
        </p:txBody>
      </p:sp>
      <p:graphicFrame>
        <p:nvGraphicFramePr>
          <p:cNvPr id="4098" name="Object 3"/>
          <p:cNvGraphicFramePr>
            <a:graphicFrameLocks noChangeAspect="1"/>
          </p:cNvGraphicFramePr>
          <p:nvPr>
            <p:custDataLst>
              <p:tags r:id="rId5"/>
            </p:custDataLst>
          </p:nvPr>
        </p:nvGraphicFramePr>
        <p:xfrm>
          <a:off x="4572000" y="609600"/>
          <a:ext cx="3876675" cy="1597025"/>
        </p:xfrm>
        <a:graphic>
          <a:graphicData uri="http://schemas.openxmlformats.org/presentationml/2006/ole">
            <mc:AlternateContent xmlns:mc="http://schemas.openxmlformats.org/markup-compatibility/2006">
              <mc:Choice xmlns:v="urn:schemas-microsoft-com:vml" Requires="v">
                <p:oleObj spid="_x0000_s6277" name="位图图像" r:id="rId6" imgW="3190875" imgH="1314450" progId="PBrush">
                  <p:embed/>
                </p:oleObj>
              </mc:Choice>
              <mc:Fallback>
                <p:oleObj name="位图图像" r:id="rId6" imgW="3190875" imgH="1314450" progId="PBrush">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609600"/>
                        <a:ext cx="3876675"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custDataLst>
              <p:tags r:id="rId1"/>
            </p:custDataLst>
          </p:nvPr>
        </p:nvSpPr>
        <p:spPr>
          <a:xfrm>
            <a:off x="457200" y="389831"/>
            <a:ext cx="8229600" cy="878929"/>
          </a:xfrm>
        </p:spPr>
        <p:txBody>
          <a:bodyPr/>
          <a:lstStyle/>
          <a:p>
            <a:pPr eaLnBrk="1" hangingPunct="1"/>
            <a:r>
              <a:rPr lang="zh-CN" altLang="en-US" sz="4000" dirty="0">
                <a:latin typeface="Comic Sans MS" panose="030F0702030302020204" pitchFamily="66" charset="0"/>
              </a:rPr>
              <a:t>比较</a:t>
            </a:r>
            <a:r>
              <a:rPr lang="en-US" altLang="zh-CN" sz="4000" dirty="0">
                <a:latin typeface="Comic Sans MS" panose="030F0702030302020204" pitchFamily="66" charset="0"/>
              </a:rPr>
              <a:t>: DV </a:t>
            </a:r>
            <a:r>
              <a:rPr lang="en-US" altLang="zh-CN" sz="4000" dirty="0" err="1">
                <a:latin typeface="Comic Sans MS" panose="030F0702030302020204" pitchFamily="66" charset="0"/>
              </a:rPr>
              <a:t>vs</a:t>
            </a:r>
            <a:r>
              <a:rPr lang="en-US" altLang="zh-CN" sz="4000" dirty="0">
                <a:latin typeface="Comic Sans MS" panose="030F0702030302020204" pitchFamily="66" charset="0"/>
              </a:rPr>
              <a:t> LS</a:t>
            </a:r>
            <a:endParaRPr lang="en-US" altLang="zh-CN" sz="4000" dirty="0">
              <a:latin typeface="Comic Sans MS" panose="030F0702030302020204" pitchFamily="66" charset="0"/>
            </a:endParaRPr>
          </a:p>
        </p:txBody>
      </p:sp>
      <p:sp>
        <p:nvSpPr>
          <p:cNvPr id="26629" name="Rectangle 3"/>
          <p:cNvSpPr>
            <a:spLocks noGrp="1" noChangeArrowheads="1"/>
          </p:cNvSpPr>
          <p:nvPr>
            <p:ph idx="1"/>
            <p:custDataLst>
              <p:tags r:id="rId2"/>
            </p:custDataLst>
          </p:nvPr>
        </p:nvSpPr>
        <p:spPr/>
        <p:txBody>
          <a:bodyPr/>
          <a:lstStyle/>
          <a:p>
            <a:pPr eaLnBrk="1" hangingPunct="1"/>
            <a:r>
              <a:rPr lang="zh-CN" altLang="en-US" sz="2800" dirty="0">
                <a:latin typeface="Comic Sans MS" panose="030F0702030302020204" pitchFamily="66" charset="0"/>
              </a:rPr>
              <a:t>在 </a:t>
            </a:r>
            <a:r>
              <a:rPr lang="en-US" altLang="zh-CN" sz="2800" dirty="0">
                <a:latin typeface="Comic Sans MS" panose="030F0702030302020204" pitchFamily="66" charset="0"/>
              </a:rPr>
              <a:t>DV </a:t>
            </a:r>
            <a:r>
              <a:rPr lang="zh-CN" altLang="en-US" sz="2800" dirty="0">
                <a:latin typeface="Comic Sans MS" panose="030F0702030302020204" pitchFamily="66" charset="0"/>
              </a:rPr>
              <a:t>算法中，每个节点仅和它直接相连的</a:t>
            </a:r>
            <a:r>
              <a:rPr lang="zh-CN" altLang="en-US" sz="2800" dirty="0">
                <a:solidFill>
                  <a:srgbClr val="C00000"/>
                </a:solidFill>
                <a:latin typeface="Comic Sans MS" panose="030F0702030302020204" pitchFamily="66" charset="0"/>
              </a:rPr>
              <a:t>邻居节点</a:t>
            </a:r>
            <a:r>
              <a:rPr lang="zh-CN" altLang="en-US" sz="2800" dirty="0">
                <a:latin typeface="Comic Sans MS" panose="030F0702030302020204" pitchFamily="66" charset="0"/>
              </a:rPr>
              <a:t>通话，但告诉它们它所</a:t>
            </a:r>
            <a:r>
              <a:rPr lang="zh-CN" altLang="en-US" sz="2800" dirty="0">
                <a:solidFill>
                  <a:srgbClr val="FF0000"/>
                </a:solidFill>
                <a:latin typeface="Comic Sans MS" panose="030F0702030302020204" pitchFamily="66" charset="0"/>
              </a:rPr>
              <a:t>学习到的任何信息 </a:t>
            </a:r>
            <a:r>
              <a:rPr lang="en-US" altLang="zh-CN" sz="2800" dirty="0">
                <a:latin typeface="Comic Sans MS" panose="030F0702030302020204" pitchFamily="66" charset="0"/>
              </a:rPr>
              <a:t>(</a:t>
            </a:r>
            <a:r>
              <a:rPr lang="zh-CN" altLang="en-US" sz="2800" dirty="0">
                <a:latin typeface="Comic Sans MS" panose="030F0702030302020204" pitchFamily="66" charset="0"/>
              </a:rPr>
              <a:t>到所有节点的距离</a:t>
            </a:r>
            <a:r>
              <a:rPr lang="en-US" altLang="zh-CN" sz="2800" dirty="0">
                <a:latin typeface="Comic Sans MS" panose="030F0702030302020204" pitchFamily="66" charset="0"/>
              </a:rPr>
              <a:t>)</a:t>
            </a:r>
            <a:endParaRPr lang="en-US" altLang="zh-CN" sz="2800" dirty="0">
              <a:latin typeface="Comic Sans MS" panose="030F0702030302020204" pitchFamily="66" charset="0"/>
            </a:endParaRPr>
          </a:p>
          <a:p>
            <a:r>
              <a:rPr lang="zh-CN" altLang="en-US" sz="2800" dirty="0">
                <a:latin typeface="Comic Sans MS" panose="030F0702030302020204" pitchFamily="66" charset="0"/>
              </a:rPr>
              <a:t>在 </a:t>
            </a:r>
            <a:r>
              <a:rPr lang="en-US" altLang="zh-CN" sz="2800" dirty="0">
                <a:latin typeface="Comic Sans MS" panose="030F0702030302020204" pitchFamily="66" charset="0"/>
              </a:rPr>
              <a:t>LS </a:t>
            </a:r>
            <a:r>
              <a:rPr lang="zh-CN" altLang="en-US" sz="2800" dirty="0">
                <a:latin typeface="Comic Sans MS" panose="030F0702030302020204" pitchFamily="66" charset="0"/>
              </a:rPr>
              <a:t>算法中，每个节点与</a:t>
            </a:r>
            <a:r>
              <a:rPr lang="zh-CN" altLang="en-US" sz="2800" dirty="0">
                <a:solidFill>
                  <a:srgbClr val="C00000"/>
                </a:solidFill>
                <a:latin typeface="Comic Sans MS" panose="030F0702030302020204" pitchFamily="66" charset="0"/>
              </a:rPr>
              <a:t>所有其它节点</a:t>
            </a:r>
            <a:r>
              <a:rPr lang="zh-CN" altLang="en-US" sz="2800" dirty="0">
                <a:latin typeface="Comic Sans MS" panose="030F0702030302020204" pitchFamily="66" charset="0"/>
              </a:rPr>
              <a:t>通话，</a:t>
            </a:r>
            <a:r>
              <a:rPr lang="zh-CN" altLang="en-US" sz="2800" dirty="0">
                <a:solidFill>
                  <a:srgbClr val="C00000"/>
                </a:solidFill>
                <a:latin typeface="Comic Sans MS" panose="030F0702030302020204" pitchFamily="66" charset="0"/>
              </a:rPr>
              <a:t>广播</a:t>
            </a:r>
            <a:r>
              <a:rPr lang="zh-CN" altLang="en-US" sz="2800" dirty="0">
                <a:latin typeface="Comic Sans MS" panose="030F0702030302020204" pitchFamily="66" charset="0"/>
              </a:rPr>
              <a:t>整个网络的</a:t>
            </a:r>
            <a:r>
              <a:rPr lang="zh-CN" altLang="en-US" sz="2800" dirty="0">
                <a:solidFill>
                  <a:srgbClr val="C00000"/>
                </a:solidFill>
                <a:latin typeface="Comic Sans MS" panose="030F0702030302020204" pitchFamily="66" charset="0"/>
              </a:rPr>
              <a:t>拓扑结构</a:t>
            </a:r>
            <a:r>
              <a:rPr lang="zh-CN" altLang="en-US" sz="2800" dirty="0">
                <a:latin typeface="Comic Sans MS" panose="030F0702030302020204" pitchFamily="66" charset="0"/>
              </a:rPr>
              <a:t>和</a:t>
            </a:r>
            <a:r>
              <a:rPr lang="zh-CN" altLang="en-US" sz="2800" dirty="0">
                <a:solidFill>
                  <a:srgbClr val="C00000"/>
                </a:solidFill>
                <a:latin typeface="Comic Sans MS" panose="030F0702030302020204" pitchFamily="66" charset="0"/>
              </a:rPr>
              <a:t>链路费用</a:t>
            </a:r>
            <a:r>
              <a:rPr lang="en-US" altLang="zh-CN" sz="2800" dirty="0">
                <a:latin typeface="Comic Sans MS" panose="030F0702030302020204" pitchFamily="66" charset="0"/>
              </a:rPr>
              <a:t>(</a:t>
            </a:r>
            <a:r>
              <a:rPr lang="zh-CN" altLang="en-US" sz="2800" dirty="0">
                <a:latin typeface="Comic Sans MS" panose="030F0702030302020204" pitchFamily="66" charset="0"/>
              </a:rPr>
              <a:t>各节点的相邻节点及链路费用</a:t>
            </a:r>
            <a:r>
              <a:rPr lang="en-US" altLang="zh-CN" sz="2800" dirty="0">
                <a:latin typeface="Comic Sans MS" panose="030F0702030302020204" pitchFamily="66" charset="0"/>
              </a:rPr>
              <a:t>)</a:t>
            </a:r>
            <a:endParaRPr lang="en-US" altLang="zh-CN" sz="2800" dirty="0">
              <a:latin typeface="Comic Sans MS" panose="030F0702030302020204" pitchFamily="66" charset="0"/>
            </a:endParaRPr>
          </a:p>
        </p:txBody>
      </p:sp>
      <p:sp>
        <p:nvSpPr>
          <p:cNvPr id="3" name="日期占位符 2"/>
          <p:cNvSpPr>
            <a:spLocks noGrp="1"/>
          </p:cNvSpPr>
          <p:nvPr>
            <p:ph type="dt" sz="half" idx="10"/>
            <p:custDataLst>
              <p:tags r:id="rId3"/>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Lec10</a:t>
            </a:r>
            <a:endParaRPr lang="en-US" altLang="zh-CN" dirty="0">
              <a:solidFill>
                <a:srgbClr val="000000">
                  <a:tint val="75000"/>
                </a:srgbClr>
              </a:solidFill>
            </a:endParaRPr>
          </a:p>
        </p:txBody>
      </p:sp>
      <p:sp>
        <p:nvSpPr>
          <p:cNvPr id="26626" name="Slide Number Placeholder 4"/>
          <p:cNvSpPr>
            <a:spLocks noGrp="1"/>
          </p:cNvSpPr>
          <p:nvPr>
            <p:ph type="sldNum" sz="quarter" idx="12"/>
            <p:custDataLst>
              <p:tags r:id="rId4"/>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09BE13E7-929D-4D71-95F6-AD507E16A9B6}"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custDataLst>
              <p:tags r:id="rId1"/>
            </p:custDataLst>
          </p:nvPr>
        </p:nvSpPr>
        <p:spPr>
          <a:xfrm>
            <a:off x="488702" y="404813"/>
            <a:ext cx="8259762" cy="791939"/>
          </a:xfrm>
        </p:spPr>
        <p:txBody>
          <a:bodyPr>
            <a:noAutofit/>
          </a:bodyPr>
          <a:lstStyle/>
          <a:p>
            <a:pPr eaLnBrk="1" hangingPunct="1"/>
            <a:r>
              <a:rPr lang="en-US" altLang="zh-CN" sz="3600" dirty="0">
                <a:latin typeface="+mj-lt"/>
              </a:rPr>
              <a:t>rdt2.1</a:t>
            </a:r>
            <a:r>
              <a:rPr lang="en-US" altLang="zh-CN" sz="3600" dirty="0"/>
              <a:t>:</a:t>
            </a:r>
            <a:r>
              <a:rPr lang="zh-CN" altLang="en-US" sz="3600" dirty="0"/>
              <a:t>发送方</a:t>
            </a:r>
            <a:r>
              <a:rPr lang="en-US" altLang="zh-CN" sz="3600" dirty="0"/>
              <a:t>:</a:t>
            </a:r>
            <a:r>
              <a:rPr lang="zh-CN" altLang="en-US" sz="3600" dirty="0"/>
              <a:t>处理被损坏的 </a:t>
            </a:r>
            <a:r>
              <a:rPr lang="en-US" altLang="zh-CN" sz="3600" dirty="0">
                <a:latin typeface="+mj-lt"/>
              </a:rPr>
              <a:t>ACK/NAKs</a:t>
            </a:r>
            <a:endParaRPr lang="en-US" altLang="zh-CN" sz="3600" dirty="0">
              <a:latin typeface="+mj-lt"/>
            </a:endParaRPr>
          </a:p>
        </p:txBody>
      </p:sp>
      <p:sp>
        <p:nvSpPr>
          <p:cNvPr id="2" name="日期占位符 1"/>
          <p:cNvSpPr>
            <a:spLocks noGrp="1"/>
          </p:cNvSpPr>
          <p:nvPr>
            <p:ph type="dt" sz="half" idx="10"/>
            <p:custDataLst>
              <p:tags r:id="rId2"/>
            </p:custDataLst>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5842" name="灯片编号占位符 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F9428342-ED4E-453F-9326-0198C1CEE7A5}"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492548" name="Rectangle 4"/>
          <p:cNvSpPr>
            <a:spLocks noChangeArrowheads="1"/>
          </p:cNvSpPr>
          <p:nvPr>
            <p:custDataLst>
              <p:tags r:id="rId4"/>
            </p:custDataLst>
          </p:nvPr>
        </p:nvSpPr>
        <p:spPr bwMode="auto">
          <a:xfrm>
            <a:off x="5651500" y="1339999"/>
            <a:ext cx="34925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spcBef>
                <a:spcPct val="0"/>
              </a:spcBef>
              <a:buClrTx/>
              <a:buSzTx/>
              <a:buFontTx/>
              <a:buNone/>
            </a:pPr>
            <a:r>
              <a:rPr lang="en-US" altLang="zh-CN" b="1" dirty="0">
                <a:solidFill>
                  <a:srgbClr val="FF0000"/>
                </a:solidFill>
                <a:effectLst>
                  <a:outerShdw blurRad="38100" dist="38100" dir="2700000" algn="tl">
                    <a:srgbClr val="000000">
                      <a:alpha val="43137"/>
                    </a:srgbClr>
                  </a:outerShdw>
                </a:effectLst>
                <a:ea typeface="宋体" pitchFamily="2" charset="-122"/>
              </a:rPr>
              <a:t>rdt2.1</a:t>
            </a:r>
            <a:r>
              <a:rPr lang="zh-CN" altLang="en-US" b="1" dirty="0">
                <a:solidFill>
                  <a:srgbClr val="FF0000"/>
                </a:solidFill>
                <a:effectLst>
                  <a:outerShdw blurRad="38100" dist="38100" dir="2700000" algn="tl">
                    <a:srgbClr val="000000">
                      <a:alpha val="43137"/>
                    </a:srgbClr>
                  </a:outerShdw>
                </a:effectLst>
                <a:ea typeface="宋体" pitchFamily="2" charset="-122"/>
              </a:rPr>
              <a:t>＝</a:t>
            </a:r>
            <a:r>
              <a:rPr lang="en-US" altLang="zh-CN" b="1" dirty="0">
                <a:solidFill>
                  <a:srgbClr val="FF0000"/>
                </a:solidFill>
                <a:effectLst>
                  <a:outerShdw blurRad="38100" dist="38100" dir="2700000" algn="tl">
                    <a:srgbClr val="000000">
                      <a:alpha val="43137"/>
                    </a:srgbClr>
                  </a:outerShdw>
                </a:effectLst>
                <a:ea typeface="宋体" pitchFamily="2" charset="-122"/>
              </a:rPr>
              <a:t>rdt2.0+Seq#</a:t>
            </a:r>
            <a:endParaRPr lang="en-US" altLang="zh-CN" sz="3200" b="1" dirty="0">
              <a:solidFill>
                <a:srgbClr val="FF0000"/>
              </a:solidFill>
              <a:effectLst>
                <a:outerShdw blurRad="38100" dist="38100" dir="2700000" algn="tl">
                  <a:srgbClr val="000000">
                    <a:alpha val="43137"/>
                  </a:srgbClr>
                </a:outerShdw>
              </a:effectLst>
              <a:ea typeface="宋体" pitchFamily="2" charset="-122"/>
            </a:endParaRPr>
          </a:p>
        </p:txBody>
      </p:sp>
      <p:sp>
        <p:nvSpPr>
          <p:cNvPr id="35846" name="Oval 5"/>
          <p:cNvSpPr>
            <a:spLocks noChangeArrowheads="1"/>
          </p:cNvSpPr>
          <p:nvPr>
            <p:custDataLst>
              <p:tags r:id="rId5"/>
            </p:custDataLst>
          </p:nvPr>
        </p:nvSpPr>
        <p:spPr bwMode="auto">
          <a:xfrm>
            <a:off x="2868613" y="2525713"/>
            <a:ext cx="901700" cy="836612"/>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47" name="Text Box 6"/>
          <p:cNvSpPr txBox="1">
            <a:spLocks noChangeArrowheads="1"/>
          </p:cNvSpPr>
          <p:nvPr>
            <p:custDataLst>
              <p:tags r:id="rId6"/>
            </p:custDataLst>
          </p:nvPr>
        </p:nvSpPr>
        <p:spPr bwMode="auto">
          <a:xfrm>
            <a:off x="2816225" y="2614613"/>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400" dirty="0">
                <a:solidFill>
                  <a:srgbClr val="000000"/>
                </a:solidFill>
                <a:latin typeface="Times New Roman" panose="02020603050405020304" pitchFamily="18" charset="0"/>
              </a:rPr>
              <a:t>等待来自</a:t>
            </a:r>
            <a:br>
              <a:rPr lang="en-US" altLang="zh-CN" sz="1400" dirty="0">
                <a:solidFill>
                  <a:srgbClr val="000000"/>
                </a:solidFill>
                <a:latin typeface="Times New Roman" panose="02020603050405020304" pitchFamily="18" charset="0"/>
              </a:rPr>
            </a:br>
            <a:r>
              <a:rPr lang="zh-CN" altLang="en-US" sz="1400" dirty="0">
                <a:solidFill>
                  <a:srgbClr val="000000"/>
                </a:solidFill>
                <a:latin typeface="Times New Roman" panose="02020603050405020304" pitchFamily="18" charset="0"/>
              </a:rPr>
              <a:t>上层的</a:t>
            </a:r>
            <a:br>
              <a:rPr lang="en-US" altLang="zh-CN" sz="1400" dirty="0">
                <a:solidFill>
                  <a:srgbClr val="000000"/>
                </a:solidFill>
                <a:latin typeface="Times New Roman" panose="02020603050405020304" pitchFamily="18" charset="0"/>
              </a:rPr>
            </a:br>
            <a:r>
              <a:rPr lang="zh-CN" altLang="en-US" sz="1400" dirty="0">
                <a:solidFill>
                  <a:srgbClr val="000000"/>
                </a:solidFill>
                <a:latin typeface="Times New Roman" panose="02020603050405020304" pitchFamily="18" charset="0"/>
              </a:rPr>
              <a:t>调用</a:t>
            </a:r>
            <a:r>
              <a:rPr lang="en-US" altLang="zh-CN" sz="1400" dirty="0">
                <a:solidFill>
                  <a:srgbClr val="000000"/>
                </a:solidFill>
                <a:latin typeface="Times New Roman" panose="02020603050405020304" pitchFamily="18" charset="0"/>
              </a:rPr>
              <a:t>0</a:t>
            </a:r>
            <a:endParaRPr lang="en-US" altLang="zh-CN" sz="1400" dirty="0">
              <a:solidFill>
                <a:srgbClr val="000000"/>
              </a:solidFill>
              <a:latin typeface="Times New Roman" panose="02020603050405020304" pitchFamily="18" charset="0"/>
            </a:endParaRPr>
          </a:p>
        </p:txBody>
      </p:sp>
      <p:sp>
        <p:nvSpPr>
          <p:cNvPr id="35848" name="Text Box 7"/>
          <p:cNvSpPr txBox="1">
            <a:spLocks noChangeArrowheads="1"/>
          </p:cNvSpPr>
          <p:nvPr>
            <p:custDataLst>
              <p:tags r:id="rId7"/>
            </p:custDataLst>
          </p:nvPr>
        </p:nvSpPr>
        <p:spPr bwMode="auto">
          <a:xfrm>
            <a:off x="3124200" y="1797050"/>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err="1">
                <a:solidFill>
                  <a:srgbClr val="000000"/>
                </a:solidFill>
              </a:rPr>
              <a:t>sndpkt</a:t>
            </a:r>
            <a:r>
              <a:rPr lang="en-US" altLang="zh-CN" sz="1600" dirty="0">
                <a:solidFill>
                  <a:srgbClr val="000000"/>
                </a:solidFill>
              </a:rPr>
              <a:t> = </a:t>
            </a:r>
            <a:r>
              <a:rPr lang="en-US" altLang="zh-CN" sz="1600" dirty="0" err="1">
                <a:solidFill>
                  <a:srgbClr val="000000"/>
                </a:solidFill>
              </a:rPr>
              <a:t>make_pkt</a:t>
            </a:r>
            <a:r>
              <a:rPr lang="en-US" altLang="zh-CN" sz="1600" dirty="0">
                <a:solidFill>
                  <a:srgbClr val="000000"/>
                </a:solidFill>
              </a:rPr>
              <a:t>(0, data, checksum)</a:t>
            </a:r>
            <a:endParaRPr lang="en-US" altLang="zh-CN" sz="1600" dirty="0">
              <a:solidFill>
                <a:srgbClr val="000000"/>
              </a:solidFill>
            </a:endParaRPr>
          </a:p>
          <a:p>
            <a:pPr>
              <a:spcBef>
                <a:spcPct val="0"/>
              </a:spcBef>
              <a:buClrTx/>
              <a:buSzTx/>
              <a:buFontTx/>
              <a:buNone/>
            </a:pPr>
            <a:r>
              <a:rPr lang="en-US" altLang="zh-CN" sz="1600" dirty="0" err="1">
                <a:solidFill>
                  <a:srgbClr val="000000"/>
                </a:solidFill>
              </a:rPr>
              <a:t>udt_send</a:t>
            </a:r>
            <a:r>
              <a:rPr lang="en-US" altLang="zh-CN" sz="1600" dirty="0">
                <a:solidFill>
                  <a:srgbClr val="000000"/>
                </a:solidFill>
              </a:rPr>
              <a:t>(</a:t>
            </a:r>
            <a:r>
              <a:rPr lang="en-US" altLang="zh-CN" sz="1600" dirty="0" err="1">
                <a:solidFill>
                  <a:srgbClr val="000000"/>
                </a:solidFill>
              </a:rPr>
              <a:t>sndpkt</a:t>
            </a:r>
            <a:r>
              <a:rPr lang="en-US" altLang="zh-CN" sz="1600" dirty="0">
                <a:solidFill>
                  <a:srgbClr val="000000"/>
                </a:solidFill>
              </a:rPr>
              <a:t>)</a:t>
            </a:r>
            <a:endParaRPr lang="en-US" altLang="zh-CN" sz="1600" dirty="0">
              <a:solidFill>
                <a:srgbClr val="000000"/>
              </a:solidFill>
              <a:latin typeface="Times New Roman" panose="02020603050405020304" pitchFamily="18" charset="0"/>
            </a:endParaRPr>
          </a:p>
        </p:txBody>
      </p:sp>
      <p:sp>
        <p:nvSpPr>
          <p:cNvPr id="35849" name="Text Box 8"/>
          <p:cNvSpPr txBox="1">
            <a:spLocks noChangeArrowheads="1"/>
          </p:cNvSpPr>
          <p:nvPr>
            <p:custDataLst>
              <p:tags r:id="rId8"/>
            </p:custDataLst>
          </p:nvPr>
        </p:nvSpPr>
        <p:spPr bwMode="auto">
          <a:xfrm>
            <a:off x="3138488" y="1484313"/>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rdt_send(data)</a:t>
            </a:r>
            <a:endParaRPr lang="en-US" altLang="zh-CN" sz="1600">
              <a:solidFill>
                <a:srgbClr val="000000"/>
              </a:solidFill>
              <a:latin typeface="Times New Roman" panose="02020603050405020304" pitchFamily="18" charset="0"/>
            </a:endParaRPr>
          </a:p>
        </p:txBody>
      </p:sp>
      <p:sp>
        <p:nvSpPr>
          <p:cNvPr id="35850" name="Line 9"/>
          <p:cNvSpPr>
            <a:spLocks noChangeShapeType="1"/>
          </p:cNvSpPr>
          <p:nvPr>
            <p:custDataLst>
              <p:tags r:id="rId9"/>
            </p:custDataLst>
          </p:nvPr>
        </p:nvSpPr>
        <p:spPr bwMode="auto">
          <a:xfrm>
            <a:off x="3255962" y="1849438"/>
            <a:ext cx="3505993"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51" name="Line 10"/>
          <p:cNvSpPr>
            <a:spLocks noChangeShapeType="1"/>
          </p:cNvSpPr>
          <p:nvPr>
            <p:custDataLst>
              <p:tags r:id="rId10"/>
            </p:custDataLst>
          </p:nvPr>
        </p:nvSpPr>
        <p:spPr bwMode="auto">
          <a:xfrm>
            <a:off x="2593975" y="2481263"/>
            <a:ext cx="377825" cy="190500"/>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52" name="Freeform 11"/>
          <p:cNvSpPr/>
          <p:nvPr>
            <p:custDataLst>
              <p:tags r:id="rId11"/>
            </p:custDataLst>
          </p:nvPr>
        </p:nvSpPr>
        <p:spPr bwMode="auto">
          <a:xfrm rot="-6989453">
            <a:off x="2089150" y="4725988"/>
            <a:ext cx="952500" cy="469900"/>
          </a:xfrm>
          <a:custGeom>
            <a:avLst/>
            <a:gdLst>
              <a:gd name="T0" fmla="*/ 2147483647 w 1500"/>
              <a:gd name="T1" fmla="*/ 2147483647 h 740"/>
              <a:gd name="T2" fmla="*/ 2147483647 w 1500"/>
              <a:gd name="T3" fmla="*/ 2147483647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grpSp>
        <p:nvGrpSpPr>
          <p:cNvPr id="3" name="Group 12"/>
          <p:cNvGrpSpPr/>
          <p:nvPr>
            <p:custDataLst>
              <p:tags r:id="rId12"/>
            </p:custDataLst>
          </p:nvPr>
        </p:nvGrpSpPr>
        <p:grpSpPr bwMode="auto">
          <a:xfrm>
            <a:off x="4702175" y="2473325"/>
            <a:ext cx="1089025" cy="865188"/>
            <a:chOff x="2848" y="1499"/>
            <a:chExt cx="660" cy="510"/>
          </a:xfrm>
        </p:grpSpPr>
        <p:sp>
          <p:nvSpPr>
            <p:cNvPr id="35880" name="Oval 13"/>
            <p:cNvSpPr>
              <a:spLocks noChangeArrowheads="1"/>
            </p:cNvSpPr>
            <p:nvPr>
              <p:custDataLst>
                <p:tags r:id="rId13"/>
              </p:custDataLst>
            </p:nvPr>
          </p:nvSpPr>
          <p:spPr bwMode="auto">
            <a:xfrm>
              <a:off x="2893" y="1499"/>
              <a:ext cx="568" cy="510"/>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81" name="Text Box 14"/>
            <p:cNvSpPr txBox="1">
              <a:spLocks noChangeArrowheads="1"/>
            </p:cNvSpPr>
            <p:nvPr>
              <p:custDataLst>
                <p:tags r:id="rId14"/>
              </p:custDataLst>
            </p:nvPr>
          </p:nvSpPr>
          <p:spPr bwMode="auto">
            <a:xfrm>
              <a:off x="2848" y="1535"/>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400" dirty="0">
                  <a:solidFill>
                    <a:srgbClr val="000000"/>
                  </a:solidFill>
                </a:rPr>
                <a:t>等待</a:t>
              </a:r>
              <a:r>
                <a:rPr lang="en-US" altLang="zh-CN" sz="1400" dirty="0">
                  <a:solidFill>
                    <a:srgbClr val="000000"/>
                  </a:solidFill>
                </a:rPr>
                <a:t>ACK </a:t>
              </a:r>
              <a:r>
                <a:rPr lang="zh-CN" altLang="en-US" sz="1400" dirty="0">
                  <a:solidFill>
                    <a:srgbClr val="000000"/>
                  </a:solidFill>
                </a:rPr>
                <a:t>或</a:t>
              </a:r>
              <a:r>
                <a:rPr lang="en-US" altLang="zh-CN" sz="1400" dirty="0">
                  <a:solidFill>
                    <a:srgbClr val="000000"/>
                  </a:solidFill>
                </a:rPr>
                <a:t>NAK 0</a:t>
              </a:r>
              <a:endParaRPr lang="en-US" altLang="zh-CN" sz="1400" dirty="0">
                <a:solidFill>
                  <a:srgbClr val="000000"/>
                </a:solidFill>
                <a:latin typeface="Times New Roman" panose="02020603050405020304" pitchFamily="18" charset="0"/>
              </a:endParaRPr>
            </a:p>
          </p:txBody>
        </p:sp>
      </p:grpSp>
      <p:sp>
        <p:nvSpPr>
          <p:cNvPr id="35854" name="Freeform 15"/>
          <p:cNvSpPr/>
          <p:nvPr>
            <p:custDataLst>
              <p:tags r:id="rId15"/>
            </p:custDataLst>
          </p:nvPr>
        </p:nvSpPr>
        <p:spPr bwMode="auto">
          <a:xfrm flipV="1">
            <a:off x="3425825" y="2351088"/>
            <a:ext cx="1482725" cy="220662"/>
          </a:xfrm>
          <a:custGeom>
            <a:avLst/>
            <a:gdLst>
              <a:gd name="T0" fmla="*/ 0 w 2835"/>
              <a:gd name="T1" fmla="*/ 0 h 525"/>
              <a:gd name="T2" fmla="*/ 2147483647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55" name="Freeform 16"/>
          <p:cNvSpPr/>
          <p:nvPr>
            <p:custDataLst>
              <p:tags r:id="rId16"/>
            </p:custDataLst>
          </p:nvPr>
        </p:nvSpPr>
        <p:spPr bwMode="auto">
          <a:xfrm rot="-1357180">
            <a:off x="5589588" y="2335213"/>
            <a:ext cx="466725" cy="685800"/>
          </a:xfrm>
          <a:custGeom>
            <a:avLst/>
            <a:gdLst>
              <a:gd name="T0" fmla="*/ 0 w 735"/>
              <a:gd name="T1" fmla="*/ 2147483647 h 1080"/>
              <a:gd name="T2" fmla="*/ 0 w 735"/>
              <a:gd name="T3" fmla="*/ 2147483647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56" name="Text Box 17"/>
          <p:cNvSpPr txBox="1">
            <a:spLocks noChangeArrowheads="1"/>
          </p:cNvSpPr>
          <p:nvPr>
            <p:custDataLst>
              <p:tags r:id="rId17"/>
            </p:custDataLst>
          </p:nvPr>
        </p:nvSpPr>
        <p:spPr bwMode="auto">
          <a:xfrm>
            <a:off x="5913438" y="2897188"/>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udt_send(sndpkt)</a:t>
            </a:r>
            <a:endParaRPr lang="en-US" altLang="zh-CN" sz="1600">
              <a:solidFill>
                <a:srgbClr val="000000"/>
              </a:solidFill>
              <a:latin typeface="Times New Roman" panose="02020603050405020304" pitchFamily="18" charset="0"/>
            </a:endParaRPr>
          </a:p>
        </p:txBody>
      </p:sp>
      <p:sp>
        <p:nvSpPr>
          <p:cNvPr id="35857" name="Text Box 18"/>
          <p:cNvSpPr txBox="1">
            <a:spLocks noChangeArrowheads="1"/>
          </p:cNvSpPr>
          <p:nvPr>
            <p:custDataLst>
              <p:tags r:id="rId18"/>
            </p:custDataLst>
          </p:nvPr>
        </p:nvSpPr>
        <p:spPr bwMode="auto">
          <a:xfrm>
            <a:off x="5875338" y="2139950"/>
            <a:ext cx="25638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rdt_rcv(rcvpkt) &amp;&amp;  </a:t>
            </a:r>
            <a:endParaRPr lang="en-US" altLang="zh-CN" sz="1600">
              <a:solidFill>
                <a:srgbClr val="000000"/>
              </a:solidFill>
            </a:endParaRPr>
          </a:p>
          <a:p>
            <a:pPr>
              <a:spcBef>
                <a:spcPct val="0"/>
              </a:spcBef>
              <a:buClrTx/>
              <a:buSzTx/>
              <a:buFontTx/>
              <a:buNone/>
            </a:pPr>
            <a:r>
              <a:rPr lang="en-US" altLang="zh-CN" sz="1600">
                <a:solidFill>
                  <a:srgbClr val="000000"/>
                </a:solidFill>
              </a:rPr>
              <a:t>( corrupt(rcvpkt) ||</a:t>
            </a:r>
            <a:endParaRPr lang="en-US" altLang="zh-CN" sz="1600">
              <a:solidFill>
                <a:srgbClr val="000000"/>
              </a:solidFill>
            </a:endParaRPr>
          </a:p>
          <a:p>
            <a:pPr>
              <a:spcBef>
                <a:spcPct val="0"/>
              </a:spcBef>
              <a:buClrTx/>
              <a:buSzTx/>
              <a:buFontTx/>
              <a:buNone/>
            </a:pPr>
            <a:r>
              <a:rPr lang="en-US" altLang="zh-CN" sz="1600">
                <a:solidFill>
                  <a:srgbClr val="000000"/>
                </a:solidFill>
              </a:rPr>
              <a:t>isNAK(rcvpkt) )</a:t>
            </a:r>
            <a:endParaRPr lang="en-US" altLang="zh-CN" sz="1600">
              <a:solidFill>
                <a:srgbClr val="000000"/>
              </a:solidFill>
              <a:latin typeface="Times New Roman" panose="02020603050405020304" pitchFamily="18" charset="0"/>
            </a:endParaRPr>
          </a:p>
        </p:txBody>
      </p:sp>
      <p:sp>
        <p:nvSpPr>
          <p:cNvPr id="35858" name="Line 19"/>
          <p:cNvSpPr>
            <a:spLocks noChangeShapeType="1"/>
          </p:cNvSpPr>
          <p:nvPr>
            <p:custDataLst>
              <p:tags r:id="rId19"/>
            </p:custDataLst>
          </p:nvPr>
        </p:nvSpPr>
        <p:spPr bwMode="auto">
          <a:xfrm flipV="1">
            <a:off x="6045200" y="2905919"/>
            <a:ext cx="1551136" cy="3095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59" name="Freeform 20"/>
          <p:cNvSpPr/>
          <p:nvPr>
            <p:custDataLst>
              <p:tags r:id="rId20"/>
            </p:custDataLst>
          </p:nvPr>
        </p:nvSpPr>
        <p:spPr bwMode="auto">
          <a:xfrm rot="16200000" flipV="1">
            <a:off x="2201863" y="3711575"/>
            <a:ext cx="1266825" cy="123825"/>
          </a:xfrm>
          <a:custGeom>
            <a:avLst/>
            <a:gdLst>
              <a:gd name="T0" fmla="*/ 0 w 2835"/>
              <a:gd name="T1" fmla="*/ 0 h 525"/>
              <a:gd name="T2" fmla="*/ 2147483647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60" name="Freeform 21"/>
          <p:cNvSpPr/>
          <p:nvPr>
            <p:custDataLst>
              <p:tags r:id="rId21"/>
            </p:custDataLst>
          </p:nvPr>
        </p:nvSpPr>
        <p:spPr bwMode="auto">
          <a:xfrm>
            <a:off x="3600450" y="4999038"/>
            <a:ext cx="1606550" cy="247650"/>
          </a:xfrm>
          <a:custGeom>
            <a:avLst/>
            <a:gdLst>
              <a:gd name="T0" fmla="*/ 0 w 2835"/>
              <a:gd name="T1" fmla="*/ 0 h 525"/>
              <a:gd name="T2" fmla="*/ 2147483647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61" name="Freeform 22"/>
          <p:cNvSpPr/>
          <p:nvPr>
            <p:custDataLst>
              <p:tags r:id="rId22"/>
            </p:custDataLst>
          </p:nvPr>
        </p:nvSpPr>
        <p:spPr bwMode="auto">
          <a:xfrm rot="5400000" flipH="1" flipV="1">
            <a:off x="4970462" y="3659188"/>
            <a:ext cx="1363663" cy="204788"/>
          </a:xfrm>
          <a:custGeom>
            <a:avLst/>
            <a:gdLst>
              <a:gd name="T0" fmla="*/ 0 w 2835"/>
              <a:gd name="T1" fmla="*/ 0 h 525"/>
              <a:gd name="T2" fmla="*/ 2147483647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62" name="Text Box 23"/>
          <p:cNvSpPr txBox="1">
            <a:spLocks noChangeArrowheads="1"/>
          </p:cNvSpPr>
          <p:nvPr>
            <p:custDataLst>
              <p:tags r:id="rId23"/>
            </p:custDataLst>
          </p:nvPr>
        </p:nvSpPr>
        <p:spPr bwMode="auto">
          <a:xfrm>
            <a:off x="3365500" y="5583238"/>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sndpkt = make_pkt(1, data, checksum)</a:t>
            </a:r>
            <a:endParaRPr lang="en-US" altLang="zh-CN" sz="1600">
              <a:solidFill>
                <a:srgbClr val="000000"/>
              </a:solidFill>
            </a:endParaRPr>
          </a:p>
          <a:p>
            <a:pPr>
              <a:spcBef>
                <a:spcPct val="0"/>
              </a:spcBef>
              <a:buClrTx/>
              <a:buSzTx/>
              <a:buFontTx/>
              <a:buNone/>
            </a:pPr>
            <a:r>
              <a:rPr lang="en-US" altLang="zh-CN" sz="1600">
                <a:solidFill>
                  <a:srgbClr val="000000"/>
                </a:solidFill>
              </a:rPr>
              <a:t>udt_send(sndpkt)</a:t>
            </a:r>
            <a:endParaRPr lang="en-US" altLang="zh-CN" sz="1600">
              <a:solidFill>
                <a:srgbClr val="000000"/>
              </a:solidFill>
              <a:latin typeface="Times New Roman" panose="02020603050405020304" pitchFamily="18" charset="0"/>
            </a:endParaRPr>
          </a:p>
        </p:txBody>
      </p:sp>
      <p:sp>
        <p:nvSpPr>
          <p:cNvPr id="35863" name="Text Box 24"/>
          <p:cNvSpPr txBox="1">
            <a:spLocks noChangeArrowheads="1"/>
          </p:cNvSpPr>
          <p:nvPr>
            <p:custDataLst>
              <p:tags r:id="rId24"/>
            </p:custDataLst>
          </p:nvPr>
        </p:nvSpPr>
        <p:spPr bwMode="auto">
          <a:xfrm>
            <a:off x="3435350" y="5245100"/>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rdt_send(data)</a:t>
            </a:r>
            <a:endParaRPr lang="en-US" altLang="zh-CN" sz="1600">
              <a:solidFill>
                <a:srgbClr val="000000"/>
              </a:solidFill>
              <a:latin typeface="Times New Roman" panose="02020603050405020304" pitchFamily="18" charset="0"/>
            </a:endParaRPr>
          </a:p>
        </p:txBody>
      </p:sp>
      <p:sp>
        <p:nvSpPr>
          <p:cNvPr id="35864" name="Line 25"/>
          <p:cNvSpPr>
            <a:spLocks noChangeShapeType="1"/>
          </p:cNvSpPr>
          <p:nvPr>
            <p:custDataLst>
              <p:tags r:id="rId25"/>
            </p:custDataLst>
          </p:nvPr>
        </p:nvSpPr>
        <p:spPr bwMode="auto">
          <a:xfrm flipV="1">
            <a:off x="3482975" y="5583238"/>
            <a:ext cx="3561556" cy="1428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65" name="Text Box 26"/>
          <p:cNvSpPr txBox="1">
            <a:spLocks noChangeArrowheads="1"/>
          </p:cNvSpPr>
          <p:nvPr>
            <p:custDataLst>
              <p:tags r:id="rId26"/>
            </p:custDataLst>
          </p:nvPr>
        </p:nvSpPr>
        <p:spPr bwMode="auto">
          <a:xfrm>
            <a:off x="5692775" y="3392488"/>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rdt_rcv(rcvpkt)   </a:t>
            </a:r>
            <a:endParaRPr lang="en-US" altLang="zh-CN" sz="1600">
              <a:solidFill>
                <a:srgbClr val="000000"/>
              </a:solidFill>
            </a:endParaRPr>
          </a:p>
          <a:p>
            <a:pPr>
              <a:spcBef>
                <a:spcPct val="0"/>
              </a:spcBef>
              <a:buClrTx/>
              <a:buSzTx/>
              <a:buFontTx/>
              <a:buNone/>
            </a:pPr>
            <a:r>
              <a:rPr lang="en-US" altLang="zh-CN" sz="1600">
                <a:solidFill>
                  <a:srgbClr val="000000"/>
                </a:solidFill>
              </a:rPr>
              <a:t>&amp;&amp; notcorrupt(rcvpkt) </a:t>
            </a:r>
            <a:endParaRPr lang="en-US" altLang="zh-CN" sz="1600">
              <a:solidFill>
                <a:srgbClr val="000000"/>
              </a:solidFill>
            </a:endParaRPr>
          </a:p>
          <a:p>
            <a:pPr>
              <a:spcBef>
                <a:spcPct val="0"/>
              </a:spcBef>
              <a:buClrTx/>
              <a:buSzTx/>
              <a:buFontTx/>
              <a:buNone/>
            </a:pPr>
            <a:r>
              <a:rPr lang="en-US" altLang="zh-CN" sz="1600">
                <a:solidFill>
                  <a:srgbClr val="000000"/>
                </a:solidFill>
              </a:rPr>
              <a:t>&amp;&amp; isACK(rcvpkt) </a:t>
            </a:r>
            <a:endParaRPr lang="en-US" altLang="zh-CN" sz="1600">
              <a:solidFill>
                <a:srgbClr val="000000"/>
              </a:solidFill>
            </a:endParaRPr>
          </a:p>
        </p:txBody>
      </p:sp>
      <p:sp>
        <p:nvSpPr>
          <p:cNvPr id="35866" name="Line 27"/>
          <p:cNvSpPr>
            <a:spLocks noChangeShapeType="1"/>
          </p:cNvSpPr>
          <p:nvPr>
            <p:custDataLst>
              <p:tags r:id="rId27"/>
            </p:custDataLst>
          </p:nvPr>
        </p:nvSpPr>
        <p:spPr bwMode="auto">
          <a:xfrm>
            <a:off x="5821362" y="4203700"/>
            <a:ext cx="184698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67" name="Text Box 28"/>
          <p:cNvSpPr txBox="1">
            <a:spLocks noChangeArrowheads="1"/>
          </p:cNvSpPr>
          <p:nvPr>
            <p:custDataLst>
              <p:tags r:id="rId28"/>
            </p:custDataLst>
          </p:nvPr>
        </p:nvSpPr>
        <p:spPr bwMode="auto">
          <a:xfrm>
            <a:off x="720725" y="5654675"/>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udt_send(sndpkt)</a:t>
            </a:r>
            <a:endParaRPr lang="en-US" altLang="zh-CN" sz="1600">
              <a:solidFill>
                <a:srgbClr val="000000"/>
              </a:solidFill>
              <a:latin typeface="Times New Roman" panose="02020603050405020304" pitchFamily="18" charset="0"/>
            </a:endParaRPr>
          </a:p>
        </p:txBody>
      </p:sp>
      <p:sp>
        <p:nvSpPr>
          <p:cNvPr id="35868" name="Text Box 29"/>
          <p:cNvSpPr txBox="1">
            <a:spLocks noChangeArrowheads="1"/>
          </p:cNvSpPr>
          <p:nvPr>
            <p:custDataLst>
              <p:tags r:id="rId29"/>
            </p:custDataLst>
          </p:nvPr>
        </p:nvSpPr>
        <p:spPr bwMode="auto">
          <a:xfrm>
            <a:off x="695325" y="4837113"/>
            <a:ext cx="2011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rdt_rcv(rcvpkt) &amp;&amp;  </a:t>
            </a:r>
            <a:endParaRPr lang="en-US" altLang="zh-CN" sz="1600">
              <a:solidFill>
                <a:srgbClr val="000000"/>
              </a:solidFill>
            </a:endParaRPr>
          </a:p>
          <a:p>
            <a:pPr>
              <a:spcBef>
                <a:spcPct val="0"/>
              </a:spcBef>
              <a:buClrTx/>
              <a:buSzTx/>
              <a:buFontTx/>
              <a:buNone/>
            </a:pPr>
            <a:r>
              <a:rPr lang="en-US" altLang="zh-CN" sz="1600">
                <a:solidFill>
                  <a:srgbClr val="000000"/>
                </a:solidFill>
              </a:rPr>
              <a:t>( corrupt(rcvpkt) ||</a:t>
            </a:r>
            <a:endParaRPr lang="en-US" altLang="zh-CN" sz="1600">
              <a:solidFill>
                <a:srgbClr val="000000"/>
              </a:solidFill>
            </a:endParaRPr>
          </a:p>
          <a:p>
            <a:pPr>
              <a:spcBef>
                <a:spcPct val="0"/>
              </a:spcBef>
              <a:buClrTx/>
              <a:buSzTx/>
              <a:buFontTx/>
              <a:buNone/>
            </a:pPr>
            <a:r>
              <a:rPr lang="en-US" altLang="zh-CN" sz="1600">
                <a:solidFill>
                  <a:srgbClr val="000000"/>
                </a:solidFill>
              </a:rPr>
              <a:t>isNAK(rcvpkt) )</a:t>
            </a:r>
            <a:endParaRPr lang="en-US" altLang="zh-CN" sz="1600">
              <a:solidFill>
                <a:srgbClr val="000000"/>
              </a:solidFill>
              <a:latin typeface="Times New Roman" panose="02020603050405020304" pitchFamily="18" charset="0"/>
            </a:endParaRPr>
          </a:p>
        </p:txBody>
      </p:sp>
      <p:sp>
        <p:nvSpPr>
          <p:cNvPr id="35869" name="Line 30"/>
          <p:cNvSpPr>
            <a:spLocks noChangeShapeType="1"/>
          </p:cNvSpPr>
          <p:nvPr>
            <p:custDataLst>
              <p:tags r:id="rId30"/>
            </p:custDataLst>
          </p:nvPr>
        </p:nvSpPr>
        <p:spPr bwMode="auto">
          <a:xfrm>
            <a:off x="811213" y="5662613"/>
            <a:ext cx="1557337"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70" name="Text Box 31"/>
          <p:cNvSpPr txBox="1">
            <a:spLocks noChangeArrowheads="1"/>
          </p:cNvSpPr>
          <p:nvPr>
            <p:custDataLst>
              <p:tags r:id="rId31"/>
            </p:custDataLst>
          </p:nvPr>
        </p:nvSpPr>
        <p:spPr bwMode="auto">
          <a:xfrm>
            <a:off x="638175" y="3235325"/>
            <a:ext cx="21097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rdt_rcv(rcvpkt)   </a:t>
            </a:r>
            <a:endParaRPr lang="en-US" altLang="zh-CN" sz="1600">
              <a:solidFill>
                <a:srgbClr val="000000"/>
              </a:solidFill>
            </a:endParaRPr>
          </a:p>
          <a:p>
            <a:pPr>
              <a:spcBef>
                <a:spcPct val="0"/>
              </a:spcBef>
              <a:buClrTx/>
              <a:buSzTx/>
              <a:buFontTx/>
              <a:buNone/>
            </a:pPr>
            <a:r>
              <a:rPr lang="en-US" altLang="zh-CN" sz="1600">
                <a:solidFill>
                  <a:srgbClr val="000000"/>
                </a:solidFill>
              </a:rPr>
              <a:t>&amp;&amp; notcorrupt(rcvpkt) </a:t>
            </a:r>
            <a:endParaRPr lang="en-US" altLang="zh-CN" sz="1600">
              <a:solidFill>
                <a:srgbClr val="000000"/>
              </a:solidFill>
            </a:endParaRPr>
          </a:p>
          <a:p>
            <a:pPr>
              <a:spcBef>
                <a:spcPct val="0"/>
              </a:spcBef>
              <a:buClrTx/>
              <a:buSzTx/>
              <a:buFontTx/>
              <a:buNone/>
            </a:pPr>
            <a:r>
              <a:rPr lang="en-US" altLang="zh-CN" sz="1600">
                <a:solidFill>
                  <a:srgbClr val="000000"/>
                </a:solidFill>
              </a:rPr>
              <a:t>&amp;&amp; isACK(rcvpkt)</a:t>
            </a:r>
            <a:r>
              <a:rPr lang="en-US" altLang="zh-CN" sz="1000">
                <a:solidFill>
                  <a:srgbClr val="000000"/>
                </a:solidFill>
              </a:rPr>
              <a:t> </a:t>
            </a:r>
            <a:endParaRPr lang="en-US" altLang="zh-CN">
              <a:solidFill>
                <a:srgbClr val="000000"/>
              </a:solidFill>
              <a:latin typeface="Times New Roman" panose="02020603050405020304" pitchFamily="18" charset="0"/>
            </a:endParaRPr>
          </a:p>
        </p:txBody>
      </p:sp>
      <p:sp>
        <p:nvSpPr>
          <p:cNvPr id="35871" name="Line 32"/>
          <p:cNvSpPr>
            <a:spLocks noChangeShapeType="1"/>
          </p:cNvSpPr>
          <p:nvPr>
            <p:custDataLst>
              <p:tags r:id="rId32"/>
            </p:custDataLst>
          </p:nvPr>
        </p:nvSpPr>
        <p:spPr bwMode="auto">
          <a:xfrm>
            <a:off x="782638" y="4073525"/>
            <a:ext cx="173831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grpSp>
        <p:nvGrpSpPr>
          <p:cNvPr id="4" name="Group 33"/>
          <p:cNvGrpSpPr/>
          <p:nvPr>
            <p:custDataLst>
              <p:tags r:id="rId33"/>
            </p:custDataLst>
          </p:nvPr>
        </p:nvGrpSpPr>
        <p:grpSpPr bwMode="auto">
          <a:xfrm>
            <a:off x="4852988" y="4419600"/>
            <a:ext cx="1117600" cy="823913"/>
            <a:chOff x="4156" y="2812"/>
            <a:chExt cx="704" cy="519"/>
          </a:xfrm>
        </p:grpSpPr>
        <p:sp>
          <p:nvSpPr>
            <p:cNvPr id="35878" name="Oval 34"/>
            <p:cNvSpPr>
              <a:spLocks noChangeArrowheads="1"/>
            </p:cNvSpPr>
            <p:nvPr>
              <p:custDataLst>
                <p:tags r:id="rId34"/>
              </p:custDataLst>
            </p:nvPr>
          </p:nvSpPr>
          <p:spPr bwMode="auto">
            <a:xfrm>
              <a:off x="4242" y="2812"/>
              <a:ext cx="567" cy="519"/>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79" name="Text Box 35"/>
            <p:cNvSpPr txBox="1">
              <a:spLocks noChangeArrowheads="1"/>
            </p:cNvSpPr>
            <p:nvPr>
              <p:custDataLst>
                <p:tags r:id="rId35"/>
              </p:custDataLst>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400" dirty="0">
                  <a:solidFill>
                    <a:srgbClr val="000000"/>
                  </a:solidFill>
                </a:rPr>
                <a:t>等待来自</a:t>
              </a:r>
              <a:br>
                <a:rPr lang="en-US" altLang="zh-CN" sz="1400" dirty="0">
                  <a:solidFill>
                    <a:srgbClr val="000000"/>
                  </a:solidFill>
                </a:rPr>
              </a:br>
              <a:r>
                <a:rPr lang="zh-CN" altLang="en-US" sz="1400" dirty="0">
                  <a:solidFill>
                    <a:srgbClr val="000000"/>
                  </a:solidFill>
                </a:rPr>
                <a:t>上层的调用</a:t>
              </a:r>
              <a:r>
                <a:rPr lang="en-US" altLang="zh-CN" sz="1400" dirty="0">
                  <a:solidFill>
                    <a:srgbClr val="000000"/>
                  </a:solidFill>
                </a:rPr>
                <a:t>1</a:t>
              </a:r>
              <a:endParaRPr lang="en-US" altLang="zh-CN" sz="1400" dirty="0">
                <a:solidFill>
                  <a:srgbClr val="000000"/>
                </a:solidFill>
                <a:latin typeface="Times New Roman" panose="02020603050405020304" pitchFamily="18" charset="0"/>
              </a:endParaRPr>
            </a:p>
          </p:txBody>
        </p:sp>
      </p:grpSp>
      <p:grpSp>
        <p:nvGrpSpPr>
          <p:cNvPr id="5" name="Group 36"/>
          <p:cNvGrpSpPr/>
          <p:nvPr>
            <p:custDataLst>
              <p:tags r:id="rId36"/>
            </p:custDataLst>
          </p:nvPr>
        </p:nvGrpSpPr>
        <p:grpSpPr bwMode="auto">
          <a:xfrm>
            <a:off x="2663825" y="4365625"/>
            <a:ext cx="1046163" cy="823913"/>
            <a:chOff x="4916" y="3266"/>
            <a:chExt cx="659" cy="519"/>
          </a:xfrm>
        </p:grpSpPr>
        <p:sp>
          <p:nvSpPr>
            <p:cNvPr id="35876" name="Oval 37"/>
            <p:cNvSpPr>
              <a:spLocks noChangeArrowheads="1"/>
            </p:cNvSpPr>
            <p:nvPr>
              <p:custDataLst>
                <p:tags r:id="rId37"/>
              </p:custDataLst>
            </p:nvPr>
          </p:nvSpPr>
          <p:spPr bwMode="auto">
            <a:xfrm>
              <a:off x="4957" y="3266"/>
              <a:ext cx="567" cy="519"/>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5877" name="Text Box 38"/>
            <p:cNvSpPr txBox="1">
              <a:spLocks noChangeArrowheads="1"/>
            </p:cNvSpPr>
            <p:nvPr>
              <p:custDataLst>
                <p:tags r:id="rId38"/>
              </p:custDataLst>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400" dirty="0">
                  <a:solidFill>
                    <a:srgbClr val="000000"/>
                  </a:solidFill>
                </a:rPr>
                <a:t>等待</a:t>
              </a:r>
              <a:r>
                <a:rPr lang="en-US" altLang="zh-CN" sz="1400" dirty="0">
                  <a:solidFill>
                    <a:srgbClr val="000000"/>
                  </a:solidFill>
                </a:rPr>
                <a:t>ACK </a:t>
              </a:r>
              <a:r>
                <a:rPr lang="zh-CN" altLang="en-US" sz="1400" dirty="0">
                  <a:solidFill>
                    <a:srgbClr val="000000"/>
                  </a:solidFill>
                </a:rPr>
                <a:t>或</a:t>
              </a:r>
              <a:r>
                <a:rPr lang="en-US" altLang="zh-CN" sz="1400" dirty="0">
                  <a:solidFill>
                    <a:srgbClr val="000000"/>
                  </a:solidFill>
                </a:rPr>
                <a:t>NAK 1</a:t>
              </a:r>
              <a:endParaRPr lang="en-US" altLang="zh-CN" sz="1400" dirty="0">
                <a:solidFill>
                  <a:srgbClr val="000000"/>
                </a:solidFill>
                <a:latin typeface="Times New Roman" panose="02020603050405020304" pitchFamily="18" charset="0"/>
              </a:endParaRPr>
            </a:p>
          </p:txBody>
        </p:sp>
      </p:grpSp>
      <p:sp>
        <p:nvSpPr>
          <p:cNvPr id="35874" name="Text Box 39"/>
          <p:cNvSpPr txBox="1">
            <a:spLocks noChangeArrowheads="1"/>
          </p:cNvSpPr>
          <p:nvPr>
            <p:custDataLst>
              <p:tags r:id="rId39"/>
            </p:custDataLst>
          </p:nvPr>
        </p:nvSpPr>
        <p:spPr bwMode="auto">
          <a:xfrm>
            <a:off x="6203950" y="4213225"/>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600">
                <a:solidFill>
                  <a:srgbClr val="000000"/>
                </a:solidFill>
                <a:latin typeface="Symbol" pitchFamily="18" charset="2"/>
              </a:rPr>
              <a:t>L</a:t>
            </a:r>
            <a:endParaRPr lang="en-US" altLang="zh-CN" sz="1600">
              <a:solidFill>
                <a:srgbClr val="000000"/>
              </a:solidFill>
              <a:latin typeface="Symbol" pitchFamily="18" charset="2"/>
            </a:endParaRPr>
          </a:p>
        </p:txBody>
      </p:sp>
      <p:sp>
        <p:nvSpPr>
          <p:cNvPr id="35875" name="Text Box 40"/>
          <p:cNvSpPr txBox="1">
            <a:spLocks noChangeArrowheads="1"/>
          </p:cNvSpPr>
          <p:nvPr>
            <p:custDataLst>
              <p:tags r:id="rId40"/>
            </p:custDataLst>
          </p:nvPr>
        </p:nvSpPr>
        <p:spPr bwMode="auto">
          <a:xfrm>
            <a:off x="1354138" y="4087813"/>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600">
                <a:solidFill>
                  <a:srgbClr val="000000"/>
                </a:solidFill>
                <a:latin typeface="Symbol" pitchFamily="18" charset="2"/>
              </a:rPr>
              <a:t>L</a:t>
            </a:r>
            <a:endParaRPr lang="en-US" altLang="zh-CN" sz="1600">
              <a:solidFill>
                <a:srgbClr val="000000"/>
              </a:solidFill>
              <a:latin typeface="Symbol" pitchFamily="18" charset="2"/>
            </a:endParaRPr>
          </a:p>
        </p:txBody>
      </p:sp>
      <p:sp>
        <p:nvSpPr>
          <p:cNvPr id="42" name="TextBox 41"/>
          <p:cNvSpPr txBox="1"/>
          <p:nvPr/>
        </p:nvSpPr>
        <p:spPr>
          <a:xfrm>
            <a:off x="7740352" y="2132856"/>
            <a:ext cx="1008112" cy="923330"/>
          </a:xfrm>
          <a:prstGeom prst="rect">
            <a:avLst/>
          </a:prstGeom>
          <a:noFill/>
        </p:spPr>
        <p:txBody>
          <a:bodyPr wrap="square" rtlCol="0">
            <a:spAutoFit/>
          </a:bodyPr>
          <a:lstStyle/>
          <a:p>
            <a:pPr>
              <a:buNone/>
            </a:pPr>
            <a:r>
              <a:rPr lang="zh-CN" altLang="en-US" sz="1800" dirty="0"/>
              <a:t>分组受损或者是</a:t>
            </a:r>
            <a:r>
              <a:rPr lang="en-US" altLang="zh-CN" sz="1800" dirty="0"/>
              <a:t>NAK</a:t>
            </a:r>
            <a:endParaRPr lang="zh-CN" altLang="en-US" sz="1800" dirty="0"/>
          </a:p>
        </p:txBody>
      </p:sp>
      <p:sp>
        <p:nvSpPr>
          <p:cNvPr id="43" name="TextBox 42"/>
          <p:cNvSpPr txBox="1"/>
          <p:nvPr/>
        </p:nvSpPr>
        <p:spPr>
          <a:xfrm>
            <a:off x="7740352" y="3356992"/>
            <a:ext cx="1008112" cy="923330"/>
          </a:xfrm>
          <a:prstGeom prst="rect">
            <a:avLst/>
          </a:prstGeom>
          <a:noFill/>
        </p:spPr>
        <p:txBody>
          <a:bodyPr wrap="square" rtlCol="0">
            <a:spAutoFit/>
          </a:bodyPr>
          <a:lstStyle/>
          <a:p>
            <a:pPr>
              <a:buNone/>
            </a:pPr>
            <a:r>
              <a:rPr lang="zh-CN" altLang="en-US" sz="1800" dirty="0"/>
              <a:t>分组未受损且是</a:t>
            </a:r>
            <a:r>
              <a:rPr lang="en-US" altLang="zh-CN" sz="1800" dirty="0"/>
              <a:t>ACK</a:t>
            </a:r>
            <a:endParaRPr lang="zh-CN" altLang="en-US" sz="1800" dirty="0"/>
          </a:p>
        </p:txBody>
      </p:sp>
      <p:sp>
        <p:nvSpPr>
          <p:cNvPr id="44" name="TextBox 43"/>
          <p:cNvSpPr txBox="1"/>
          <p:nvPr/>
        </p:nvSpPr>
        <p:spPr>
          <a:xfrm>
            <a:off x="0" y="4797152"/>
            <a:ext cx="1008112" cy="923330"/>
          </a:xfrm>
          <a:prstGeom prst="rect">
            <a:avLst/>
          </a:prstGeom>
          <a:noFill/>
        </p:spPr>
        <p:txBody>
          <a:bodyPr wrap="square" rtlCol="0">
            <a:spAutoFit/>
          </a:bodyPr>
          <a:lstStyle/>
          <a:p>
            <a:pPr>
              <a:buNone/>
            </a:pPr>
            <a:r>
              <a:rPr lang="zh-CN" altLang="en-US" sz="1800" dirty="0"/>
              <a:t>分组受损或者是</a:t>
            </a:r>
            <a:r>
              <a:rPr lang="en-US" altLang="zh-CN" sz="1800" dirty="0"/>
              <a:t>NAK</a:t>
            </a:r>
            <a:endParaRPr lang="zh-CN" altLang="en-US" sz="1800" dirty="0"/>
          </a:p>
        </p:txBody>
      </p:sp>
      <p:sp>
        <p:nvSpPr>
          <p:cNvPr id="45" name="TextBox 44"/>
          <p:cNvSpPr txBox="1"/>
          <p:nvPr/>
        </p:nvSpPr>
        <p:spPr>
          <a:xfrm>
            <a:off x="0" y="2276872"/>
            <a:ext cx="1008112" cy="923330"/>
          </a:xfrm>
          <a:prstGeom prst="rect">
            <a:avLst/>
          </a:prstGeom>
          <a:noFill/>
        </p:spPr>
        <p:txBody>
          <a:bodyPr wrap="square" rtlCol="0">
            <a:spAutoFit/>
          </a:bodyPr>
          <a:lstStyle/>
          <a:p>
            <a:pPr>
              <a:buNone/>
            </a:pPr>
            <a:r>
              <a:rPr lang="zh-CN" altLang="en-US" sz="1800" dirty="0"/>
              <a:t>分组未受损且是</a:t>
            </a:r>
            <a:r>
              <a:rPr lang="en-US" altLang="zh-CN" sz="1800" dirty="0"/>
              <a:t>ACK</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492548"/>
                                        </p:tgtEl>
                                        <p:attrNameLst>
                                          <p:attrName>style.visibility</p:attrName>
                                        </p:attrNameLst>
                                      </p:cBhvr>
                                      <p:to>
                                        <p:strVal val="visible"/>
                                      </p:to>
                                    </p:set>
                                    <p:animEffect transition="in" filter="fade">
                                      <p:cBhvr>
                                        <p:cTn id="7" dur="770" decel="100000"/>
                                        <p:tgtEl>
                                          <p:spTgt spid="492548"/>
                                        </p:tgtEl>
                                      </p:cBhvr>
                                    </p:animEffect>
                                    <p:animScale>
                                      <p:cBhvr>
                                        <p:cTn id="8" dur="770" decel="100000"/>
                                        <p:tgtEl>
                                          <p:spTgt spid="492548"/>
                                        </p:tgtEl>
                                      </p:cBhvr>
                                      <p:from x="10000" y="10000"/>
                                      <p:to x="200000" y="450000"/>
                                    </p:animScale>
                                    <p:animScale>
                                      <p:cBhvr>
                                        <p:cTn id="9" dur="1230" accel="100000" fill="hold">
                                          <p:stCondLst>
                                            <p:cond delay="770"/>
                                          </p:stCondLst>
                                        </p:cTn>
                                        <p:tgtEl>
                                          <p:spTgt spid="492548"/>
                                        </p:tgtEl>
                                      </p:cBhvr>
                                      <p:from x="200000" y="450000"/>
                                      <p:to x="100000" y="100000"/>
                                    </p:animScale>
                                    <p:set>
                                      <p:cBhvr>
                                        <p:cTn id="10" dur="770" fill="hold"/>
                                        <p:tgtEl>
                                          <p:spTgt spid="492548"/>
                                        </p:tgtEl>
                                        <p:attrNameLst>
                                          <p:attrName>ppt_x</p:attrName>
                                        </p:attrNameLst>
                                      </p:cBhvr>
                                      <p:to>
                                        <p:strVal val="(0.5)"/>
                                      </p:to>
                                    </p:set>
                                    <p:anim from="(0.5)" to="(#ppt_x)" calcmode="lin" valueType="num">
                                      <p:cBhvr>
                                        <p:cTn id="11" dur="1230" accel="100000" fill="hold">
                                          <p:stCondLst>
                                            <p:cond delay="770"/>
                                          </p:stCondLst>
                                        </p:cTn>
                                        <p:tgtEl>
                                          <p:spTgt spid="492548"/>
                                        </p:tgtEl>
                                        <p:attrNameLst>
                                          <p:attrName>ppt_x</p:attrName>
                                        </p:attrNameLst>
                                      </p:cBhvr>
                                    </p:anim>
                                    <p:set>
                                      <p:cBhvr>
                                        <p:cTn id="12" dur="770" fill="hold"/>
                                        <p:tgtEl>
                                          <p:spTgt spid="492548"/>
                                        </p:tgtEl>
                                        <p:attrNameLst>
                                          <p:attrName>ppt_y</p:attrName>
                                        </p:attrNameLst>
                                      </p:cBhvr>
                                      <p:to>
                                        <p:strVal val="(#ppt_y+0.4)"/>
                                      </p:to>
                                    </p:set>
                                    <p:anim from="(#ppt_y+0.4)" to="(#ppt_y)" calcmode="lin" valueType="num">
                                      <p:cBhvr>
                                        <p:cTn id="13" dur="1230" accel="100000" fill="hold">
                                          <p:stCondLst>
                                            <p:cond delay="770"/>
                                          </p:stCondLst>
                                        </p:cTn>
                                        <p:tgtEl>
                                          <p:spTgt spid="492548"/>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custDataLst>
              <p:tags r:id="rId1"/>
            </p:custDataLst>
          </p:nvPr>
        </p:nvSpPr>
        <p:spPr>
          <a:xfrm>
            <a:off x="457200" y="332657"/>
            <a:ext cx="8229600" cy="936104"/>
          </a:xfrm>
        </p:spPr>
        <p:txBody>
          <a:bodyPr/>
          <a:lstStyle/>
          <a:p>
            <a:r>
              <a:rPr lang="zh-CN" altLang="en-US" sz="4000" dirty="0">
                <a:latin typeface="Comic Sans MS" panose="030F0702030302020204" pitchFamily="66" charset="0"/>
              </a:rPr>
              <a:t>比较</a:t>
            </a:r>
            <a:r>
              <a:rPr lang="en-US" altLang="zh-CN" sz="4000" dirty="0">
                <a:latin typeface="Comic Sans MS" panose="030F0702030302020204" pitchFamily="66" charset="0"/>
              </a:rPr>
              <a:t>: DV </a:t>
            </a:r>
            <a:r>
              <a:rPr lang="en-US" altLang="zh-CN" sz="4000" dirty="0" err="1">
                <a:latin typeface="Comic Sans MS" panose="030F0702030302020204" pitchFamily="66" charset="0"/>
              </a:rPr>
              <a:t>vs</a:t>
            </a:r>
            <a:r>
              <a:rPr lang="en-US" altLang="zh-CN" sz="4000" dirty="0">
                <a:latin typeface="Comic Sans MS" panose="030F0702030302020204" pitchFamily="66" charset="0"/>
              </a:rPr>
              <a:t> LS (</a:t>
            </a:r>
            <a:r>
              <a:rPr lang="zh-CN" altLang="en-US" sz="4000" dirty="0">
                <a:latin typeface="Comic Sans MS" panose="030F0702030302020204" pitchFamily="66" charset="0"/>
              </a:rPr>
              <a:t>续</a:t>
            </a:r>
            <a:r>
              <a:rPr lang="en-US" altLang="zh-CN" sz="4000" dirty="0">
                <a:latin typeface="Comic Sans MS" panose="030F0702030302020204" pitchFamily="66" charset="0"/>
              </a:rPr>
              <a:t>)</a:t>
            </a:r>
            <a:endParaRPr lang="zh-CN" altLang="en-US" sz="4000" dirty="0"/>
          </a:p>
        </p:txBody>
      </p:sp>
      <p:sp>
        <p:nvSpPr>
          <p:cNvPr id="26627" name="Content Placeholder 2"/>
          <p:cNvSpPr>
            <a:spLocks noGrp="1"/>
          </p:cNvSpPr>
          <p:nvPr>
            <p:ph idx="1"/>
            <p:custDataLst>
              <p:tags r:id="rId2"/>
            </p:custDataLst>
          </p:nvPr>
        </p:nvSpPr>
        <p:spPr>
          <a:xfrm>
            <a:off x="457200" y="1340768"/>
            <a:ext cx="8229600" cy="4968552"/>
          </a:xfrm>
        </p:spPr>
        <p:txBody>
          <a:bodyPr>
            <a:normAutofit fontScale="92500" lnSpcReduction="10000"/>
          </a:bodyPr>
          <a:lstStyle/>
          <a:p>
            <a:pPr>
              <a:spcBef>
                <a:spcPct val="50000"/>
              </a:spcBef>
              <a:buFont typeface="ZapfDingbats" pitchFamily="82" charset="2"/>
              <a:buNone/>
              <a:defRPr/>
            </a:pPr>
            <a:r>
              <a:rPr lang="zh-CN" altLang="en-US" sz="2400" dirty="0">
                <a:solidFill>
                  <a:srgbClr val="FF0000"/>
                </a:solidFill>
                <a:latin typeface="Comic Sans MS" panose="030F0702030302020204" pitchFamily="66" charset="0"/>
              </a:rPr>
              <a:t>收敛速度</a:t>
            </a:r>
            <a:endParaRPr lang="en-US" altLang="zh-CN" sz="2400" dirty="0">
              <a:latin typeface="Comic Sans MS" panose="030F0702030302020204" pitchFamily="66" charset="0"/>
            </a:endParaRPr>
          </a:p>
          <a:p>
            <a:pPr>
              <a:defRPr/>
            </a:pPr>
            <a:r>
              <a:rPr lang="en-US" altLang="zh-CN" sz="2000" u="sng" dirty="0">
                <a:solidFill>
                  <a:srgbClr val="FF0000"/>
                </a:solidFill>
                <a:latin typeface="Comic Sans MS" panose="030F0702030302020204" pitchFamily="66" charset="0"/>
              </a:rPr>
              <a:t>LS:</a:t>
            </a:r>
            <a:r>
              <a:rPr lang="en-US" altLang="zh-CN" sz="2000" dirty="0">
                <a:latin typeface="Comic Sans MS" panose="030F0702030302020204" pitchFamily="66" charset="0"/>
              </a:rPr>
              <a:t> O(n</a:t>
            </a:r>
            <a:r>
              <a:rPr lang="en-US" altLang="zh-CN" sz="2000" baseline="30000" dirty="0">
                <a:latin typeface="Comic Sans MS" panose="030F0702030302020204" pitchFamily="66" charset="0"/>
              </a:rPr>
              <a:t>2</a:t>
            </a:r>
            <a:r>
              <a:rPr lang="en-US" altLang="zh-CN" sz="2000" dirty="0">
                <a:latin typeface="Comic Sans MS" panose="030F0702030302020204" pitchFamily="66" charset="0"/>
              </a:rPr>
              <a:t>) </a:t>
            </a:r>
            <a:r>
              <a:rPr lang="zh-CN" altLang="en-US" sz="2000" dirty="0">
                <a:latin typeface="Comic Sans MS" panose="030F0702030302020204" pitchFamily="66" charset="0"/>
              </a:rPr>
              <a:t>算法需要</a:t>
            </a:r>
            <a:r>
              <a:rPr lang="en-US" altLang="zh-CN" sz="2000" dirty="0">
                <a:latin typeface="Comic Sans MS" panose="030F0702030302020204" pitchFamily="66" charset="0"/>
              </a:rPr>
              <a:t> O(</a:t>
            </a:r>
            <a:r>
              <a:rPr lang="en-US" altLang="zh-CN" sz="2000" dirty="0" err="1">
                <a:latin typeface="Comic Sans MS" panose="030F0702030302020204" pitchFamily="66" charset="0"/>
              </a:rPr>
              <a:t>n|E</a:t>
            </a:r>
            <a:r>
              <a:rPr lang="en-US" altLang="zh-CN" sz="2000" dirty="0">
                <a:latin typeface="Comic Sans MS" panose="030F0702030302020204" pitchFamily="66" charset="0"/>
              </a:rPr>
              <a:t>|) </a:t>
            </a:r>
            <a:r>
              <a:rPr lang="zh-CN" altLang="en-US" sz="2000" dirty="0">
                <a:latin typeface="Comic Sans MS" panose="030F0702030302020204" pitchFamily="66" charset="0"/>
              </a:rPr>
              <a:t>报文</a:t>
            </a:r>
            <a:endParaRPr lang="en-US" altLang="zh-CN" sz="2000" dirty="0">
              <a:latin typeface="Comic Sans MS" panose="030F0702030302020204" pitchFamily="66" charset="0"/>
            </a:endParaRPr>
          </a:p>
          <a:p>
            <a:pPr lvl="1">
              <a:defRPr/>
            </a:pPr>
            <a:r>
              <a:rPr lang="zh-CN" altLang="en-US" sz="2000" dirty="0">
                <a:latin typeface="Comic Sans MS" panose="030F0702030302020204" pitchFamily="66" charset="0"/>
              </a:rPr>
              <a:t>每个源节点需</a:t>
            </a:r>
            <a:r>
              <a:rPr lang="en-US" altLang="zh-CN" sz="2000" dirty="0">
                <a:latin typeface="Comic Sans MS" panose="030F0702030302020204" pitchFamily="66" charset="0"/>
              </a:rPr>
              <a:t>n</a:t>
            </a:r>
            <a:r>
              <a:rPr lang="zh-CN" altLang="en-US" sz="2000" dirty="0">
                <a:latin typeface="Comic Sans MS" panose="030F0702030302020204" pitchFamily="66" charset="0"/>
              </a:rPr>
              <a:t>次迭代</a:t>
            </a:r>
            <a:r>
              <a:rPr lang="en-US" altLang="zh-CN" sz="2000" dirty="0">
                <a:latin typeface="Comic Sans MS" panose="030F0702030302020204" pitchFamily="66" charset="0"/>
              </a:rPr>
              <a:t>(n</a:t>
            </a:r>
            <a:r>
              <a:rPr lang="zh-CN" altLang="en-US" sz="2000" dirty="0">
                <a:latin typeface="Comic Sans MS" panose="030F0702030302020204" pitchFamily="66" charset="0"/>
              </a:rPr>
              <a:t>为网络中除源节点外的节点数量</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lvl="1">
              <a:defRPr/>
            </a:pPr>
            <a:r>
              <a:rPr lang="zh-CN" altLang="en-US" sz="2000" dirty="0">
                <a:latin typeface="Comic Sans MS" panose="030F0702030302020204" pitchFamily="66" charset="0"/>
              </a:rPr>
              <a:t>当链路状态发生变化时，可能会振荡</a:t>
            </a:r>
            <a:endParaRPr lang="en-US" altLang="zh-CN" sz="1800" dirty="0">
              <a:latin typeface="Comic Sans MS" panose="030F0702030302020204" pitchFamily="66" charset="0"/>
            </a:endParaRPr>
          </a:p>
          <a:p>
            <a:pPr>
              <a:defRPr/>
            </a:pPr>
            <a:r>
              <a:rPr lang="en-US" altLang="zh-CN" sz="2000" u="sng" dirty="0">
                <a:solidFill>
                  <a:srgbClr val="FF0000"/>
                </a:solidFill>
                <a:latin typeface="Comic Sans MS" panose="030F0702030302020204" pitchFamily="66" charset="0"/>
              </a:rPr>
              <a:t>DV</a:t>
            </a:r>
            <a:r>
              <a:rPr lang="en-US" altLang="zh-CN" sz="2000" dirty="0">
                <a:latin typeface="Comic Sans MS" panose="030F0702030302020204" pitchFamily="66" charset="0"/>
              </a:rPr>
              <a:t>: </a:t>
            </a:r>
            <a:r>
              <a:rPr lang="zh-CN" altLang="en-US" sz="2000" dirty="0">
                <a:latin typeface="Comic Sans MS" panose="030F0702030302020204" pitchFamily="66" charset="0"/>
              </a:rPr>
              <a:t>收敛时间变化</a:t>
            </a:r>
            <a:endParaRPr lang="en-US" altLang="zh-CN" sz="2000" dirty="0">
              <a:latin typeface="Comic Sans MS" panose="030F0702030302020204" pitchFamily="66" charset="0"/>
            </a:endParaRPr>
          </a:p>
          <a:p>
            <a:pPr lvl="1">
              <a:defRPr/>
            </a:pPr>
            <a:r>
              <a:rPr lang="zh-CN" altLang="en-US" sz="2000" dirty="0">
                <a:latin typeface="Comic Sans MS" panose="030F0702030302020204" pitchFamily="66" charset="0"/>
              </a:rPr>
              <a:t>可能会导致循环路由</a:t>
            </a:r>
            <a:r>
              <a:rPr lang="en-US" altLang="zh-CN" sz="2000" dirty="0">
                <a:latin typeface="Comic Sans MS" panose="030F0702030302020204" pitchFamily="66" charset="0"/>
              </a:rPr>
              <a:t> routing loops</a:t>
            </a:r>
            <a:endParaRPr lang="en-US" altLang="zh-CN" sz="2000" dirty="0">
              <a:latin typeface="Comic Sans MS" panose="030F0702030302020204" pitchFamily="66" charset="0"/>
            </a:endParaRPr>
          </a:p>
          <a:p>
            <a:pPr lvl="1">
              <a:defRPr/>
            </a:pPr>
            <a:r>
              <a:rPr lang="zh-CN" altLang="en-US" sz="2000" dirty="0">
                <a:latin typeface="Comic Sans MS" panose="030F0702030302020204" pitchFamily="66" charset="0"/>
              </a:rPr>
              <a:t>无穷计数问题 </a:t>
            </a:r>
            <a:r>
              <a:rPr lang="en-US" altLang="zh-CN" sz="2000" dirty="0">
                <a:latin typeface="Comic Sans MS" panose="030F0702030302020204" pitchFamily="66" charset="0"/>
              </a:rPr>
              <a:t>count-to-infinity problem</a:t>
            </a:r>
            <a:endParaRPr lang="en-US" altLang="zh-CN" sz="1800" dirty="0">
              <a:latin typeface="Comic Sans MS" panose="030F0702030302020204" pitchFamily="66" charset="0"/>
            </a:endParaRPr>
          </a:p>
          <a:p>
            <a:pPr>
              <a:buFont typeface="ZapfDingbats" pitchFamily="82" charset="2"/>
              <a:buNone/>
              <a:defRPr/>
            </a:pPr>
            <a:r>
              <a:rPr lang="zh-CN" altLang="en-US" sz="2400" dirty="0">
                <a:solidFill>
                  <a:srgbClr val="FF0000"/>
                </a:solidFill>
                <a:latin typeface="Comic Sans MS" panose="030F0702030302020204" pitchFamily="66" charset="0"/>
              </a:rPr>
              <a:t>鲁棒性</a:t>
            </a:r>
            <a:r>
              <a:rPr lang="en-US" altLang="zh-CN" sz="2400" dirty="0">
                <a:solidFill>
                  <a:srgbClr val="FF0000"/>
                </a:solidFill>
                <a:latin typeface="Comic Sans MS" panose="030F0702030302020204" pitchFamily="66" charset="0"/>
              </a:rPr>
              <a:t>:</a:t>
            </a:r>
            <a:r>
              <a:rPr lang="en-US" altLang="zh-CN" sz="2400" dirty="0">
                <a:latin typeface="Comic Sans MS" panose="030F0702030302020204" pitchFamily="66" charset="0"/>
              </a:rPr>
              <a:t> </a:t>
            </a:r>
            <a:r>
              <a:rPr lang="zh-CN" altLang="en-US" sz="2400" dirty="0">
                <a:latin typeface="Comic Sans MS" panose="030F0702030302020204" pitchFamily="66" charset="0"/>
              </a:rPr>
              <a:t>当路由器故障时的表现</a:t>
            </a:r>
            <a:r>
              <a:rPr lang="en-US" altLang="zh-CN" sz="2400" dirty="0">
                <a:latin typeface="Comic Sans MS" panose="030F0702030302020204" pitchFamily="66" charset="0"/>
              </a:rPr>
              <a:t>?</a:t>
            </a:r>
            <a:endParaRPr lang="en-US" altLang="zh-CN" sz="2400" dirty="0">
              <a:latin typeface="Comic Sans MS" panose="030F0702030302020204" pitchFamily="66" charset="0"/>
            </a:endParaRPr>
          </a:p>
          <a:p>
            <a:pPr>
              <a:defRPr/>
            </a:pPr>
            <a:r>
              <a:rPr lang="en-US" altLang="zh-CN" sz="2000" u="sng" dirty="0">
                <a:solidFill>
                  <a:srgbClr val="FF0000"/>
                </a:solidFill>
                <a:latin typeface="Comic Sans MS" panose="030F0702030302020204" pitchFamily="66" charset="0"/>
              </a:rPr>
              <a:t>LS:</a:t>
            </a:r>
            <a:r>
              <a:rPr lang="en-US" altLang="zh-CN" sz="2000" dirty="0">
                <a:latin typeface="Comic Sans MS" panose="030F0702030302020204" pitchFamily="66" charset="0"/>
              </a:rPr>
              <a:t> </a:t>
            </a:r>
            <a:endParaRPr lang="en-US" altLang="zh-CN" sz="2000" dirty="0">
              <a:latin typeface="Comic Sans MS" panose="030F0702030302020204" pitchFamily="66" charset="0"/>
            </a:endParaRPr>
          </a:p>
          <a:p>
            <a:pPr lvl="1">
              <a:defRPr/>
            </a:pPr>
            <a:r>
              <a:rPr lang="zh-CN" altLang="en-US" sz="2000" dirty="0">
                <a:latin typeface="Comic Sans MS" panose="030F0702030302020204" pitchFamily="66" charset="0"/>
              </a:rPr>
              <a:t>节点会通告</a:t>
            </a:r>
            <a:r>
              <a:rPr lang="en-US" altLang="zh-CN" sz="2000" dirty="0">
                <a:latin typeface="Comic Sans MS" panose="030F0702030302020204" pitchFamily="66" charset="0"/>
              </a:rPr>
              <a:t> advertise </a:t>
            </a:r>
            <a:r>
              <a:rPr lang="zh-CN" altLang="en-US" sz="2000" dirty="0">
                <a:latin typeface="Comic Sans MS" panose="030F0702030302020204" pitchFamily="66" charset="0"/>
              </a:rPr>
              <a:t>不正确的</a:t>
            </a:r>
            <a:r>
              <a:rPr lang="zh-CN" altLang="en-US" sz="2000" dirty="0">
                <a:solidFill>
                  <a:srgbClr val="FF0000"/>
                </a:solidFill>
                <a:latin typeface="Comic Sans MS" panose="030F0702030302020204" pitchFamily="66" charset="0"/>
              </a:rPr>
              <a:t>链路</a:t>
            </a:r>
            <a:r>
              <a:rPr lang="zh-CN" altLang="en-US" sz="2000" dirty="0">
                <a:latin typeface="Comic Sans MS" panose="030F0702030302020204" pitchFamily="66" charset="0"/>
              </a:rPr>
              <a:t>费用</a:t>
            </a:r>
            <a:endParaRPr lang="en-US" altLang="zh-CN" sz="2000" dirty="0">
              <a:latin typeface="Comic Sans MS" panose="030F0702030302020204" pitchFamily="66" charset="0"/>
            </a:endParaRPr>
          </a:p>
          <a:p>
            <a:pPr lvl="1">
              <a:defRPr/>
            </a:pPr>
            <a:r>
              <a:rPr lang="zh-CN" altLang="en-US" sz="2000" dirty="0">
                <a:latin typeface="Comic Sans MS" panose="030F0702030302020204" pitchFamily="66" charset="0"/>
              </a:rPr>
              <a:t>每个节点自行计算它自己的路由表，相互之间分离，</a:t>
            </a:r>
            <a:r>
              <a:rPr lang="zh-CN" altLang="en-US" sz="2000" dirty="0">
                <a:solidFill>
                  <a:srgbClr val="C00000"/>
                </a:solidFill>
                <a:latin typeface="Comic Sans MS" panose="030F0702030302020204" pitchFamily="66" charset="0"/>
              </a:rPr>
              <a:t>更鲁棒</a:t>
            </a:r>
            <a:endParaRPr lang="en-US" altLang="zh-CN" sz="2000" dirty="0">
              <a:solidFill>
                <a:srgbClr val="C00000"/>
              </a:solidFill>
              <a:latin typeface="Comic Sans MS" panose="030F0702030302020204" pitchFamily="66" charset="0"/>
            </a:endParaRPr>
          </a:p>
          <a:p>
            <a:pPr>
              <a:defRPr/>
            </a:pPr>
            <a:r>
              <a:rPr lang="en-US" altLang="zh-CN" sz="2000" u="sng" dirty="0">
                <a:solidFill>
                  <a:srgbClr val="FF0000"/>
                </a:solidFill>
                <a:latin typeface="Comic Sans MS" panose="030F0702030302020204" pitchFamily="66" charset="0"/>
              </a:rPr>
              <a:t>DV:</a:t>
            </a:r>
            <a:endParaRPr lang="en-US" altLang="zh-CN" sz="2000" dirty="0">
              <a:latin typeface="Comic Sans MS" panose="030F0702030302020204" pitchFamily="66" charset="0"/>
            </a:endParaRPr>
          </a:p>
          <a:p>
            <a:pPr lvl="1">
              <a:defRPr/>
            </a:pPr>
            <a:r>
              <a:rPr lang="en-US" altLang="zh-CN" sz="2000" dirty="0">
                <a:latin typeface="Comic Sans MS" panose="030F0702030302020204" pitchFamily="66" charset="0"/>
              </a:rPr>
              <a:t>DV </a:t>
            </a:r>
            <a:r>
              <a:rPr lang="zh-CN" altLang="en-US" sz="2000" dirty="0">
                <a:latin typeface="Comic Sans MS" panose="030F0702030302020204" pitchFamily="66" charset="0"/>
              </a:rPr>
              <a:t>节点会通告不正确的</a:t>
            </a:r>
            <a:r>
              <a:rPr lang="zh-CN" altLang="en-US" sz="2000" dirty="0">
                <a:solidFill>
                  <a:srgbClr val="FF0000"/>
                </a:solidFill>
                <a:latin typeface="Comic Sans MS" panose="030F0702030302020204" pitchFamily="66" charset="0"/>
              </a:rPr>
              <a:t>路径</a:t>
            </a:r>
            <a:r>
              <a:rPr lang="zh-CN" altLang="en-US" sz="2000" dirty="0">
                <a:latin typeface="Comic Sans MS" panose="030F0702030302020204" pitchFamily="66" charset="0"/>
              </a:rPr>
              <a:t>费用并可能引导错误的选路信息</a:t>
            </a:r>
            <a:endParaRPr lang="en-US" altLang="zh-CN" sz="2000" dirty="0">
              <a:latin typeface="Comic Sans MS" panose="030F0702030302020204" pitchFamily="66" charset="0"/>
            </a:endParaRPr>
          </a:p>
          <a:p>
            <a:pPr lvl="1">
              <a:defRPr/>
            </a:pPr>
            <a:r>
              <a:rPr lang="zh-CN" altLang="en-US" sz="2000" dirty="0">
                <a:latin typeface="Comic Sans MS" panose="030F0702030302020204" pitchFamily="66" charset="0"/>
              </a:rPr>
              <a:t>每个节点的路由表会被其他节点所用 </a:t>
            </a:r>
            <a:r>
              <a:rPr lang="en-US" altLang="zh-CN" sz="2000" dirty="0">
                <a:latin typeface="Comic Sans MS" panose="030F0702030302020204" pitchFamily="66" charset="0"/>
              </a:rPr>
              <a:t>– </a:t>
            </a:r>
            <a:r>
              <a:rPr lang="zh-CN" altLang="en-US" sz="2000" dirty="0">
                <a:latin typeface="Comic Sans MS" panose="030F0702030302020204" pitchFamily="66" charset="0"/>
              </a:rPr>
              <a:t>错误会在网络中</a:t>
            </a:r>
            <a:r>
              <a:rPr lang="zh-CN" altLang="en-US" sz="2000" dirty="0">
                <a:solidFill>
                  <a:srgbClr val="C00000"/>
                </a:solidFill>
                <a:latin typeface="Comic Sans MS" panose="030F0702030302020204" pitchFamily="66" charset="0"/>
              </a:rPr>
              <a:t>传播扩散</a:t>
            </a:r>
            <a:endParaRPr lang="zh-CN" altLang="en-US" dirty="0">
              <a:solidFill>
                <a:srgbClr val="C00000"/>
              </a:solidFill>
              <a:latin typeface="Comic Sans MS" panose="030F0702030302020204" pitchFamily="66" charset="0"/>
            </a:endParaRPr>
          </a:p>
        </p:txBody>
      </p:sp>
      <p:sp>
        <p:nvSpPr>
          <p:cNvPr id="2" name="日期占位符 1"/>
          <p:cNvSpPr>
            <a:spLocks noGrp="1"/>
          </p:cNvSpPr>
          <p:nvPr>
            <p:ph type="dt" sz="half" idx="10"/>
            <p:custDataLst>
              <p:tags r:id="rId3"/>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Lec10</a:t>
            </a:r>
            <a:endParaRPr lang="en-US" altLang="zh-CN" dirty="0">
              <a:solidFill>
                <a:srgbClr val="000000">
                  <a:tint val="75000"/>
                </a:srgbClr>
              </a:solidFill>
            </a:endParaRPr>
          </a:p>
        </p:txBody>
      </p:sp>
      <p:sp>
        <p:nvSpPr>
          <p:cNvPr id="27652" name="Slide Number Placeholder 3"/>
          <p:cNvSpPr>
            <a:spLocks noGrp="1"/>
          </p:cNvSpPr>
          <p:nvPr>
            <p:ph type="sldNum" sz="quarter" idx="12"/>
            <p:custDataLst>
              <p:tags r:id="rId4"/>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B57A499D-7CFC-414E-AB79-65B0AEB91DAE}"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6" name="TextBox 5"/>
          <p:cNvSpPr txBox="1"/>
          <p:nvPr/>
        </p:nvSpPr>
        <p:spPr>
          <a:xfrm>
            <a:off x="1619672" y="6021288"/>
            <a:ext cx="5976664"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000" dirty="0">
                <a:solidFill>
                  <a:srgbClr val="C00000"/>
                </a:solidFill>
              </a:rPr>
              <a:t>这两种算法各有优缺点，在因特网中都得了应用</a:t>
            </a:r>
            <a:endParaRPr lang="zh-CN" altLang="en-US"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2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27">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27">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5878" y="1343891"/>
            <a:ext cx="9179878" cy="4166753"/>
          </a:xfrm>
          <a:prstGeom prst="rect">
            <a:avLst/>
          </a:prstGeom>
        </p:spPr>
      </p:pic>
      <p:sp>
        <p:nvSpPr>
          <p:cNvPr id="3" name="文本框 2"/>
          <p:cNvSpPr txBox="1"/>
          <p:nvPr/>
        </p:nvSpPr>
        <p:spPr>
          <a:xfrm>
            <a:off x="1377724" y="5660478"/>
            <a:ext cx="5435600" cy="584775"/>
          </a:xfrm>
          <a:prstGeom prst="rect">
            <a:avLst/>
          </a:prstGeom>
          <a:noFill/>
        </p:spPr>
        <p:txBody>
          <a:bodyPr wrap="square" rtlCol="0">
            <a:spAutoFit/>
          </a:bodyPr>
          <a:lstStyle/>
          <a:p>
            <a:r>
              <a:rPr lang="zh-CN" altLang="en-US" sz="3200" b="1" dirty="0">
                <a:solidFill>
                  <a:srgbClr val="FF0000"/>
                </a:solidFill>
              </a:rPr>
              <a:t>没给</a:t>
            </a:r>
            <a:r>
              <a:rPr lang="en-US" altLang="zh-CN" sz="3200" b="1" dirty="0">
                <a:solidFill>
                  <a:srgbClr val="FF0000"/>
                </a:solidFill>
              </a:rPr>
              <a:t>A</a:t>
            </a:r>
            <a:r>
              <a:rPr lang="zh-CN" altLang="en-US" sz="3200" b="1" dirty="0">
                <a:solidFill>
                  <a:srgbClr val="FF0000"/>
                </a:solidFill>
              </a:rPr>
              <a:t>、</a:t>
            </a:r>
            <a:r>
              <a:rPr lang="en-US" altLang="zh-CN" sz="3200" b="1" dirty="0">
                <a:solidFill>
                  <a:srgbClr val="FF0000"/>
                </a:solidFill>
              </a:rPr>
              <a:t>C, </a:t>
            </a:r>
            <a:r>
              <a:rPr lang="zh-CN" altLang="en-US" sz="3200" b="1" dirty="0">
                <a:solidFill>
                  <a:srgbClr val="FF0000"/>
                </a:solidFill>
              </a:rPr>
              <a:t>如何迭代？</a:t>
            </a:r>
            <a:endParaRPr lang="zh-CN" altLang="en-US" sz="3200" b="1" dirty="0">
              <a:solidFill>
                <a:srgbClr val="FF0000"/>
              </a:solidFill>
            </a:endParaRPr>
          </a:p>
        </p:txBody>
      </p:sp>
      <p:sp>
        <p:nvSpPr>
          <p:cNvPr id="4" name="文本框 3"/>
          <p:cNvSpPr txBox="1"/>
          <p:nvPr/>
        </p:nvSpPr>
        <p:spPr>
          <a:xfrm>
            <a:off x="299920" y="316894"/>
            <a:ext cx="5435600" cy="584775"/>
          </a:xfrm>
          <a:prstGeom prst="rect">
            <a:avLst/>
          </a:prstGeom>
          <a:noFill/>
        </p:spPr>
        <p:txBody>
          <a:bodyPr wrap="square" rtlCol="0">
            <a:spAutoFit/>
          </a:bodyPr>
          <a:lstStyle/>
          <a:p>
            <a:r>
              <a:rPr lang="zh-CN" altLang="en-US" sz="3200" b="1" dirty="0">
                <a:solidFill>
                  <a:srgbClr val="FF0000"/>
                </a:solidFill>
              </a:rPr>
              <a:t>难的是</a:t>
            </a:r>
            <a:r>
              <a:rPr lang="en-US" altLang="zh-CN" sz="3200" b="1" dirty="0">
                <a:solidFill>
                  <a:srgbClr val="FF0000"/>
                </a:solidFill>
              </a:rPr>
              <a:t>DV</a:t>
            </a:r>
            <a:r>
              <a:rPr lang="zh-CN" altLang="en-US" sz="3200" b="1" dirty="0">
                <a:solidFill>
                  <a:srgbClr val="FF0000"/>
                </a:solidFill>
              </a:rPr>
              <a:t>算法</a:t>
            </a:r>
            <a:endParaRPr lang="zh-CN" altLang="en-US" sz="3200" b="1" dirty="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8093" y="139701"/>
            <a:ext cx="5435600" cy="584775"/>
          </a:xfrm>
          <a:prstGeom prst="rect">
            <a:avLst/>
          </a:prstGeom>
          <a:noFill/>
        </p:spPr>
        <p:txBody>
          <a:bodyPr wrap="square" rtlCol="0">
            <a:spAutoFit/>
          </a:bodyPr>
          <a:lstStyle/>
          <a:p>
            <a:r>
              <a:rPr lang="en-US" altLang="zh-CN" sz="3200" b="1" dirty="0">
                <a:solidFill>
                  <a:srgbClr val="FF0000"/>
                </a:solidFill>
              </a:rPr>
              <a:t>DV</a:t>
            </a:r>
            <a:r>
              <a:rPr lang="zh-CN" altLang="en-US" sz="3200" b="1" dirty="0">
                <a:solidFill>
                  <a:srgbClr val="FF0000"/>
                </a:solidFill>
              </a:rPr>
              <a:t>算法和路由表</a:t>
            </a:r>
            <a:endParaRPr lang="zh-CN" altLang="en-US" sz="3200" b="1" dirty="0">
              <a:solidFill>
                <a:srgbClr val="FF0000"/>
              </a:solidFill>
            </a:endParaRPr>
          </a:p>
        </p:txBody>
      </p:sp>
      <p:pic>
        <p:nvPicPr>
          <p:cNvPr id="4" name="图片 3"/>
          <p:cNvPicPr>
            <a:picLocks noChangeAspect="1"/>
          </p:cNvPicPr>
          <p:nvPr/>
        </p:nvPicPr>
        <p:blipFill>
          <a:blip r:embed="rId1"/>
          <a:stretch>
            <a:fillRect/>
          </a:stretch>
        </p:blipFill>
        <p:spPr>
          <a:xfrm>
            <a:off x="458094" y="947738"/>
            <a:ext cx="8038207" cy="1574649"/>
          </a:xfrm>
          <a:prstGeom prst="rect">
            <a:avLst/>
          </a:prstGeom>
        </p:spPr>
      </p:pic>
      <p:pic>
        <p:nvPicPr>
          <p:cNvPr id="5" name="图片 4"/>
          <p:cNvPicPr>
            <a:picLocks noChangeAspect="1"/>
          </p:cNvPicPr>
          <p:nvPr/>
        </p:nvPicPr>
        <p:blipFill>
          <a:blip r:embed="rId2"/>
          <a:stretch>
            <a:fillRect/>
          </a:stretch>
        </p:blipFill>
        <p:spPr>
          <a:xfrm>
            <a:off x="620712" y="2598162"/>
            <a:ext cx="5741988" cy="1713004"/>
          </a:xfrm>
          <a:prstGeom prst="rect">
            <a:avLst/>
          </a:prstGeom>
        </p:spPr>
      </p:pic>
      <p:sp>
        <p:nvSpPr>
          <p:cNvPr id="6" name="文本框 5"/>
          <p:cNvSpPr txBox="1"/>
          <p:nvPr/>
        </p:nvSpPr>
        <p:spPr>
          <a:xfrm>
            <a:off x="1397000" y="4311167"/>
            <a:ext cx="7569200" cy="461665"/>
          </a:xfrm>
          <a:prstGeom prst="rect">
            <a:avLst/>
          </a:prstGeom>
          <a:noFill/>
        </p:spPr>
        <p:txBody>
          <a:bodyPr wrap="square" rtlCol="0">
            <a:spAutoFit/>
          </a:bodyPr>
          <a:lstStyle/>
          <a:p>
            <a:r>
              <a:rPr lang="en-US" altLang="zh-CN" sz="2400" b="1" dirty="0"/>
              <a:t>X</a:t>
            </a:r>
            <a:r>
              <a:rPr lang="zh-CN" altLang="en-US" sz="2400" b="1" dirty="0"/>
              <a:t>的路由表              </a:t>
            </a:r>
            <a:r>
              <a:rPr lang="en-US" altLang="zh-CN" sz="2400" b="1" dirty="0"/>
              <a:t>Y</a:t>
            </a:r>
            <a:r>
              <a:rPr lang="zh-CN" altLang="en-US" sz="2400" b="1" dirty="0"/>
              <a:t>的路由表</a:t>
            </a:r>
            <a:endParaRPr lang="zh-CN" altLang="en-US" sz="2400" b="1" dirty="0"/>
          </a:p>
        </p:txBody>
      </p:sp>
      <p:pic>
        <p:nvPicPr>
          <p:cNvPr id="7" name="图片 6"/>
          <p:cNvPicPr>
            <a:picLocks noChangeAspect="1"/>
          </p:cNvPicPr>
          <p:nvPr/>
        </p:nvPicPr>
        <p:blipFill>
          <a:blip r:embed="rId3"/>
          <a:stretch>
            <a:fillRect/>
          </a:stretch>
        </p:blipFill>
        <p:spPr>
          <a:xfrm>
            <a:off x="721618" y="4772832"/>
            <a:ext cx="7400306" cy="2085169"/>
          </a:xfrm>
          <a:prstGeom prst="rect">
            <a:avLst/>
          </a:prstGeom>
        </p:spPr>
      </p:pic>
      <p:sp>
        <p:nvSpPr>
          <p:cNvPr id="8" name="文本框 7"/>
          <p:cNvSpPr txBox="1"/>
          <p:nvPr/>
        </p:nvSpPr>
        <p:spPr>
          <a:xfrm>
            <a:off x="6248400" y="2967776"/>
            <a:ext cx="5435600" cy="646331"/>
          </a:xfrm>
          <a:prstGeom prst="rect">
            <a:avLst/>
          </a:prstGeom>
          <a:noFill/>
        </p:spPr>
        <p:txBody>
          <a:bodyPr wrap="square" rtlCol="0">
            <a:spAutoFit/>
          </a:bodyPr>
          <a:lstStyle/>
          <a:p>
            <a:r>
              <a:rPr lang="en-US" altLang="zh-CN" b="1" dirty="0">
                <a:solidFill>
                  <a:srgbClr val="FF0000"/>
                </a:solidFill>
              </a:rPr>
              <a:t>X</a:t>
            </a:r>
            <a:r>
              <a:rPr lang="zh-CN" altLang="en-US" b="1" dirty="0">
                <a:solidFill>
                  <a:srgbClr val="FF0000"/>
                </a:solidFill>
              </a:rPr>
              <a:t>、</a:t>
            </a:r>
            <a:r>
              <a:rPr lang="en-US" altLang="zh-CN" b="1" dirty="0">
                <a:solidFill>
                  <a:srgbClr val="FF0000"/>
                </a:solidFill>
              </a:rPr>
              <a:t>Y</a:t>
            </a:r>
            <a:r>
              <a:rPr lang="zh-CN" altLang="en-US" b="1" dirty="0">
                <a:solidFill>
                  <a:srgbClr val="FF0000"/>
                </a:solidFill>
              </a:rPr>
              <a:t>的路由表里有什么？</a:t>
            </a:r>
            <a:endParaRPr lang="en-US" altLang="zh-CN" b="1" dirty="0">
              <a:solidFill>
                <a:srgbClr val="FF0000"/>
              </a:solidFill>
            </a:endParaRPr>
          </a:p>
          <a:p>
            <a:r>
              <a:rPr lang="zh-CN" altLang="en-US" b="1" dirty="0">
                <a:solidFill>
                  <a:srgbClr val="FF0000"/>
                </a:solidFill>
              </a:rPr>
              <a:t>和课上讲的方阵表示不一样</a:t>
            </a:r>
            <a:endParaRPr lang="zh-CN" altLang="en-US" b="1" dirty="0">
              <a:solidFill>
                <a:srgbClr val="FF0000"/>
              </a:solidFill>
            </a:endParaRPr>
          </a:p>
        </p:txBody>
      </p:sp>
      <p:sp>
        <p:nvSpPr>
          <p:cNvPr id="9" name="文本框 8"/>
          <p:cNvSpPr txBox="1"/>
          <p:nvPr/>
        </p:nvSpPr>
        <p:spPr>
          <a:xfrm>
            <a:off x="6248400" y="2984052"/>
            <a:ext cx="5435600" cy="646331"/>
          </a:xfrm>
          <a:prstGeom prst="rect">
            <a:avLst/>
          </a:prstGeom>
          <a:noFill/>
        </p:spPr>
        <p:txBody>
          <a:bodyPr wrap="square" rtlCol="0">
            <a:spAutoFit/>
          </a:bodyPr>
          <a:lstStyle/>
          <a:p>
            <a:r>
              <a:rPr lang="en-US" altLang="zh-CN" b="1" dirty="0">
                <a:solidFill>
                  <a:srgbClr val="FF0000"/>
                </a:solidFill>
              </a:rPr>
              <a:t>X</a:t>
            </a:r>
            <a:r>
              <a:rPr lang="zh-CN" altLang="en-US" b="1" dirty="0">
                <a:solidFill>
                  <a:srgbClr val="FF0000"/>
                </a:solidFill>
              </a:rPr>
              <a:t>、</a:t>
            </a:r>
            <a:r>
              <a:rPr lang="en-US" altLang="zh-CN" b="1" dirty="0">
                <a:solidFill>
                  <a:srgbClr val="FF0000"/>
                </a:solidFill>
              </a:rPr>
              <a:t>Y</a:t>
            </a:r>
            <a:r>
              <a:rPr lang="zh-CN" altLang="en-US" b="1" dirty="0">
                <a:solidFill>
                  <a:srgbClr val="FF0000"/>
                </a:solidFill>
              </a:rPr>
              <a:t>的路由表里有什么？</a:t>
            </a:r>
            <a:endParaRPr lang="en-US" altLang="zh-CN" b="1" dirty="0">
              <a:solidFill>
                <a:srgbClr val="FF0000"/>
              </a:solidFill>
            </a:endParaRPr>
          </a:p>
          <a:p>
            <a:r>
              <a:rPr lang="zh-CN" altLang="en-US" b="1" dirty="0">
                <a:solidFill>
                  <a:srgbClr val="FF0000"/>
                </a:solidFill>
              </a:rPr>
              <a:t>和课上讲的方阵表示不一样</a:t>
            </a:r>
            <a:endParaRPr lang="zh-CN" altLang="en-US" b="1" dirty="0">
              <a:solidFill>
                <a:srgbClr val="FF0000"/>
              </a:solidFill>
            </a:endParaRPr>
          </a:p>
        </p:txBody>
      </p:sp>
      <p:sp>
        <p:nvSpPr>
          <p:cNvPr id="10" name="文本框 9"/>
          <p:cNvSpPr txBox="1"/>
          <p:nvPr/>
        </p:nvSpPr>
        <p:spPr>
          <a:xfrm>
            <a:off x="4285916" y="570268"/>
            <a:ext cx="5435600" cy="369332"/>
          </a:xfrm>
          <a:prstGeom prst="rect">
            <a:avLst/>
          </a:prstGeom>
          <a:noFill/>
        </p:spPr>
        <p:txBody>
          <a:bodyPr wrap="square" rtlCol="0">
            <a:spAutoFit/>
          </a:bodyPr>
          <a:lstStyle/>
          <a:p>
            <a:r>
              <a:rPr lang="zh-CN" altLang="en-US" b="1" dirty="0">
                <a:solidFill>
                  <a:srgbClr val="FF0000"/>
                </a:solidFill>
              </a:rPr>
              <a:t>不知道原题有没有图</a:t>
            </a:r>
            <a:endParaRPr lang="zh-CN" altLang="en-US" b="1" dirty="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custDataLst>
              <p:tags r:id="rId1"/>
            </p:custDataLst>
          </p:nvPr>
        </p:nvSpPr>
        <p:spPr>
          <a:xfrm>
            <a:off x="457200" y="297210"/>
            <a:ext cx="8229600" cy="971550"/>
          </a:xfrm>
        </p:spPr>
        <p:txBody>
          <a:bodyPr/>
          <a:lstStyle/>
          <a:p>
            <a:pPr eaLnBrk="1" hangingPunct="1"/>
            <a:r>
              <a:rPr lang="zh-CN" altLang="en-US" sz="4000" dirty="0"/>
              <a:t>因特网中的选路</a:t>
            </a:r>
            <a:endParaRPr lang="zh-CN" altLang="en-US" sz="4000" dirty="0"/>
          </a:p>
        </p:txBody>
      </p:sp>
      <p:sp>
        <p:nvSpPr>
          <p:cNvPr id="32773" name="Rectangle 3"/>
          <p:cNvSpPr>
            <a:spLocks noGrp="1" noChangeArrowheads="1"/>
          </p:cNvSpPr>
          <p:nvPr>
            <p:ph idx="1"/>
            <p:custDataLst>
              <p:tags r:id="rId2"/>
            </p:custDataLst>
          </p:nvPr>
        </p:nvSpPr>
        <p:spPr>
          <a:xfrm>
            <a:off x="457200" y="1429321"/>
            <a:ext cx="8229600" cy="4807991"/>
          </a:xfrm>
        </p:spPr>
        <p:txBody>
          <a:bodyPr/>
          <a:lstStyle/>
          <a:p>
            <a:pPr eaLnBrk="1" hangingPunct="1">
              <a:lnSpc>
                <a:spcPct val="90000"/>
              </a:lnSpc>
            </a:pPr>
            <a:r>
              <a:rPr lang="en-US" altLang="zh-CN" sz="2800" dirty="0">
                <a:latin typeface="Comic Sans MS" panose="030F0702030302020204" pitchFamily="66" charset="0"/>
              </a:rPr>
              <a:t>Intra-AS Routing protocol</a:t>
            </a:r>
            <a:endParaRPr lang="en-US" altLang="zh-CN" sz="2800" dirty="0">
              <a:latin typeface="Comic Sans MS" panose="030F0702030302020204" pitchFamily="66" charset="0"/>
            </a:endParaRPr>
          </a:p>
          <a:p>
            <a:pPr lvl="1" eaLnBrk="1" hangingPunct="1">
              <a:lnSpc>
                <a:spcPct val="90000"/>
              </a:lnSpc>
            </a:pPr>
            <a:r>
              <a:rPr lang="zh-CN" altLang="en-US" sz="2400" dirty="0">
                <a:latin typeface="Comic Sans MS" panose="030F0702030302020204" pitchFamily="66" charset="0"/>
              </a:rPr>
              <a:t>又叫做内部网关协议 </a:t>
            </a:r>
            <a:r>
              <a:rPr lang="en-US" altLang="zh-CN" sz="2400" dirty="0">
                <a:solidFill>
                  <a:srgbClr val="FF0000"/>
                </a:solidFill>
                <a:latin typeface="Comic Sans MS" panose="030F0702030302020204" pitchFamily="66" charset="0"/>
              </a:rPr>
              <a:t>Interior Gateway Protocols (IGP)</a:t>
            </a:r>
            <a:endParaRPr lang="en-US" altLang="zh-CN" sz="2400" dirty="0">
              <a:solidFill>
                <a:srgbClr val="CC0000"/>
              </a:solidFill>
              <a:latin typeface="Comic Sans MS" panose="030F0702030302020204" pitchFamily="66" charset="0"/>
            </a:endParaRPr>
          </a:p>
          <a:p>
            <a:pPr lvl="1" eaLnBrk="1" hangingPunct="1">
              <a:lnSpc>
                <a:spcPct val="90000"/>
              </a:lnSpc>
            </a:pPr>
            <a:r>
              <a:rPr lang="zh-CN" altLang="en-US" sz="2400" dirty="0">
                <a:latin typeface="Comic Sans MS" panose="030F0702030302020204" pitchFamily="66" charset="0"/>
              </a:rPr>
              <a:t>最常用的</a:t>
            </a:r>
            <a:r>
              <a:rPr lang="en-US" altLang="zh-CN" sz="2400" dirty="0">
                <a:solidFill>
                  <a:srgbClr val="FF0000"/>
                </a:solidFill>
                <a:latin typeface="Comic Sans MS" panose="030F0702030302020204" pitchFamily="66" charset="0"/>
              </a:rPr>
              <a:t>IGP</a:t>
            </a:r>
            <a:endParaRPr lang="en-US" altLang="zh-CN" sz="2400" dirty="0">
              <a:solidFill>
                <a:srgbClr val="FF0000"/>
              </a:solidFill>
              <a:latin typeface="Comic Sans MS" panose="030F0702030302020204" pitchFamily="66" charset="0"/>
            </a:endParaRPr>
          </a:p>
          <a:p>
            <a:pPr lvl="2" eaLnBrk="1" hangingPunct="1">
              <a:lnSpc>
                <a:spcPct val="90000"/>
              </a:lnSpc>
            </a:pPr>
            <a:r>
              <a:rPr lang="en-US" altLang="zh-CN" sz="1800" dirty="0">
                <a:solidFill>
                  <a:srgbClr val="FF0000"/>
                </a:solidFill>
                <a:latin typeface="Comic Sans MS" panose="030F0702030302020204" pitchFamily="66" charset="0"/>
              </a:rPr>
              <a:t>RIP</a:t>
            </a:r>
            <a:r>
              <a:rPr lang="en-US" altLang="zh-CN" sz="1800" dirty="0">
                <a:latin typeface="Comic Sans MS" panose="030F0702030302020204" pitchFamily="66" charset="0"/>
              </a:rPr>
              <a:t>: Routing Information Protocol </a:t>
            </a:r>
            <a:r>
              <a:rPr lang="zh-CN" altLang="en-US" sz="1800" dirty="0">
                <a:latin typeface="Comic Sans MS" panose="030F0702030302020204" pitchFamily="66" charset="0"/>
              </a:rPr>
              <a:t>选路信息协议 </a:t>
            </a:r>
            <a:r>
              <a:rPr lang="en-US" altLang="zh-CN" sz="1800" dirty="0">
                <a:latin typeface="Comic Sans MS" panose="030F0702030302020204" pitchFamily="66" charset="0"/>
              </a:rPr>
              <a:t>(RFC 1058</a:t>
            </a:r>
            <a:r>
              <a:rPr lang="zh-CN" altLang="en-US" sz="1800" dirty="0">
                <a:latin typeface="Comic Sans MS" panose="030F0702030302020204" pitchFamily="66" charset="0"/>
              </a:rPr>
              <a:t>，</a:t>
            </a:r>
            <a:r>
              <a:rPr lang="en-US" altLang="zh-CN" sz="1800" dirty="0">
                <a:latin typeface="Comic Sans MS" panose="030F0702030302020204" pitchFamily="66" charset="0"/>
              </a:rPr>
              <a:t>2453)   </a:t>
            </a:r>
            <a:r>
              <a:rPr lang="zh-CN" altLang="en-US" sz="1800" dirty="0">
                <a:latin typeface="Comic Sans MS" panose="030F0702030302020204" pitchFamily="66" charset="0"/>
              </a:rPr>
              <a:t>要借助应用层进程</a:t>
            </a:r>
            <a:r>
              <a:rPr lang="en-US" altLang="zh-CN" sz="1800" dirty="0">
                <a:latin typeface="Comic Sans MS" panose="030F0702030302020204" pitchFamily="66" charset="0"/>
              </a:rPr>
              <a:t>route-d  (</a:t>
            </a:r>
            <a:r>
              <a:rPr lang="zh-CN" altLang="en-US" sz="1800" dirty="0">
                <a:latin typeface="Comic Sans MS" panose="030F0702030302020204" pitchFamily="66" charset="0"/>
              </a:rPr>
              <a:t>应用层协议实现网络层选路</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2" eaLnBrk="1" hangingPunct="1">
              <a:lnSpc>
                <a:spcPct val="90000"/>
              </a:lnSpc>
            </a:pPr>
            <a:r>
              <a:rPr lang="en-US" altLang="zh-CN" sz="1800" dirty="0">
                <a:solidFill>
                  <a:srgbClr val="FF0000"/>
                </a:solidFill>
                <a:latin typeface="Comic Sans MS" panose="030F0702030302020204" pitchFamily="66" charset="0"/>
              </a:rPr>
              <a:t>OSPF</a:t>
            </a:r>
            <a:r>
              <a:rPr lang="en-US" altLang="zh-CN" sz="1800" dirty="0">
                <a:latin typeface="Comic Sans MS" panose="030F0702030302020204" pitchFamily="66" charset="0"/>
              </a:rPr>
              <a:t>: Open Shortest Path First </a:t>
            </a:r>
            <a:r>
              <a:rPr lang="zh-CN" altLang="en-US" sz="1800" dirty="0">
                <a:latin typeface="Comic Sans MS" panose="030F0702030302020204" pitchFamily="66" charset="0"/>
              </a:rPr>
              <a:t>开放最短路径优先 </a:t>
            </a:r>
            <a:r>
              <a:rPr lang="en-US" altLang="zh-CN" sz="1800" dirty="0">
                <a:latin typeface="Comic Sans MS" panose="030F0702030302020204" pitchFamily="66" charset="0"/>
              </a:rPr>
              <a:t>(RFC 2328)</a:t>
            </a:r>
            <a:endParaRPr lang="en-US" altLang="zh-CN" sz="1800" dirty="0">
              <a:latin typeface="Comic Sans MS" panose="030F0702030302020204" pitchFamily="66" charset="0"/>
            </a:endParaRPr>
          </a:p>
          <a:p>
            <a:pPr lvl="2" eaLnBrk="1" hangingPunct="1">
              <a:lnSpc>
                <a:spcPct val="90000"/>
              </a:lnSpc>
            </a:pPr>
            <a:r>
              <a:rPr lang="en-US" altLang="zh-CN" sz="1800" dirty="0">
                <a:solidFill>
                  <a:srgbClr val="FF0000"/>
                </a:solidFill>
                <a:latin typeface="Comic Sans MS" panose="030F0702030302020204" pitchFamily="66" charset="0"/>
              </a:rPr>
              <a:t>IGRP</a:t>
            </a:r>
            <a:r>
              <a:rPr lang="en-US" altLang="zh-CN" sz="1800" dirty="0">
                <a:latin typeface="Comic Sans MS" panose="030F0702030302020204" pitchFamily="66" charset="0"/>
              </a:rPr>
              <a:t>: Interior Gateway Routing Protocol </a:t>
            </a:r>
            <a:r>
              <a:rPr lang="zh-CN" altLang="en-US" sz="1800" dirty="0">
                <a:latin typeface="Comic Sans MS" panose="030F0702030302020204" pitchFamily="66" charset="0"/>
              </a:rPr>
              <a:t>内部网关选路协议 </a:t>
            </a:r>
            <a:r>
              <a:rPr lang="en-US" altLang="zh-CN" sz="1800" dirty="0">
                <a:latin typeface="Comic Sans MS" panose="030F0702030302020204" pitchFamily="66" charset="0"/>
              </a:rPr>
              <a:t>(Cisco </a:t>
            </a:r>
            <a:r>
              <a:rPr lang="zh-CN" altLang="en-US" sz="1800" dirty="0">
                <a:latin typeface="Comic Sans MS" panose="030F0702030302020204" pitchFamily="66" charset="0"/>
              </a:rPr>
              <a:t>专有</a:t>
            </a:r>
            <a:r>
              <a:rPr lang="zh-CN" altLang="en-US" dirty="0">
                <a:latin typeface="Comic Sans MS" panose="030F0702030302020204" pitchFamily="66" charset="0"/>
              </a:rPr>
              <a:t>）</a:t>
            </a:r>
            <a:endParaRPr lang="zh-CN" altLang="en-US" sz="1800" dirty="0">
              <a:latin typeface="Comic Sans MS" panose="030F0702030302020204" pitchFamily="66" charset="0"/>
            </a:endParaRPr>
          </a:p>
          <a:p>
            <a:pPr eaLnBrk="1" hangingPunct="1">
              <a:lnSpc>
                <a:spcPct val="90000"/>
              </a:lnSpc>
            </a:pPr>
            <a:r>
              <a:rPr lang="en-US" altLang="zh-CN" sz="2800" dirty="0">
                <a:latin typeface="Comic Sans MS" panose="030F0702030302020204" pitchFamily="66" charset="0"/>
              </a:rPr>
              <a:t>Inter-AS Routing protocol</a:t>
            </a:r>
            <a:endParaRPr lang="en-US" altLang="zh-CN" sz="2800" dirty="0">
              <a:latin typeface="Comic Sans MS" panose="030F0702030302020204" pitchFamily="66" charset="0"/>
            </a:endParaRPr>
          </a:p>
          <a:p>
            <a:pPr lvl="1" eaLnBrk="1" hangingPunct="1">
              <a:lnSpc>
                <a:spcPct val="90000"/>
              </a:lnSpc>
            </a:pPr>
            <a:r>
              <a:rPr lang="zh-CN" altLang="en-US" sz="2400" dirty="0">
                <a:latin typeface="Comic Sans MS" panose="030F0702030302020204" pitchFamily="66" charset="0"/>
              </a:rPr>
              <a:t>最常用的</a:t>
            </a:r>
            <a:endParaRPr lang="zh-CN" altLang="en-US" sz="2400" dirty="0">
              <a:latin typeface="Comic Sans MS" panose="030F0702030302020204" pitchFamily="66" charset="0"/>
            </a:endParaRPr>
          </a:p>
          <a:p>
            <a:pPr lvl="2" eaLnBrk="1" hangingPunct="1">
              <a:lnSpc>
                <a:spcPct val="90000"/>
              </a:lnSpc>
            </a:pPr>
            <a:r>
              <a:rPr lang="en-US" altLang="zh-CN" sz="1800" dirty="0">
                <a:latin typeface="Comic Sans MS" panose="030F0702030302020204" pitchFamily="66" charset="0"/>
              </a:rPr>
              <a:t>BGP4: Border Gateway Protocol </a:t>
            </a:r>
            <a:r>
              <a:rPr lang="zh-CN" altLang="en-US" sz="1800" dirty="0">
                <a:latin typeface="Comic Sans MS" panose="030F0702030302020204" pitchFamily="66" charset="0"/>
              </a:rPr>
              <a:t>边界网关协议 </a:t>
            </a:r>
            <a:r>
              <a:rPr lang="en-US" altLang="zh-CN" sz="1800" dirty="0">
                <a:latin typeface="Comic Sans MS" panose="030F0702030302020204" pitchFamily="66" charset="0"/>
              </a:rPr>
              <a:t>(RFC 1771, 1772, 1773)</a:t>
            </a:r>
            <a:endParaRPr lang="en-US" altLang="zh-CN" sz="1800" dirty="0">
              <a:latin typeface="Comic Sans MS" panose="030F0702030302020204" pitchFamily="66" charset="0"/>
            </a:endParaRPr>
          </a:p>
          <a:p>
            <a:pPr lvl="1" eaLnBrk="1" hangingPunct="1">
              <a:lnSpc>
                <a:spcPct val="90000"/>
              </a:lnSpc>
            </a:pPr>
            <a:endParaRPr lang="en-US" altLang="zh-CN" sz="1600" dirty="0">
              <a:latin typeface="Comic Sans MS" panose="030F0702030302020204" pitchFamily="66" charset="0"/>
            </a:endParaRPr>
          </a:p>
        </p:txBody>
      </p:sp>
      <p:sp>
        <p:nvSpPr>
          <p:cNvPr id="2" name="日期占位符 1"/>
          <p:cNvSpPr>
            <a:spLocks noGrp="1"/>
          </p:cNvSpPr>
          <p:nvPr>
            <p:ph type="dt" sz="half" idx="10"/>
            <p:custDataLst>
              <p:tags r:id="rId3"/>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Lec10</a:t>
            </a:r>
            <a:endParaRPr lang="en-US" altLang="zh-CN" dirty="0">
              <a:solidFill>
                <a:srgbClr val="000000">
                  <a:tint val="75000"/>
                </a:srgbClr>
              </a:solidFill>
            </a:endParaRPr>
          </a:p>
        </p:txBody>
      </p:sp>
      <p:sp>
        <p:nvSpPr>
          <p:cNvPr id="32770" name="Slide Number Placeholder 4"/>
          <p:cNvSpPr>
            <a:spLocks noGrp="1"/>
          </p:cNvSpPr>
          <p:nvPr>
            <p:ph type="sldNum" sz="quarter" idx="12"/>
            <p:custDataLst>
              <p:tags r:id="rId4"/>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422EC3E-B7B3-4702-8728-2FB56B7C86E0}"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custDataLst>
              <p:tags r:id="rId1"/>
            </p:custDataLst>
          </p:nvPr>
        </p:nvSpPr>
        <p:spPr>
          <a:xfrm>
            <a:off x="539552" y="260648"/>
            <a:ext cx="8390136" cy="1027683"/>
          </a:xfrm>
        </p:spPr>
        <p:txBody>
          <a:bodyPr/>
          <a:lstStyle/>
          <a:p>
            <a:pPr eaLnBrk="1" hangingPunct="1"/>
            <a:r>
              <a:rPr lang="zh-CN" altLang="en-US" sz="3600" dirty="0">
                <a:latin typeface="Comic Sans MS" panose="030F0702030302020204" pitchFamily="66" charset="0"/>
              </a:rPr>
              <a:t>为什么要有不同的</a:t>
            </a:r>
            <a:r>
              <a:rPr lang="en-US" altLang="zh-CN" sz="3600" dirty="0">
                <a:latin typeface="Comic Sans MS" panose="030F0702030302020204" pitchFamily="66" charset="0"/>
              </a:rPr>
              <a:t> </a:t>
            </a:r>
            <a:r>
              <a:rPr lang="en-US" altLang="zh-CN" sz="3200" dirty="0">
                <a:latin typeface="+mj-lt"/>
              </a:rPr>
              <a:t>Intra-</a:t>
            </a:r>
            <a:r>
              <a:rPr lang="en-US" altLang="zh-CN" sz="3200" dirty="0">
                <a:latin typeface="Comic Sans MS" panose="030F0702030302020204" pitchFamily="66" charset="0"/>
              </a:rPr>
              <a:t> </a:t>
            </a:r>
            <a:r>
              <a:rPr lang="zh-CN" altLang="en-US" sz="3600" dirty="0">
                <a:latin typeface="Comic Sans MS" panose="030F0702030302020204" pitchFamily="66" charset="0"/>
              </a:rPr>
              <a:t>和</a:t>
            </a:r>
            <a:r>
              <a:rPr lang="en-US" altLang="zh-CN" sz="3200" dirty="0">
                <a:latin typeface="Comic Sans MS" panose="030F0702030302020204" pitchFamily="66" charset="0"/>
              </a:rPr>
              <a:t> </a:t>
            </a:r>
            <a:r>
              <a:rPr lang="en-US" altLang="zh-CN" sz="3200" dirty="0">
                <a:latin typeface="+mj-lt"/>
              </a:rPr>
              <a:t>Inter-AS</a:t>
            </a:r>
            <a:r>
              <a:rPr lang="en-US" altLang="zh-CN" sz="3200" dirty="0">
                <a:latin typeface="Comic Sans MS" panose="030F0702030302020204" pitchFamily="66" charset="0"/>
              </a:rPr>
              <a:t> </a:t>
            </a:r>
            <a:r>
              <a:rPr lang="zh-CN" altLang="en-US" sz="3600" dirty="0">
                <a:latin typeface="Comic Sans MS" panose="030F0702030302020204" pitchFamily="66" charset="0"/>
              </a:rPr>
              <a:t>选路</a:t>
            </a:r>
            <a:r>
              <a:rPr lang="en-US" altLang="zh-CN" sz="3600" dirty="0">
                <a:latin typeface="Comic Sans MS" panose="030F0702030302020204" pitchFamily="66" charset="0"/>
              </a:rPr>
              <a:t>?</a:t>
            </a:r>
            <a:r>
              <a:rPr lang="en-US" altLang="zh-CN" sz="3200" dirty="0">
                <a:latin typeface="Comic Sans MS" panose="030F0702030302020204" pitchFamily="66" charset="0"/>
              </a:rPr>
              <a:t> </a:t>
            </a:r>
            <a:endParaRPr lang="en-US" altLang="zh-CN" sz="3200" dirty="0">
              <a:latin typeface="Comic Sans MS" panose="030F0702030302020204" pitchFamily="66" charset="0"/>
            </a:endParaRPr>
          </a:p>
        </p:txBody>
      </p:sp>
      <p:sp>
        <p:nvSpPr>
          <p:cNvPr id="33797" name="Rectangle 3"/>
          <p:cNvSpPr>
            <a:spLocks noGrp="1" noChangeArrowheads="1"/>
          </p:cNvSpPr>
          <p:nvPr>
            <p:ph idx="1"/>
            <p:custDataLst>
              <p:tags r:id="rId2"/>
            </p:custDataLst>
          </p:nvPr>
        </p:nvSpPr>
        <p:spPr>
          <a:xfrm>
            <a:off x="557213" y="1393825"/>
            <a:ext cx="8229600" cy="4572000"/>
          </a:xfrm>
        </p:spPr>
        <p:txBody>
          <a:bodyPr/>
          <a:lstStyle/>
          <a:p>
            <a:pPr eaLnBrk="1" hangingPunct="1">
              <a:buFont typeface="Wingdings" panose="05000000000000000000" pitchFamily="2" charset="2"/>
              <a:buNone/>
            </a:pPr>
            <a:r>
              <a:rPr lang="zh-CN" altLang="en-US" sz="2800" dirty="0">
                <a:solidFill>
                  <a:srgbClr val="FF0000"/>
                </a:solidFill>
                <a:latin typeface="Comic Sans MS" panose="030F0702030302020204" pitchFamily="66" charset="0"/>
              </a:rPr>
              <a:t>策略</a:t>
            </a:r>
            <a:r>
              <a:rPr lang="zh-CN" altLang="en-US" sz="2400" dirty="0">
                <a:latin typeface="Comic Sans MS" panose="030F0702030302020204" pitchFamily="66" charset="0"/>
              </a:rPr>
              <a:t> </a:t>
            </a:r>
            <a:endParaRPr lang="zh-CN" altLang="en-US" sz="2400" dirty="0">
              <a:latin typeface="Comic Sans MS" panose="030F0702030302020204" pitchFamily="66" charset="0"/>
            </a:endParaRPr>
          </a:p>
          <a:p>
            <a:pPr eaLnBrk="1" hangingPunct="1"/>
            <a:r>
              <a:rPr lang="en-US" altLang="zh-CN" sz="2400" dirty="0">
                <a:latin typeface="Comic Sans MS" panose="030F0702030302020204" pitchFamily="66" charset="0"/>
              </a:rPr>
              <a:t>Intra-AS: </a:t>
            </a:r>
            <a:r>
              <a:rPr lang="zh-CN" altLang="en-US" sz="2400" dirty="0">
                <a:latin typeface="Comic Sans MS" panose="030F0702030302020204" pitchFamily="66" charset="0"/>
              </a:rPr>
              <a:t>简单的管理</a:t>
            </a:r>
            <a:r>
              <a:rPr lang="en-US" altLang="zh-CN" sz="2400" dirty="0">
                <a:latin typeface="Comic Sans MS" panose="030F0702030302020204" pitchFamily="66" charset="0"/>
              </a:rPr>
              <a:t>, </a:t>
            </a:r>
            <a:r>
              <a:rPr lang="zh-CN" altLang="en-US" sz="2400" dirty="0">
                <a:latin typeface="Comic Sans MS" panose="030F0702030302020204" pitchFamily="66" charset="0"/>
              </a:rPr>
              <a:t>不需要策略上的决策</a:t>
            </a:r>
            <a:endParaRPr lang="en-US" altLang="zh-CN" sz="2400" dirty="0">
              <a:latin typeface="Comic Sans MS" panose="030F0702030302020204" pitchFamily="66" charset="0"/>
            </a:endParaRPr>
          </a:p>
          <a:p>
            <a:pPr eaLnBrk="1" hangingPunct="1"/>
            <a:r>
              <a:rPr lang="en-US" altLang="zh-CN" sz="2400" dirty="0">
                <a:latin typeface="Comic Sans MS" panose="030F0702030302020204" pitchFamily="66" charset="0"/>
              </a:rPr>
              <a:t>Inter-AS: </a:t>
            </a:r>
            <a:r>
              <a:rPr lang="zh-CN" altLang="en-US" sz="2400" dirty="0">
                <a:latin typeface="Comic Sans MS" panose="030F0702030302020204" pitchFamily="66" charset="0"/>
              </a:rPr>
              <a:t>网管希望控制网络中的数据流量是如何选择外部路径的，以及哪些外部网络流量可以选路经过它的网络</a:t>
            </a:r>
            <a:r>
              <a:rPr lang="en-US" altLang="zh-CN" sz="2400" dirty="0">
                <a:latin typeface="Comic Sans MS" panose="030F0702030302020204" pitchFamily="66" charset="0"/>
              </a:rPr>
              <a:t> </a:t>
            </a:r>
            <a:endParaRPr lang="en-US" altLang="zh-CN" sz="2400" dirty="0">
              <a:latin typeface="Comic Sans MS" panose="030F0702030302020204" pitchFamily="66" charset="0"/>
            </a:endParaRPr>
          </a:p>
          <a:p>
            <a:pPr eaLnBrk="1" hangingPunct="1">
              <a:buFont typeface="Wingdings" panose="05000000000000000000" pitchFamily="2" charset="2"/>
              <a:buNone/>
            </a:pPr>
            <a:r>
              <a:rPr lang="zh-CN" altLang="en-US" sz="2800" dirty="0">
                <a:solidFill>
                  <a:srgbClr val="FF0000"/>
                </a:solidFill>
                <a:latin typeface="Comic Sans MS" panose="030F0702030302020204" pitchFamily="66" charset="0"/>
              </a:rPr>
              <a:t>规模</a:t>
            </a:r>
            <a:endParaRPr lang="zh-CN" altLang="en-US" sz="2400" dirty="0">
              <a:latin typeface="Comic Sans MS" panose="030F0702030302020204" pitchFamily="66" charset="0"/>
            </a:endParaRPr>
          </a:p>
          <a:p>
            <a:pPr eaLnBrk="1" hangingPunct="1"/>
            <a:r>
              <a:rPr lang="zh-CN" altLang="en-US" sz="2400" dirty="0">
                <a:solidFill>
                  <a:srgbClr val="C00000"/>
                </a:solidFill>
                <a:latin typeface="Comic Sans MS" panose="030F0702030302020204" pitchFamily="66" charset="0"/>
              </a:rPr>
              <a:t>层次化选路</a:t>
            </a:r>
            <a:r>
              <a:rPr lang="zh-CN" altLang="en-US" sz="2400" dirty="0">
                <a:latin typeface="Comic Sans MS" panose="030F0702030302020204" pitchFamily="66" charset="0"/>
              </a:rPr>
              <a:t>节省路由表空间</a:t>
            </a:r>
            <a:r>
              <a:rPr lang="en-US" altLang="zh-CN" sz="2400" dirty="0">
                <a:latin typeface="Comic Sans MS" panose="030F0702030302020204" pitchFamily="66" charset="0"/>
              </a:rPr>
              <a:t>, </a:t>
            </a:r>
            <a:r>
              <a:rPr lang="zh-CN" altLang="en-US" sz="2400" dirty="0">
                <a:latin typeface="Comic Sans MS" panose="030F0702030302020204" pitchFamily="66" charset="0"/>
              </a:rPr>
              <a:t>减少更新信息的流量</a:t>
            </a:r>
            <a:endParaRPr lang="en-US" altLang="zh-CN" sz="2400" dirty="0">
              <a:latin typeface="Comic Sans MS" panose="030F0702030302020204" pitchFamily="66" charset="0"/>
            </a:endParaRPr>
          </a:p>
          <a:p>
            <a:pPr eaLnBrk="1" hangingPunct="1">
              <a:buFont typeface="Wingdings" panose="05000000000000000000" pitchFamily="2" charset="2"/>
              <a:buNone/>
            </a:pPr>
            <a:r>
              <a:rPr lang="zh-CN" altLang="en-US" sz="2800" dirty="0">
                <a:solidFill>
                  <a:srgbClr val="FF0000"/>
                </a:solidFill>
                <a:latin typeface="Comic Sans MS" panose="030F0702030302020204" pitchFamily="66" charset="0"/>
              </a:rPr>
              <a:t>性能</a:t>
            </a:r>
            <a:r>
              <a:rPr lang="zh-CN" altLang="en-US" sz="2400" dirty="0">
                <a:latin typeface="Comic Sans MS" panose="030F0702030302020204" pitchFamily="66" charset="0"/>
              </a:rPr>
              <a:t> </a:t>
            </a:r>
            <a:endParaRPr lang="zh-CN" altLang="en-US" sz="2400" dirty="0">
              <a:latin typeface="Comic Sans MS" panose="030F0702030302020204" pitchFamily="66" charset="0"/>
            </a:endParaRPr>
          </a:p>
          <a:p>
            <a:pPr eaLnBrk="1" hangingPunct="1"/>
            <a:r>
              <a:rPr lang="en-US" altLang="zh-CN" sz="2400" dirty="0">
                <a:latin typeface="Comic Sans MS" panose="030F0702030302020204" pitchFamily="66" charset="0"/>
              </a:rPr>
              <a:t>Intra-AS: </a:t>
            </a:r>
            <a:r>
              <a:rPr lang="zh-CN" altLang="en-US" sz="2400" dirty="0">
                <a:latin typeface="Comic Sans MS" panose="030F0702030302020204" pitchFamily="66" charset="0"/>
              </a:rPr>
              <a:t>集中在性能上（最短路径费用）</a:t>
            </a:r>
            <a:endParaRPr lang="en-US" altLang="zh-CN" sz="2400" dirty="0">
              <a:latin typeface="Comic Sans MS" panose="030F0702030302020204" pitchFamily="66" charset="0"/>
            </a:endParaRPr>
          </a:p>
          <a:p>
            <a:pPr eaLnBrk="1" hangingPunct="1"/>
            <a:r>
              <a:rPr lang="en-US" altLang="zh-CN" sz="2400" dirty="0">
                <a:latin typeface="Comic Sans MS" panose="030F0702030302020204" pitchFamily="66" charset="0"/>
              </a:rPr>
              <a:t>Inter-AS: </a:t>
            </a:r>
            <a:r>
              <a:rPr lang="zh-CN" altLang="en-US" sz="2400" dirty="0">
                <a:latin typeface="Comic Sans MS" panose="030F0702030302020204" pitchFamily="66" charset="0"/>
              </a:rPr>
              <a:t>对策略的考虑比性能更重要（业务规则）</a:t>
            </a:r>
            <a:endParaRPr lang="en-US" altLang="zh-CN" sz="2400" dirty="0">
              <a:latin typeface="Comic Sans MS" panose="030F0702030302020204" pitchFamily="66" charset="0"/>
            </a:endParaRPr>
          </a:p>
        </p:txBody>
      </p:sp>
      <p:sp>
        <p:nvSpPr>
          <p:cNvPr id="2" name="日期占位符 1"/>
          <p:cNvSpPr>
            <a:spLocks noGrp="1"/>
          </p:cNvSpPr>
          <p:nvPr>
            <p:ph type="dt" sz="half" idx="10"/>
            <p:custDataLst>
              <p:tags r:id="rId3"/>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Lec10</a:t>
            </a:r>
            <a:endParaRPr lang="en-US" altLang="zh-CN" dirty="0">
              <a:solidFill>
                <a:srgbClr val="000000">
                  <a:tint val="75000"/>
                </a:srgbClr>
              </a:solidFill>
            </a:endParaRPr>
          </a:p>
        </p:txBody>
      </p:sp>
      <p:sp>
        <p:nvSpPr>
          <p:cNvPr id="33794" name="Slide Number Placeholder 4"/>
          <p:cNvSpPr>
            <a:spLocks noGrp="1"/>
          </p:cNvSpPr>
          <p:nvPr>
            <p:ph type="sldNum" sz="quarter" idx="12"/>
            <p:custDataLst>
              <p:tags r:id="rId4"/>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E844F6D8-E31C-40CE-90BB-B02DE2D54ED4}"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0" y="257175"/>
            <a:ext cx="8772525" cy="2609850"/>
          </a:xfrm>
          <a:prstGeom prst="rect">
            <a:avLst/>
          </a:prstGeom>
        </p:spPr>
      </p:pic>
      <p:pic>
        <p:nvPicPr>
          <p:cNvPr id="5" name="图片 4"/>
          <p:cNvPicPr>
            <a:picLocks noChangeAspect="1"/>
          </p:cNvPicPr>
          <p:nvPr/>
        </p:nvPicPr>
        <p:blipFill>
          <a:blip r:embed="rId2"/>
          <a:stretch>
            <a:fillRect/>
          </a:stretch>
        </p:blipFill>
        <p:spPr>
          <a:xfrm>
            <a:off x="-1" y="3074843"/>
            <a:ext cx="8772525" cy="23622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custDataLst>
              <p:tags r:id="rId1"/>
            </p:custDataLst>
          </p:nvPr>
        </p:nvSpPr>
        <p:spPr>
          <a:xfrm>
            <a:off x="457200" y="332656"/>
            <a:ext cx="8291264" cy="955576"/>
          </a:xfrm>
        </p:spPr>
        <p:txBody>
          <a:bodyPr/>
          <a:lstStyle/>
          <a:p>
            <a:pPr eaLnBrk="1" hangingPunct="1"/>
            <a:r>
              <a:rPr lang="zh-CN" altLang="en-US" sz="3600" dirty="0">
                <a:latin typeface="Comic Sans MS" panose="030F0702030302020204" pitchFamily="66" charset="0"/>
              </a:rPr>
              <a:t>洪泛 </a:t>
            </a:r>
            <a:r>
              <a:rPr lang="en-US" altLang="zh-CN" sz="3600" dirty="0">
                <a:latin typeface="Comic Sans MS" panose="030F0702030302020204" pitchFamily="66" charset="0"/>
              </a:rPr>
              <a:t>Flooding</a:t>
            </a:r>
            <a:r>
              <a:rPr lang="zh-CN" altLang="en-US" sz="3600" dirty="0">
                <a:latin typeface="Comic Sans MS" panose="030F0702030302020204" pitchFamily="66" charset="0"/>
              </a:rPr>
              <a:t>和生成树</a:t>
            </a:r>
            <a:r>
              <a:rPr lang="en-US" altLang="zh-CN" sz="2800" dirty="0">
                <a:latin typeface="Comic Sans MS" panose="030F0702030302020204" pitchFamily="66" charset="0"/>
              </a:rPr>
              <a:t>Spanning Tree</a:t>
            </a:r>
            <a:r>
              <a:rPr lang="zh-CN" altLang="en-US" sz="3600" dirty="0">
                <a:latin typeface="Comic Sans MS" panose="030F0702030302020204" pitchFamily="66" charset="0"/>
              </a:rPr>
              <a:t>广播</a:t>
            </a:r>
            <a:endParaRPr lang="en-US" altLang="zh-CN" sz="3600" dirty="0">
              <a:latin typeface="Comic Sans MS" panose="030F0702030302020204" pitchFamily="66" charset="0"/>
            </a:endParaRPr>
          </a:p>
        </p:txBody>
      </p:sp>
      <p:sp>
        <p:nvSpPr>
          <p:cNvPr id="56325" name="Rectangle 3"/>
          <p:cNvSpPr>
            <a:spLocks noGrp="1" noChangeArrowheads="1"/>
          </p:cNvSpPr>
          <p:nvPr>
            <p:ph idx="1"/>
            <p:custDataLst>
              <p:tags r:id="rId2"/>
            </p:custDataLst>
          </p:nvPr>
        </p:nvSpPr>
        <p:spPr>
          <a:xfrm>
            <a:off x="457200" y="1412776"/>
            <a:ext cx="8363272" cy="4968552"/>
          </a:xfrm>
        </p:spPr>
        <p:txBody>
          <a:bodyPr>
            <a:normAutofit/>
          </a:bodyPr>
          <a:lstStyle/>
          <a:p>
            <a:pPr eaLnBrk="1" hangingPunct="1"/>
            <a:r>
              <a:rPr lang="zh-CN" altLang="en-US" sz="2800" dirty="0">
                <a:latin typeface="Comic Sans MS" panose="030F0702030302020204" pitchFamily="66" charset="0"/>
              </a:rPr>
              <a:t>不经控制的广播分组洪泛会产生循环传送从而导致</a:t>
            </a:r>
            <a:r>
              <a:rPr lang="zh-CN" altLang="en-US" sz="2800" dirty="0">
                <a:solidFill>
                  <a:srgbClr val="FF0000"/>
                </a:solidFill>
                <a:latin typeface="Comic Sans MS" panose="030F0702030302020204" pitchFamily="66" charset="0"/>
                <a:ea typeface="华文新魏" pitchFamily="2" charset="-122"/>
              </a:rPr>
              <a:t>广播风暴 </a:t>
            </a:r>
            <a:r>
              <a:rPr lang="en-US" altLang="zh-CN" sz="2800" dirty="0">
                <a:solidFill>
                  <a:srgbClr val="FF0000"/>
                </a:solidFill>
                <a:latin typeface="Comic Sans MS" panose="030F0702030302020204" pitchFamily="66" charset="0"/>
              </a:rPr>
              <a:t>Broadcast storm</a:t>
            </a:r>
            <a:endParaRPr lang="en-US" altLang="zh-CN" sz="2800" dirty="0">
              <a:solidFill>
                <a:srgbClr val="FF0000"/>
              </a:solidFill>
              <a:latin typeface="Comic Sans MS" panose="030F0702030302020204" pitchFamily="66" charset="0"/>
              <a:ea typeface="华文新魏" pitchFamily="2" charset="-122"/>
            </a:endParaRPr>
          </a:p>
          <a:p>
            <a:pPr eaLnBrk="1" hangingPunct="1"/>
            <a:r>
              <a:rPr lang="zh-CN" altLang="en-US" sz="2800" dirty="0">
                <a:latin typeface="+mn-ea"/>
              </a:rPr>
              <a:t>可控的洪泛技术</a:t>
            </a:r>
            <a:r>
              <a:rPr lang="en-US" altLang="zh-CN" sz="2800" dirty="0">
                <a:latin typeface="+mn-ea"/>
              </a:rPr>
              <a:t>(flooding)</a:t>
            </a:r>
            <a:endParaRPr lang="zh-CN" altLang="en-US" sz="2800" dirty="0">
              <a:latin typeface="+mn-ea"/>
            </a:endParaRPr>
          </a:p>
          <a:p>
            <a:pPr lvl="1" eaLnBrk="1" hangingPunct="1"/>
            <a:r>
              <a:rPr lang="en-US" altLang="zh-CN" sz="2400" dirty="0">
                <a:latin typeface="Comic Sans MS" panose="030F0702030302020204" pitchFamily="66" charset="0"/>
                <a:ea typeface="华文新魏" pitchFamily="2" charset="-122"/>
              </a:rPr>
              <a:t>Sequence-numb. controlled flooding</a:t>
            </a:r>
            <a:r>
              <a:rPr lang="zh-CN" altLang="en-US" sz="2400" dirty="0">
                <a:latin typeface="Comic Sans MS" panose="030F0702030302020204" pitchFamily="66" charset="0"/>
                <a:ea typeface="华文新魏" pitchFamily="2" charset="-122"/>
              </a:rPr>
              <a:t>（序号控制洪泛）</a:t>
            </a:r>
            <a:endParaRPr lang="en-US" altLang="zh-CN" sz="2400" dirty="0">
              <a:latin typeface="Comic Sans MS" panose="030F0702030302020204" pitchFamily="66" charset="0"/>
              <a:ea typeface="华文新魏" pitchFamily="2" charset="-122"/>
            </a:endParaRPr>
          </a:p>
          <a:p>
            <a:pPr lvl="2"/>
            <a:r>
              <a:rPr lang="zh-CN" altLang="en-US" sz="2000" dirty="0">
                <a:latin typeface="Comic Sans MS" panose="030F0702030302020204" pitchFamily="66" charset="0"/>
                <a:ea typeface="华文新魏" pitchFamily="2" charset="-122"/>
              </a:rPr>
              <a:t>收到重复序号的数据报，丢弃并不再转发</a:t>
            </a:r>
            <a:endParaRPr lang="en-US" altLang="zh-CN" sz="2000" dirty="0">
              <a:latin typeface="Comic Sans MS" panose="030F0702030302020204" pitchFamily="66" charset="0"/>
              <a:ea typeface="华文新魏" pitchFamily="2" charset="-122"/>
            </a:endParaRPr>
          </a:p>
          <a:p>
            <a:pPr lvl="1" eaLnBrk="1" hangingPunct="1"/>
            <a:r>
              <a:rPr lang="en-US" altLang="zh-CN" sz="2400" dirty="0">
                <a:latin typeface="Comic Sans MS" panose="030F0702030302020204" pitchFamily="66" charset="0"/>
                <a:ea typeface="华文新魏" pitchFamily="2" charset="-122"/>
              </a:rPr>
              <a:t>Reverse path forwarding </a:t>
            </a:r>
            <a:r>
              <a:rPr lang="zh-CN" altLang="en-US" sz="2400" dirty="0">
                <a:latin typeface="Comic Sans MS" panose="030F0702030302020204" pitchFamily="66" charset="0"/>
                <a:ea typeface="华文新魏" pitchFamily="2" charset="-122"/>
              </a:rPr>
              <a:t>（反向路径转发</a:t>
            </a:r>
            <a:r>
              <a:rPr lang="en-US" altLang="zh-CN" sz="2400" dirty="0">
                <a:latin typeface="Comic Sans MS" panose="030F0702030302020204" pitchFamily="66" charset="0"/>
                <a:ea typeface="华文新魏" pitchFamily="2" charset="-122"/>
              </a:rPr>
              <a:t>RPF</a:t>
            </a:r>
            <a:r>
              <a:rPr lang="zh-CN" altLang="en-US" sz="2400" dirty="0">
                <a:latin typeface="Comic Sans MS" panose="030F0702030302020204" pitchFamily="66" charset="0"/>
                <a:ea typeface="华文新魏" pitchFamily="2" charset="-122"/>
              </a:rPr>
              <a:t>）</a:t>
            </a:r>
            <a:endParaRPr lang="en-US" altLang="zh-CN" sz="2400" dirty="0">
              <a:latin typeface="Comic Sans MS" panose="030F0702030302020204" pitchFamily="66" charset="0"/>
              <a:ea typeface="华文新魏" pitchFamily="2" charset="-122"/>
            </a:endParaRPr>
          </a:p>
          <a:p>
            <a:pPr lvl="2"/>
            <a:r>
              <a:rPr lang="zh-CN" altLang="en-US" sz="2000" dirty="0">
                <a:latin typeface="Comic Sans MS" panose="030F0702030302020204" pitchFamily="66" charset="0"/>
                <a:ea typeface="华文新魏" pitchFamily="2" charset="-122"/>
              </a:rPr>
              <a:t>只转发从该节点至源节点的最短路径上到达的数据报</a:t>
            </a:r>
            <a:endParaRPr lang="en-US" altLang="zh-CN" sz="2000" dirty="0">
              <a:latin typeface="Comic Sans MS" panose="030F0702030302020204" pitchFamily="66" charset="0"/>
              <a:ea typeface="华文新魏" pitchFamily="2" charset="-122"/>
            </a:endParaRPr>
          </a:p>
          <a:p>
            <a:r>
              <a:rPr lang="zh-CN" altLang="en-US" sz="2800" b="1" dirty="0">
                <a:solidFill>
                  <a:srgbClr val="C00000"/>
                </a:solidFill>
                <a:latin typeface="+mn-ea"/>
              </a:rPr>
              <a:t>生成树广播</a:t>
            </a:r>
            <a:r>
              <a:rPr lang="en-US" altLang="zh-CN" sz="2800" b="1" dirty="0">
                <a:solidFill>
                  <a:srgbClr val="C00000"/>
                </a:solidFill>
                <a:latin typeface="+mn-ea"/>
              </a:rPr>
              <a:t> </a:t>
            </a:r>
            <a:r>
              <a:rPr lang="en-US" altLang="zh-CN" sz="2800" dirty="0">
                <a:latin typeface="Comic Sans MS" panose="030F0702030302020204" pitchFamily="66" charset="0"/>
                <a:ea typeface="华文新魏" pitchFamily="2" charset="-122"/>
              </a:rPr>
              <a:t>(</a:t>
            </a:r>
            <a:r>
              <a:rPr lang="en-US" altLang="zh-CN" sz="2800" dirty="0">
                <a:solidFill>
                  <a:srgbClr val="C00000"/>
                </a:solidFill>
                <a:latin typeface="Comic Sans MS" panose="030F0702030302020204" pitchFamily="66" charset="0"/>
                <a:ea typeface="华文新魏" pitchFamily="2" charset="-122"/>
              </a:rPr>
              <a:t>spanning tree</a:t>
            </a:r>
            <a:r>
              <a:rPr lang="en-US" altLang="zh-CN" sz="2800" dirty="0">
                <a:latin typeface="Comic Sans MS" panose="030F0702030302020204" pitchFamily="66" charset="0"/>
                <a:ea typeface="华文新魏" pitchFamily="2" charset="-122"/>
              </a:rPr>
              <a:t>: </a:t>
            </a:r>
            <a:r>
              <a:rPr lang="zh-CN" altLang="en-US" sz="2800" dirty="0">
                <a:latin typeface="Comic Sans MS" panose="030F0702030302020204" pitchFamily="66" charset="0"/>
                <a:ea typeface="华文新魏" pitchFamily="2" charset="-122"/>
              </a:rPr>
              <a:t>包含所有节点的子树，无回路。</a:t>
            </a:r>
            <a:r>
              <a:rPr lang="zh-CN" altLang="en-US" sz="2800" dirty="0">
                <a:solidFill>
                  <a:srgbClr val="C00000"/>
                </a:solidFill>
                <a:latin typeface="Comic Sans MS" panose="030F0702030302020204" pitchFamily="66" charset="0"/>
                <a:ea typeface="华文新魏" pitchFamily="2" charset="-122"/>
              </a:rPr>
              <a:t>最小生成树</a:t>
            </a:r>
            <a:r>
              <a:rPr lang="zh-CN" altLang="en-US" sz="2800" dirty="0">
                <a:latin typeface="Comic Sans MS" panose="030F0702030302020204" pitchFamily="66" charset="0"/>
                <a:ea typeface="华文新魏" pitchFamily="2" charset="-122"/>
              </a:rPr>
              <a:t>：累积费用最低的生成树</a:t>
            </a:r>
            <a:r>
              <a:rPr lang="en-US" altLang="zh-CN" sz="2800" dirty="0">
                <a:latin typeface="Comic Sans MS" panose="030F0702030302020204" pitchFamily="66" charset="0"/>
                <a:ea typeface="华文新魏" pitchFamily="2" charset="-122"/>
              </a:rPr>
              <a:t>)</a:t>
            </a:r>
            <a:endParaRPr lang="en-US" altLang="zh-CN" sz="2800" dirty="0">
              <a:latin typeface="Comic Sans MS" panose="030F0702030302020204" pitchFamily="66" charset="0"/>
              <a:ea typeface="华文新魏" pitchFamily="2" charset="-122"/>
            </a:endParaRPr>
          </a:p>
          <a:p>
            <a:pPr lvl="1"/>
            <a:r>
              <a:rPr lang="zh-CN" altLang="en-US" sz="2400" dirty="0">
                <a:latin typeface="Comic Sans MS" panose="030F0702030302020204" pitchFamily="66" charset="0"/>
                <a:ea typeface="华文新魏" pitchFamily="2" charset="-122"/>
              </a:rPr>
              <a:t>任何节点都不会收到重复数据报！</a:t>
            </a:r>
            <a:endParaRPr lang="en-US" altLang="zh-CN" sz="2400" dirty="0">
              <a:latin typeface="Comic Sans MS" panose="030F0702030302020204" pitchFamily="66" charset="0"/>
              <a:ea typeface="华文新魏" pitchFamily="2" charset="-122"/>
            </a:endParaRPr>
          </a:p>
          <a:p>
            <a:pPr lvl="1"/>
            <a:r>
              <a:rPr lang="zh-CN" altLang="en-US" sz="2400" dirty="0">
                <a:latin typeface="Comic Sans MS" panose="030F0702030302020204" pitchFamily="66" charset="0"/>
                <a:ea typeface="华文新魏" pitchFamily="2" charset="-122"/>
              </a:rPr>
              <a:t>如何得到生成树？</a:t>
            </a:r>
            <a:endParaRPr lang="en-US" altLang="zh-CN" sz="2400" dirty="0">
              <a:latin typeface="Comic Sans MS" panose="030F0702030302020204" pitchFamily="66" charset="0"/>
              <a:ea typeface="华文新魏" pitchFamily="2" charset="-122"/>
            </a:endParaRPr>
          </a:p>
        </p:txBody>
      </p:sp>
      <p:sp>
        <p:nvSpPr>
          <p:cNvPr id="2" name="日期占位符 1"/>
          <p:cNvSpPr>
            <a:spLocks noGrp="1"/>
          </p:cNvSpPr>
          <p:nvPr>
            <p:ph type="dt" sz="half" idx="10"/>
            <p:custDataLst>
              <p:tags r:id="rId3"/>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Lec10</a:t>
            </a:r>
            <a:endParaRPr lang="en-US" altLang="zh-CN" dirty="0">
              <a:solidFill>
                <a:srgbClr val="000000">
                  <a:tint val="75000"/>
                </a:srgbClr>
              </a:solidFill>
            </a:endParaRPr>
          </a:p>
        </p:txBody>
      </p:sp>
      <p:sp>
        <p:nvSpPr>
          <p:cNvPr id="56322" name="Slide Number Placeholder 4"/>
          <p:cNvSpPr>
            <a:spLocks noGrp="1"/>
          </p:cNvSpPr>
          <p:nvPr>
            <p:ph type="sldNum" sz="quarter" idx="12"/>
            <p:custDataLst>
              <p:tags r:id="rId4"/>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2EF72FD1-2BB1-41E2-8CD3-BB4EBAE5EE19}" type="slidenum">
              <a:rPr lang="en-US" altLang="zh-CN" smtClean="0">
                <a:solidFill>
                  <a:srgbClr val="000000"/>
                </a:solidFill>
                <a:latin typeface="Arial Black" panose="020B0A04020102020204" pitchFamily="34" charset="0"/>
              </a:rPr>
            </a:fld>
            <a:endParaRPr lang="en-US" altLang="zh-CN" dirty="0">
              <a:solidFill>
                <a:srgbClr val="000000"/>
              </a:solidFill>
              <a:latin typeface="Arial Black" panose="020B0A04020102020204" pitchFamily="34" charset="0"/>
            </a:endParaRPr>
          </a:p>
        </p:txBody>
      </p:sp>
      <p:sp>
        <p:nvSpPr>
          <p:cNvPr id="3" name="文本框 2"/>
          <p:cNvSpPr txBox="1"/>
          <p:nvPr/>
        </p:nvSpPr>
        <p:spPr>
          <a:xfrm>
            <a:off x="5521036" y="6011996"/>
            <a:ext cx="2064327" cy="369332"/>
          </a:xfrm>
          <a:prstGeom prst="rect">
            <a:avLst/>
          </a:prstGeom>
          <a:noFill/>
        </p:spPr>
        <p:txBody>
          <a:bodyPr wrap="square" rtlCol="0">
            <a:spAutoFit/>
          </a:bodyPr>
          <a:lstStyle/>
          <a:p>
            <a:pPr>
              <a:buNone/>
            </a:pPr>
            <a:r>
              <a:rPr lang="zh-CN" altLang="en-US" sz="1800" dirty="0"/>
              <a:t>多播组</a:t>
            </a:r>
            <a:r>
              <a:rPr lang="en-US" altLang="zh-CN" sz="1800" dirty="0"/>
              <a:t>: IGMP</a:t>
            </a:r>
            <a:r>
              <a:rPr lang="zh-CN" altLang="en-US" sz="1800" dirty="0"/>
              <a:t>管理</a:t>
            </a:r>
            <a:endParaRPr lang="zh-CN" altLang="en-US" sz="18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链路层服务</a:t>
            </a:r>
            <a:endParaRPr lang="zh-CN" altLang="en-US" dirty="0"/>
          </a:p>
        </p:txBody>
      </p:sp>
      <p:sp>
        <p:nvSpPr>
          <p:cNvPr id="3" name="内容占位符 2"/>
          <p:cNvSpPr>
            <a:spLocks noGrp="1"/>
          </p:cNvSpPr>
          <p:nvPr>
            <p:ph idx="1"/>
          </p:nvPr>
        </p:nvSpPr>
        <p:spPr/>
        <p:txBody>
          <a:bodyPr>
            <a:normAutofit fontScale="92500"/>
          </a:bodyPr>
          <a:lstStyle/>
          <a:p>
            <a:r>
              <a:rPr lang="zh-CN" altLang="en-US" dirty="0"/>
              <a:t>链路层与运输层的相似服务对比</a:t>
            </a:r>
            <a:endParaRPr lang="en-US" altLang="zh-CN" dirty="0"/>
          </a:p>
          <a:p>
            <a:pPr lvl="1"/>
            <a:r>
              <a:rPr lang="zh-CN" altLang="en-US" dirty="0">
                <a:solidFill>
                  <a:srgbClr val="C00000"/>
                </a:solidFill>
              </a:rPr>
              <a:t>可靠数据传输</a:t>
            </a:r>
            <a:endParaRPr lang="en-US" altLang="zh-CN" dirty="0">
              <a:solidFill>
                <a:srgbClr val="C00000"/>
              </a:solidFill>
            </a:endParaRPr>
          </a:p>
          <a:p>
            <a:pPr lvl="2"/>
            <a:r>
              <a:rPr lang="zh-CN" altLang="en-US" dirty="0"/>
              <a:t>避免不必要重传：相邻节点重传 </a:t>
            </a:r>
            <a:r>
              <a:rPr lang="en-US" altLang="zh-CN" dirty="0" err="1"/>
              <a:t>v.s</a:t>
            </a:r>
            <a:r>
              <a:rPr lang="en-US" altLang="zh-CN" dirty="0"/>
              <a:t>. </a:t>
            </a:r>
            <a:r>
              <a:rPr lang="zh-CN" altLang="en-US" dirty="0"/>
              <a:t>端到端重传</a:t>
            </a:r>
            <a:endParaRPr lang="en-US" altLang="zh-CN" dirty="0"/>
          </a:p>
          <a:p>
            <a:pPr lvl="2"/>
            <a:r>
              <a:rPr lang="zh-CN" altLang="en-US" dirty="0"/>
              <a:t>即使链路层实现了可靠传输，运输层仍可能丢包</a:t>
            </a:r>
            <a:endParaRPr lang="en-US" altLang="zh-CN" dirty="0"/>
          </a:p>
          <a:p>
            <a:pPr lvl="3"/>
            <a:r>
              <a:rPr lang="zh-CN" altLang="en-US" dirty="0"/>
              <a:t>路由器中数据报缓存溢出</a:t>
            </a:r>
            <a:endParaRPr lang="en-US" altLang="zh-CN" dirty="0"/>
          </a:p>
          <a:p>
            <a:pPr lvl="1"/>
            <a:r>
              <a:rPr lang="zh-CN" altLang="en-US" dirty="0">
                <a:solidFill>
                  <a:srgbClr val="C00000"/>
                </a:solidFill>
              </a:rPr>
              <a:t>流量控制</a:t>
            </a:r>
            <a:endParaRPr lang="en-US" altLang="zh-CN" dirty="0">
              <a:solidFill>
                <a:srgbClr val="C00000"/>
              </a:solidFill>
            </a:endParaRPr>
          </a:p>
          <a:p>
            <a:pPr lvl="2"/>
            <a:r>
              <a:rPr lang="zh-CN" altLang="en-US" dirty="0"/>
              <a:t>相邻节点的帧的缓存空间有限，避免溢出</a:t>
            </a:r>
            <a:endParaRPr lang="en-US" altLang="zh-CN" dirty="0"/>
          </a:p>
          <a:p>
            <a:pPr lvl="2"/>
            <a:r>
              <a:rPr lang="zh-CN" altLang="en-US" dirty="0"/>
              <a:t>两端的端系统中的报文段缓存空间有限</a:t>
            </a:r>
            <a:endParaRPr lang="en-US" altLang="zh-CN" dirty="0"/>
          </a:p>
          <a:p>
            <a:pPr lvl="1"/>
            <a:r>
              <a:rPr lang="zh-CN" altLang="en-US" dirty="0">
                <a:solidFill>
                  <a:srgbClr val="C00000"/>
                </a:solidFill>
              </a:rPr>
              <a:t>差错检测</a:t>
            </a:r>
            <a:endParaRPr lang="en-US" altLang="zh-CN" dirty="0">
              <a:solidFill>
                <a:srgbClr val="C00000"/>
              </a:solidFill>
            </a:endParaRPr>
          </a:p>
          <a:p>
            <a:pPr lvl="2"/>
            <a:r>
              <a:rPr lang="zh-CN" altLang="en-US" dirty="0"/>
              <a:t>有所重复，但链路层的差错检测更普遍，也更快速</a:t>
            </a:r>
            <a:r>
              <a:rPr lang="en-US" altLang="zh-CN" dirty="0"/>
              <a:t>(</a:t>
            </a:r>
            <a:r>
              <a:rPr lang="zh-CN" altLang="en-US" dirty="0"/>
              <a:t>硬件实现</a:t>
            </a:r>
            <a:r>
              <a:rPr lang="en-US" altLang="zh-CN" dirty="0"/>
              <a:t>)</a:t>
            </a:r>
            <a:r>
              <a:rPr lang="zh-CN" altLang="en-US" dirty="0"/>
              <a:t>，而运输层差错检测很简单</a:t>
            </a:r>
            <a:r>
              <a:rPr lang="en-US" altLang="zh-CN" dirty="0"/>
              <a:t>(</a:t>
            </a:r>
            <a:r>
              <a:rPr lang="zh-CN" altLang="en-US" dirty="0"/>
              <a:t>检验和，软件实现</a:t>
            </a:r>
            <a:r>
              <a:rPr lang="en-US" altLang="zh-CN" dirty="0"/>
              <a:t>)</a:t>
            </a:r>
            <a:endParaRPr lang="en-US" altLang="zh-CN" dirty="0"/>
          </a:p>
          <a:p>
            <a:endParaRPr lang="zh-CN" altLang="en-US" dirty="0"/>
          </a:p>
        </p:txBody>
      </p:sp>
      <p:sp>
        <p:nvSpPr>
          <p:cNvPr id="4" name="日期占位符 3"/>
          <p:cNvSpPr>
            <a:spLocks noGrp="1"/>
          </p:cNvSpPr>
          <p:nvPr>
            <p:ph type="dt" sz="half" idx="10"/>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Lec10</a:t>
            </a:r>
            <a:endParaRPr lang="en-US" altLang="zh-CN" dirty="0">
              <a:solidFill>
                <a:srgbClr val="000000">
                  <a:tint val="75000"/>
                </a:srgbClr>
              </a:solidFill>
            </a:endParaRPr>
          </a:p>
        </p:txBody>
      </p:sp>
      <p:sp>
        <p:nvSpPr>
          <p:cNvPr id="5" name="灯片编号占位符 4"/>
          <p:cNvSpPr>
            <a:spLocks noGrp="1"/>
          </p:cNvSpPr>
          <p:nvPr>
            <p:ph type="sldNum" sz="quarter" idx="12"/>
          </p:nvPr>
        </p:nvSpPr>
        <p:spPr>
          <a:noFill/>
        </p:spPr>
        <p:txBody>
          <a:bodyPr vert="horz" lIns="91440" tIns="45720" rIns="91440" bIns="45720" rtlCol="0" anchor="ctr"/>
          <a:lstStyle/>
          <a:p>
            <a:pPr>
              <a:defRPr/>
            </a:pPr>
            <a:fld id="{9D6C59AF-913A-4857-88A8-334A823F5AB9}" type="slidenum">
              <a:rPr lang="en-US" altLang="zh-CN" smtClean="0">
                <a:solidFill>
                  <a:srgbClr val="000000"/>
                </a:solidFill>
                <a:latin typeface="Arial Black" panose="020B0A04020102020204" pitchFamily="34" charset="0"/>
              </a:rPr>
            </a:fld>
            <a:endParaRPr lang="en-US" altLang="zh-CN" dirty="0">
              <a:solidFill>
                <a:srgbClr val="000000"/>
              </a:solidFill>
              <a:latin typeface="Arial Black" panose="020B0A04020102020204" pitchFamily="34" charset="0"/>
            </a:endParaRPr>
          </a:p>
        </p:txBody>
      </p:sp>
      <p:sp>
        <p:nvSpPr>
          <p:cNvPr id="6" name="文本框 5"/>
          <p:cNvSpPr txBox="1"/>
          <p:nvPr/>
        </p:nvSpPr>
        <p:spPr>
          <a:xfrm>
            <a:off x="3574473" y="274638"/>
            <a:ext cx="5112327" cy="646331"/>
          </a:xfrm>
          <a:prstGeom prst="rect">
            <a:avLst/>
          </a:prstGeom>
          <a:noFill/>
        </p:spPr>
        <p:txBody>
          <a:bodyPr wrap="square" rtlCol="0">
            <a:spAutoFit/>
          </a:bodyPr>
          <a:lstStyle/>
          <a:p>
            <a:pPr>
              <a:buNone/>
            </a:pPr>
            <a:r>
              <a:rPr lang="zh-CN" altLang="en-US" sz="1800" dirty="0"/>
              <a:t>与运输层主要区别在于：服务范围不同，运输层是端到端，链路层是单一链路相连的两个节点。</a:t>
            </a:r>
            <a:endParaRPr lang="zh-CN" altLang="en-US" sz="18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5026401" y="0"/>
            <a:ext cx="4117599" cy="5448375"/>
          </a:xfrm>
          <a:prstGeom prst="rect">
            <a:avLst/>
          </a:prstGeom>
        </p:spPr>
      </p:pic>
      <p:pic>
        <p:nvPicPr>
          <p:cNvPr id="5" name="图片 4"/>
          <p:cNvPicPr>
            <a:picLocks noChangeAspect="1"/>
          </p:cNvPicPr>
          <p:nvPr/>
        </p:nvPicPr>
        <p:blipFill>
          <a:blip r:embed="rId2"/>
          <a:stretch>
            <a:fillRect/>
          </a:stretch>
        </p:blipFill>
        <p:spPr>
          <a:xfrm>
            <a:off x="0" y="3355916"/>
            <a:ext cx="6664036" cy="2129594"/>
          </a:xfrm>
          <a:prstGeom prst="rect">
            <a:avLst/>
          </a:prstGeom>
        </p:spPr>
      </p:pic>
      <p:sp>
        <p:nvSpPr>
          <p:cNvPr id="6" name="文本框 5"/>
          <p:cNvSpPr txBox="1"/>
          <p:nvPr/>
        </p:nvSpPr>
        <p:spPr>
          <a:xfrm>
            <a:off x="3879273" y="5832764"/>
            <a:ext cx="3823854" cy="369332"/>
          </a:xfrm>
          <a:prstGeom prst="rect">
            <a:avLst/>
          </a:prstGeom>
          <a:noFill/>
        </p:spPr>
        <p:txBody>
          <a:bodyPr wrap="square" rtlCol="0">
            <a:spAutoFit/>
          </a:bodyPr>
          <a:lstStyle/>
          <a:p>
            <a:pPr>
              <a:buNone/>
            </a:pPr>
            <a:r>
              <a:rPr lang="zh-CN" altLang="en-US" sz="1800" dirty="0"/>
              <a:t>注意：</a:t>
            </a:r>
            <a:r>
              <a:rPr lang="en-US" altLang="zh-CN" sz="1800" dirty="0"/>
              <a:t>R</a:t>
            </a:r>
            <a:r>
              <a:rPr lang="zh-CN" altLang="en-US" sz="1800" dirty="0"/>
              <a:t>不是</a:t>
            </a:r>
            <a:r>
              <a:rPr lang="en-US" altLang="zh-CN" sz="1800" dirty="0"/>
              <a:t>100</a:t>
            </a:r>
            <a:r>
              <a:rPr lang="zh-CN" altLang="en-US" sz="1800" dirty="0"/>
              <a:t>，而是</a:t>
            </a:r>
            <a:r>
              <a:rPr lang="en-US" altLang="zh-CN" sz="1800" dirty="0"/>
              <a:t>4</a:t>
            </a:r>
            <a:r>
              <a:rPr lang="zh-CN" altLang="en-US" sz="1800" dirty="0"/>
              <a:t>位：</a:t>
            </a:r>
            <a:r>
              <a:rPr lang="en-US" altLang="zh-CN" sz="1800" dirty="0"/>
              <a:t>0100</a:t>
            </a:r>
            <a:endParaRPr lang="zh-CN" altLang="en-US" sz="1800" dirty="0"/>
          </a:p>
        </p:txBody>
      </p:sp>
      <p:sp>
        <p:nvSpPr>
          <p:cNvPr id="7" name="文本框 6"/>
          <p:cNvSpPr txBox="1"/>
          <p:nvPr/>
        </p:nvSpPr>
        <p:spPr>
          <a:xfrm>
            <a:off x="-471055" y="0"/>
            <a:ext cx="4749310" cy="1698927"/>
          </a:xfrm>
          <a:prstGeom prst="rect">
            <a:avLst/>
          </a:prstGeom>
          <a:noFill/>
        </p:spPr>
        <p:txBody>
          <a:bodyPr wrap="square" rtlCol="0">
            <a:spAutoFit/>
          </a:bodyPr>
          <a:lstStyle/>
          <a:p>
            <a:pPr lvl="1">
              <a:lnSpc>
                <a:spcPct val="120000"/>
              </a:lnSpc>
            </a:pPr>
            <a:r>
              <a:rPr lang="zh-CN" altLang="en-US" sz="1800" b="1" dirty="0"/>
              <a:t>适配器</a:t>
            </a:r>
            <a:r>
              <a:rPr lang="en-US" altLang="zh-CN" sz="1800" b="1" dirty="0"/>
              <a:t>(</a:t>
            </a:r>
            <a:r>
              <a:rPr lang="zh-CN" altLang="en-US" sz="1800" b="1" dirty="0"/>
              <a:t>网卡</a:t>
            </a:r>
            <a:r>
              <a:rPr lang="en-US" altLang="zh-CN" sz="1800" b="1" dirty="0"/>
              <a:t>NIC) </a:t>
            </a:r>
            <a:r>
              <a:rPr lang="zh-CN" altLang="en-US" sz="1800" dirty="0"/>
              <a:t>半自治：</a:t>
            </a:r>
            <a:r>
              <a:rPr lang="zh-CN" altLang="en-US" dirty="0"/>
              <a:t>接收到一个帧时，如果有错，网卡直接丢弃而不向主机提出中断</a:t>
            </a:r>
            <a:r>
              <a:rPr lang="en-US" altLang="zh-CN" dirty="0"/>
              <a:t> </a:t>
            </a:r>
            <a:r>
              <a:rPr lang="zh-CN" altLang="en-US" dirty="0"/>
              <a:t>；如果正确，则向主机提出中断，并把它发送到网络层。</a:t>
            </a:r>
            <a:endParaRPr lang="en-US" altLang="zh-CN" dirty="0"/>
          </a:p>
          <a:p>
            <a:pPr>
              <a:buNone/>
            </a:pPr>
            <a:endParaRPr lang="zh-CN" altLang="en-US" sz="1800" dirty="0"/>
          </a:p>
        </p:txBody>
      </p:sp>
      <p:sp>
        <p:nvSpPr>
          <p:cNvPr id="8" name="文本框 7"/>
          <p:cNvSpPr txBox="1"/>
          <p:nvPr/>
        </p:nvSpPr>
        <p:spPr>
          <a:xfrm>
            <a:off x="-8327" y="1373260"/>
            <a:ext cx="4682836" cy="2308324"/>
          </a:xfrm>
          <a:prstGeom prst="rect">
            <a:avLst/>
          </a:prstGeom>
          <a:noFill/>
        </p:spPr>
        <p:txBody>
          <a:bodyPr wrap="square" rtlCol="0">
            <a:spAutoFit/>
          </a:bodyPr>
          <a:lstStyle/>
          <a:p>
            <a:pPr>
              <a:buNone/>
            </a:pPr>
            <a:r>
              <a:rPr lang="zh-CN" altLang="en-US" sz="1800" b="1" dirty="0"/>
              <a:t>差错检验和纠正</a:t>
            </a:r>
            <a:endParaRPr lang="en-US" altLang="zh-CN" sz="1800" b="1" dirty="0"/>
          </a:p>
          <a:p>
            <a:pPr marL="342900" indent="-342900">
              <a:buAutoNum type="arabicPeriod"/>
            </a:pPr>
            <a:r>
              <a:rPr lang="zh-CN" altLang="en-US" dirty="0"/>
              <a:t>二维奇偶校验：纠正单比特错误；或检测</a:t>
            </a:r>
            <a:r>
              <a:rPr lang="en-US" altLang="zh-CN" dirty="0"/>
              <a:t>2bit</a:t>
            </a:r>
            <a:r>
              <a:rPr lang="zh-CN" altLang="en-US" dirty="0"/>
              <a:t>错误，但不能纠正</a:t>
            </a:r>
            <a:endParaRPr lang="en-US" altLang="zh-CN" dirty="0"/>
          </a:p>
          <a:p>
            <a:pPr marL="342900" indent="-342900">
              <a:buAutoNum type="arabicPeriod"/>
            </a:pPr>
            <a:r>
              <a:rPr lang="zh-CN" altLang="en-US" sz="1800" dirty="0"/>
              <a:t>互联网校验和</a:t>
            </a:r>
            <a:endParaRPr lang="en-US" altLang="zh-CN" sz="1800" dirty="0"/>
          </a:p>
          <a:p>
            <a:pPr marL="342900" indent="-342900">
              <a:buFontTx/>
              <a:buAutoNum type="arabicPeriod"/>
            </a:pPr>
            <a:r>
              <a:rPr lang="zh-CN" altLang="en-US" dirty="0"/>
              <a:t>循环冗余检测</a:t>
            </a:r>
            <a:r>
              <a:rPr lang="en-US" altLang="zh-CN" dirty="0"/>
              <a:t>CRC</a:t>
            </a:r>
            <a:r>
              <a:rPr lang="zh-CN" altLang="en-US" dirty="0"/>
              <a:t>：能检测</a:t>
            </a:r>
            <a:r>
              <a:rPr lang="en-US" altLang="zh-CN" dirty="0"/>
              <a:t>&lt;r+1</a:t>
            </a:r>
            <a:r>
              <a:rPr lang="zh-CN" altLang="en-US" dirty="0"/>
              <a:t>位所有错误，长度大于</a:t>
            </a:r>
            <a:r>
              <a:rPr lang="en-US" altLang="zh-CN" dirty="0"/>
              <a:t>r+1</a:t>
            </a:r>
            <a:r>
              <a:rPr lang="zh-CN" altLang="en-US" dirty="0"/>
              <a:t>比特的错误以概率</a:t>
            </a:r>
            <a:r>
              <a:rPr lang="en-US" altLang="zh-CN" dirty="0"/>
              <a:t>1-0.5</a:t>
            </a:r>
            <a:r>
              <a:rPr lang="en-US" altLang="zh-CN" baseline="30000" dirty="0"/>
              <a:t>r</a:t>
            </a:r>
            <a:r>
              <a:rPr lang="zh-CN" altLang="en-US" dirty="0"/>
              <a:t>被检测到，不能纠正</a:t>
            </a:r>
            <a:endParaRPr lang="en-US" altLang="zh-CN" dirty="0"/>
          </a:p>
          <a:p>
            <a:pPr marL="342900" indent="-342900">
              <a:buAutoNum type="arabicPeriod"/>
            </a:pPr>
            <a:endParaRPr lang="zh-CN" altLang="en-US" sz="18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custDataLst>
              <p:tags r:id="rId1"/>
            </p:custDataLst>
          </p:nvPr>
        </p:nvSpPr>
        <p:spPr>
          <a:xfrm>
            <a:off x="533400" y="332656"/>
            <a:ext cx="8101013" cy="936104"/>
          </a:xfrm>
        </p:spPr>
        <p:txBody>
          <a:bodyPr>
            <a:normAutofit fontScale="90000"/>
          </a:bodyPr>
          <a:lstStyle/>
          <a:p>
            <a:r>
              <a:rPr lang="en-US" altLang="zh-CN" dirty="0"/>
              <a:t>MAC (media access control)</a:t>
            </a:r>
            <a:r>
              <a:rPr lang="zh-CN" altLang="en-US" dirty="0"/>
              <a:t>协议</a:t>
            </a:r>
            <a:r>
              <a:rPr lang="en-US" altLang="zh-CN" dirty="0"/>
              <a:t>: </a:t>
            </a:r>
            <a:r>
              <a:rPr lang="zh-CN" altLang="en-US" dirty="0"/>
              <a:t>分类</a:t>
            </a:r>
            <a:endParaRPr lang="en-US" altLang="zh-CN" sz="4800" dirty="0"/>
          </a:p>
        </p:txBody>
      </p:sp>
      <p:sp>
        <p:nvSpPr>
          <p:cNvPr id="31747" name="Rectangle 3"/>
          <p:cNvSpPr>
            <a:spLocks noGrp="1" noChangeArrowheads="1"/>
          </p:cNvSpPr>
          <p:nvPr>
            <p:ph idx="1"/>
            <p:custDataLst>
              <p:tags r:id="rId2"/>
            </p:custDataLst>
          </p:nvPr>
        </p:nvSpPr>
        <p:spPr>
          <a:xfrm>
            <a:off x="571500" y="1451570"/>
            <a:ext cx="8032948" cy="4857750"/>
          </a:xfrm>
        </p:spPr>
        <p:txBody>
          <a:bodyPr/>
          <a:lstStyle/>
          <a:p>
            <a:pPr>
              <a:buFont typeface="ZapfDingbats"/>
              <a:buNone/>
            </a:pPr>
            <a:r>
              <a:rPr lang="zh-CN" altLang="en-US" sz="2800" dirty="0"/>
              <a:t>三大类</a:t>
            </a:r>
            <a:endParaRPr lang="en-US" altLang="zh-CN" sz="2800" dirty="0"/>
          </a:p>
          <a:p>
            <a:r>
              <a:rPr lang="zh-CN" altLang="en-US" sz="2400" dirty="0">
                <a:solidFill>
                  <a:srgbClr val="FF0000"/>
                </a:solidFill>
              </a:rPr>
              <a:t>信道划分协议 </a:t>
            </a:r>
            <a:r>
              <a:rPr lang="en-US" altLang="zh-CN" sz="2400" dirty="0">
                <a:solidFill>
                  <a:srgbClr val="FF0000"/>
                </a:solidFill>
              </a:rPr>
              <a:t>Channel Partitioning TDMA/FDMA/CDMA</a:t>
            </a:r>
            <a:endParaRPr lang="en-US" altLang="zh-CN" dirty="0"/>
          </a:p>
          <a:p>
            <a:pPr lvl="1"/>
            <a:r>
              <a:rPr lang="zh-CN" altLang="en-US" sz="2000" dirty="0"/>
              <a:t>把信道划分为若干更小的“片”</a:t>
            </a:r>
            <a:r>
              <a:rPr lang="en-US" altLang="zh-CN" sz="2000" dirty="0"/>
              <a:t> (</a:t>
            </a:r>
            <a:r>
              <a:rPr lang="zh-CN" altLang="en-US" sz="2000" dirty="0"/>
              <a:t>时隙、频率、编码</a:t>
            </a:r>
            <a:r>
              <a:rPr lang="en-US" altLang="zh-CN" sz="2000" dirty="0"/>
              <a:t>)</a:t>
            </a:r>
            <a:endParaRPr lang="en-US" altLang="zh-CN" sz="2000" dirty="0"/>
          </a:p>
          <a:p>
            <a:pPr lvl="1"/>
            <a:r>
              <a:rPr lang="zh-CN" altLang="en-US" sz="2000" dirty="0"/>
              <a:t>把“片”分配给节点专用</a:t>
            </a:r>
            <a:endParaRPr lang="en-US" altLang="zh-CN" sz="2000" dirty="0"/>
          </a:p>
          <a:p>
            <a:pPr lvl="1"/>
            <a:r>
              <a:rPr lang="zh-CN" altLang="en-US" sz="2000" dirty="0"/>
              <a:t>公平但效率不高，可能浪费资源</a:t>
            </a:r>
            <a:endParaRPr lang="en-US" altLang="zh-CN" sz="2000" dirty="0"/>
          </a:p>
          <a:p>
            <a:r>
              <a:rPr lang="zh-CN" altLang="en-US" sz="2400" dirty="0">
                <a:solidFill>
                  <a:srgbClr val="FF0000"/>
                </a:solidFill>
              </a:rPr>
              <a:t>随机访问协议 </a:t>
            </a:r>
            <a:r>
              <a:rPr lang="en-US" altLang="zh-CN" sz="2400" dirty="0">
                <a:solidFill>
                  <a:srgbClr val="FF0000"/>
                </a:solidFill>
              </a:rPr>
              <a:t>Random Access   </a:t>
            </a:r>
            <a:r>
              <a:rPr lang="zh-CN" altLang="en-US" sz="2400" dirty="0">
                <a:solidFill>
                  <a:srgbClr val="FF0000"/>
                </a:solidFill>
              </a:rPr>
              <a:t>时隙</a:t>
            </a:r>
            <a:r>
              <a:rPr lang="en-US" altLang="zh-CN" sz="2400" dirty="0">
                <a:solidFill>
                  <a:srgbClr val="FF0000"/>
                </a:solidFill>
              </a:rPr>
              <a:t>/</a:t>
            </a:r>
            <a:r>
              <a:rPr lang="zh-CN" altLang="en-US" sz="2400" dirty="0">
                <a:solidFill>
                  <a:srgbClr val="FF0000"/>
                </a:solidFill>
              </a:rPr>
              <a:t>纯</a:t>
            </a:r>
            <a:r>
              <a:rPr lang="en-US" altLang="zh-CN" sz="2400" dirty="0">
                <a:solidFill>
                  <a:srgbClr val="FF0000"/>
                </a:solidFill>
              </a:rPr>
              <a:t>ALOHA</a:t>
            </a:r>
            <a:endParaRPr lang="en-US" altLang="zh-CN" dirty="0"/>
          </a:p>
          <a:p>
            <a:pPr lvl="1"/>
            <a:r>
              <a:rPr lang="zh-CN" altLang="en-US" sz="2000" dirty="0"/>
              <a:t>不划分信道，允许碰撞</a:t>
            </a:r>
            <a:endParaRPr lang="en-US" altLang="zh-CN" sz="2000" dirty="0"/>
          </a:p>
          <a:p>
            <a:pPr lvl="1"/>
            <a:r>
              <a:rPr lang="zh-CN" altLang="en-US" sz="2000" dirty="0"/>
              <a:t>有从碰撞中</a:t>
            </a:r>
            <a:r>
              <a:rPr lang="en-US" altLang="zh-CN" sz="2000" dirty="0"/>
              <a:t>“</a:t>
            </a:r>
            <a:r>
              <a:rPr lang="zh-CN" altLang="en-US" sz="2000" dirty="0"/>
              <a:t>恢复</a:t>
            </a:r>
            <a:r>
              <a:rPr lang="en-US" altLang="zh-CN" sz="2000" dirty="0"/>
              <a:t>” </a:t>
            </a:r>
            <a:r>
              <a:rPr lang="zh-CN" altLang="en-US" sz="2000" dirty="0"/>
              <a:t>的机制</a:t>
            </a:r>
            <a:endParaRPr lang="en-US" altLang="zh-CN" sz="2000" dirty="0"/>
          </a:p>
          <a:p>
            <a:pPr lvl="1"/>
            <a:r>
              <a:rPr lang="zh-CN" altLang="en-US" sz="2000" dirty="0"/>
              <a:t>可能公平且效率更高</a:t>
            </a:r>
            <a:endParaRPr lang="en-US" altLang="zh-CN" sz="2000" dirty="0"/>
          </a:p>
          <a:p>
            <a:r>
              <a:rPr lang="zh-CN" altLang="en-US" sz="2400" dirty="0">
                <a:solidFill>
                  <a:srgbClr val="FF0000"/>
                </a:solidFill>
              </a:rPr>
              <a:t>轮流协议 </a:t>
            </a:r>
            <a:r>
              <a:rPr lang="en-US" altLang="zh-CN" sz="2400" dirty="0">
                <a:solidFill>
                  <a:srgbClr val="FF0000"/>
                </a:solidFill>
              </a:rPr>
              <a:t>“Taking turns”  Polling/token passing</a:t>
            </a:r>
            <a:endParaRPr lang="en-US" altLang="zh-CN" dirty="0"/>
          </a:p>
          <a:p>
            <a:pPr lvl="1"/>
            <a:r>
              <a:rPr lang="zh-CN" altLang="en-US" sz="2000" dirty="0"/>
              <a:t>节点轮流发送</a:t>
            </a:r>
            <a:r>
              <a:rPr lang="en-US" altLang="zh-CN" sz="2000" dirty="0"/>
              <a:t>, </a:t>
            </a:r>
            <a:r>
              <a:rPr lang="zh-CN" altLang="en-US" sz="2000" dirty="0"/>
              <a:t>但有更多数据要发送的节点可分到更长的轮次</a:t>
            </a:r>
            <a:endParaRPr lang="en-US" altLang="zh-CN" sz="2000" dirty="0"/>
          </a:p>
          <a:p>
            <a:pPr lvl="1"/>
            <a:r>
              <a:rPr lang="zh-CN" altLang="en-US" sz="2000" dirty="0"/>
              <a:t>公平但不鲁棒（往往是集中式的）</a:t>
            </a:r>
            <a:endParaRPr lang="en-US" altLang="zh-CN" sz="2000" dirty="0"/>
          </a:p>
          <a:p>
            <a:pPr lvl="1"/>
            <a:endParaRPr lang="en-US" altLang="zh-CN" dirty="0"/>
          </a:p>
        </p:txBody>
      </p:sp>
      <p:sp>
        <p:nvSpPr>
          <p:cNvPr id="2" name="日期占位符 1"/>
          <p:cNvSpPr>
            <a:spLocks noGrp="1"/>
          </p:cNvSpPr>
          <p:nvPr>
            <p:ph type="dt" sz="half" idx="10"/>
            <p:custDataLst>
              <p:tags r:id="rId3"/>
            </p:custDataLst>
          </p:nvPr>
        </p:nvSpPr>
        <p:spPr/>
        <p:txBody>
          <a:bodyPr/>
          <a:lstStyle/>
          <a:p>
            <a:pPr>
              <a:defRPr/>
            </a:pPr>
            <a:r>
              <a:rPr lang="en-US" altLang="zh-CN">
                <a:solidFill>
                  <a:srgbClr val="000000">
                    <a:tint val="75000"/>
                  </a:srgbClr>
                </a:solidFill>
              </a:rPr>
              <a:t>2015</a:t>
            </a:r>
            <a:r>
              <a:rPr lang="zh-CN" altLang="en-US">
                <a:solidFill>
                  <a:srgbClr val="000000">
                    <a:tint val="75000"/>
                  </a:srgbClr>
                </a:solidFill>
              </a:rPr>
              <a:t>秋 </a:t>
            </a:r>
            <a:r>
              <a:rPr lang="en-US" altLang="zh-CN">
                <a:solidFill>
                  <a:srgbClr val="000000">
                    <a:tint val="75000"/>
                  </a:srgbClr>
                </a:solidFill>
              </a:rPr>
              <a:t>Lec11</a:t>
            </a:r>
            <a:endParaRPr lang="en-US" altLang="zh-CN" dirty="0">
              <a:solidFill>
                <a:srgbClr val="000000">
                  <a:tint val="75000"/>
                </a:srgbClr>
              </a:solidFill>
            </a:endParaRPr>
          </a:p>
        </p:txBody>
      </p:sp>
      <p:sp>
        <p:nvSpPr>
          <p:cNvPr id="31749" name="Slide Number Placeholder 4"/>
          <p:cNvSpPr>
            <a:spLocks noGrp="1"/>
          </p:cNvSpPr>
          <p:nvPr>
            <p:ph type="sldNum" sz="quarter" idx="12"/>
            <p:custDataLst>
              <p:tags r:id="rId4"/>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38BEDCFA-8C09-4DE5-92EB-56A693B7F81F}"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4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74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custDataLst>
              <p:tags r:id="rId1"/>
            </p:custDataLst>
          </p:nvPr>
        </p:nvSpPr>
        <p:spPr>
          <a:xfrm>
            <a:off x="467544" y="332656"/>
            <a:ext cx="8324850" cy="936104"/>
          </a:xfrm>
        </p:spPr>
        <p:txBody>
          <a:bodyPr>
            <a:noAutofit/>
          </a:bodyPr>
          <a:lstStyle/>
          <a:p>
            <a:pPr eaLnBrk="1" hangingPunct="1"/>
            <a:r>
              <a:rPr lang="en-US" altLang="zh-CN" sz="3600" dirty="0">
                <a:latin typeface="+mj-lt"/>
              </a:rPr>
              <a:t>rdt2.1: </a:t>
            </a:r>
            <a:r>
              <a:rPr lang="zh-CN" altLang="en-US" sz="3600" dirty="0">
                <a:latin typeface="+mj-lt"/>
              </a:rPr>
              <a:t>接收方</a:t>
            </a:r>
            <a:r>
              <a:rPr lang="en-US" altLang="zh-CN" sz="3600" dirty="0">
                <a:latin typeface="+mj-lt"/>
              </a:rPr>
              <a:t>: </a:t>
            </a:r>
            <a:r>
              <a:rPr lang="zh-CN" altLang="en-US" sz="3600" dirty="0">
                <a:latin typeface="+mj-lt"/>
              </a:rPr>
              <a:t>处理被损坏的 </a:t>
            </a:r>
            <a:r>
              <a:rPr lang="en-US" altLang="zh-CN" sz="3600" dirty="0">
                <a:latin typeface="+mj-lt"/>
              </a:rPr>
              <a:t>ACK/NAKs</a:t>
            </a:r>
            <a:endParaRPr lang="en-US" altLang="zh-CN" sz="3600" dirty="0">
              <a:latin typeface="+mj-lt"/>
            </a:endParaRPr>
          </a:p>
        </p:txBody>
      </p:sp>
      <p:sp>
        <p:nvSpPr>
          <p:cNvPr id="3" name="日期占位符 2"/>
          <p:cNvSpPr>
            <a:spLocks noGrp="1"/>
          </p:cNvSpPr>
          <p:nvPr>
            <p:ph type="dt" sz="half" idx="10"/>
            <p:custDataLst>
              <p:tags r:id="rId2"/>
            </p:custDataLst>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6866" name="灯片编号占位符 3"/>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88073720-0015-4002-8109-DFDF3B276D9A}"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grpSp>
        <p:nvGrpSpPr>
          <p:cNvPr id="2" name="Group 4"/>
          <p:cNvGrpSpPr/>
          <p:nvPr>
            <p:custDataLst>
              <p:tags r:id="rId4"/>
            </p:custDataLst>
          </p:nvPr>
        </p:nvGrpSpPr>
        <p:grpSpPr bwMode="auto">
          <a:xfrm>
            <a:off x="3005138" y="3449786"/>
            <a:ext cx="817562" cy="795337"/>
            <a:chOff x="963" y="1131"/>
            <a:chExt cx="515" cy="501"/>
          </a:xfrm>
        </p:grpSpPr>
        <p:sp>
          <p:nvSpPr>
            <p:cNvPr id="36898" name="Oval 5"/>
            <p:cNvSpPr>
              <a:spLocks noChangeArrowheads="1"/>
            </p:cNvSpPr>
            <p:nvPr>
              <p:custDataLst>
                <p:tags r:id="rId5"/>
              </p:custDataLst>
            </p:nvPr>
          </p:nvSpPr>
          <p:spPr bwMode="auto">
            <a:xfrm>
              <a:off x="963" y="1131"/>
              <a:ext cx="490" cy="501"/>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99" name="Text Box 6"/>
            <p:cNvSpPr txBox="1">
              <a:spLocks noChangeArrowheads="1"/>
            </p:cNvSpPr>
            <p:nvPr>
              <p:custDataLst>
                <p:tags r:id="rId6"/>
              </p:custDataLst>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400" dirty="0">
                  <a:solidFill>
                    <a:srgbClr val="000000"/>
                  </a:solidFill>
                </a:rPr>
                <a:t>等待来自下层的</a:t>
              </a:r>
              <a:r>
                <a:rPr lang="en-US" altLang="zh-CN" sz="1400" dirty="0">
                  <a:solidFill>
                    <a:srgbClr val="000000"/>
                  </a:solidFill>
                </a:rPr>
                <a:t>0</a:t>
              </a:r>
              <a:endParaRPr lang="en-US" altLang="zh-CN" sz="1400" dirty="0">
                <a:solidFill>
                  <a:srgbClr val="000000"/>
                </a:solidFill>
                <a:latin typeface="Times New Roman" panose="02020603050405020304" pitchFamily="18" charset="0"/>
              </a:endParaRPr>
            </a:p>
          </p:txBody>
        </p:sp>
      </p:grpSp>
      <p:sp>
        <p:nvSpPr>
          <p:cNvPr id="36870" name="Line 7"/>
          <p:cNvSpPr>
            <a:spLocks noChangeShapeType="1"/>
          </p:cNvSpPr>
          <p:nvPr>
            <p:custDataLst>
              <p:tags r:id="rId7"/>
            </p:custDataLst>
          </p:nvPr>
        </p:nvSpPr>
        <p:spPr bwMode="auto">
          <a:xfrm>
            <a:off x="2841625" y="2379811"/>
            <a:ext cx="419100" cy="1079500"/>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71" name="Freeform 8"/>
          <p:cNvSpPr/>
          <p:nvPr>
            <p:custDataLst>
              <p:tags r:id="rId8"/>
            </p:custDataLst>
          </p:nvPr>
        </p:nvSpPr>
        <p:spPr bwMode="auto">
          <a:xfrm flipV="1">
            <a:off x="3522663" y="2697311"/>
            <a:ext cx="1590675" cy="785812"/>
          </a:xfrm>
          <a:custGeom>
            <a:avLst/>
            <a:gdLst>
              <a:gd name="T0" fmla="*/ 0 w 2835"/>
              <a:gd name="T1" fmla="*/ 0 h 525"/>
              <a:gd name="T2" fmla="*/ 2147483647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72" name="Text Box 9"/>
          <p:cNvSpPr txBox="1">
            <a:spLocks noChangeArrowheads="1"/>
          </p:cNvSpPr>
          <p:nvPr>
            <p:custDataLst>
              <p:tags r:id="rId9"/>
            </p:custDataLst>
          </p:nvPr>
        </p:nvSpPr>
        <p:spPr bwMode="auto">
          <a:xfrm>
            <a:off x="6083300" y="3056086"/>
            <a:ext cx="302736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sndpkt = make_pkt(NAK, chksum)</a:t>
            </a:r>
            <a:endParaRPr lang="en-US" altLang="zh-CN" sz="1400">
              <a:solidFill>
                <a:srgbClr val="000000"/>
              </a:solidFill>
            </a:endParaRPr>
          </a:p>
          <a:p>
            <a:pPr>
              <a:spcBef>
                <a:spcPct val="0"/>
              </a:spcBef>
              <a:buClrTx/>
              <a:buSzTx/>
              <a:buFontTx/>
              <a:buNone/>
            </a:pPr>
            <a:r>
              <a:rPr lang="en-US" altLang="zh-CN" sz="1400">
                <a:solidFill>
                  <a:srgbClr val="000000"/>
                </a:solidFill>
              </a:rPr>
              <a:t>udt_send(sndpkt)</a:t>
            </a:r>
            <a:endParaRPr lang="en-US" altLang="zh-CN" sz="1400">
              <a:solidFill>
                <a:srgbClr val="000000"/>
              </a:solidFill>
              <a:latin typeface="Times New Roman" panose="02020603050405020304" pitchFamily="18" charset="0"/>
            </a:endParaRPr>
          </a:p>
        </p:txBody>
      </p:sp>
      <p:sp>
        <p:nvSpPr>
          <p:cNvPr id="36873" name="Text Box 10"/>
          <p:cNvSpPr txBox="1">
            <a:spLocks noChangeArrowheads="1"/>
          </p:cNvSpPr>
          <p:nvPr>
            <p:custDataLst>
              <p:tags r:id="rId10"/>
            </p:custDataLst>
          </p:nvPr>
        </p:nvSpPr>
        <p:spPr bwMode="auto">
          <a:xfrm>
            <a:off x="6086475" y="3768873"/>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rdt_rcv(rcvpkt) &amp;&amp; </a:t>
            </a:r>
            <a:endParaRPr lang="en-US" altLang="zh-CN" sz="1400">
              <a:solidFill>
                <a:srgbClr val="000000"/>
              </a:solidFill>
            </a:endParaRPr>
          </a:p>
          <a:p>
            <a:pPr>
              <a:spcBef>
                <a:spcPct val="0"/>
              </a:spcBef>
              <a:buClrTx/>
              <a:buSzTx/>
              <a:buFontTx/>
              <a:buNone/>
            </a:pPr>
            <a:r>
              <a:rPr lang="en-US" altLang="zh-CN" sz="1400">
                <a:solidFill>
                  <a:srgbClr val="000000"/>
                </a:solidFill>
              </a:rPr>
              <a:t>   not corrupt(rcvpkt) &amp;&amp;</a:t>
            </a:r>
            <a:endParaRPr lang="en-US" altLang="zh-CN" sz="1400">
              <a:solidFill>
                <a:srgbClr val="000000"/>
              </a:solidFill>
            </a:endParaRPr>
          </a:p>
          <a:p>
            <a:pPr>
              <a:spcBef>
                <a:spcPct val="0"/>
              </a:spcBef>
              <a:buClrTx/>
              <a:buSzTx/>
              <a:buFontTx/>
              <a:buNone/>
            </a:pPr>
            <a:r>
              <a:rPr lang="en-US" altLang="zh-CN" sz="1400">
                <a:solidFill>
                  <a:srgbClr val="000000"/>
                </a:solidFill>
              </a:rPr>
              <a:t>   has_seq0(rcvpkt)</a:t>
            </a:r>
            <a:endParaRPr lang="en-US" altLang="zh-CN" sz="1400">
              <a:solidFill>
                <a:srgbClr val="000000"/>
              </a:solidFill>
            </a:endParaRPr>
          </a:p>
          <a:p>
            <a:pPr algn="ctr">
              <a:spcBef>
                <a:spcPct val="0"/>
              </a:spcBef>
              <a:buClrTx/>
              <a:buSzTx/>
              <a:buFontTx/>
              <a:buNone/>
            </a:pPr>
            <a:endParaRPr lang="en-US" altLang="zh-CN" sz="1600">
              <a:solidFill>
                <a:srgbClr val="000000"/>
              </a:solidFill>
              <a:latin typeface="Times New Roman" panose="02020603050405020304" pitchFamily="18" charset="0"/>
            </a:endParaRPr>
          </a:p>
        </p:txBody>
      </p:sp>
      <p:sp>
        <p:nvSpPr>
          <p:cNvPr id="36874" name="Line 11"/>
          <p:cNvSpPr>
            <a:spLocks noChangeShapeType="1"/>
          </p:cNvSpPr>
          <p:nvPr>
            <p:custDataLst>
              <p:tags r:id="rId11"/>
            </p:custDataLst>
          </p:nvPr>
        </p:nvSpPr>
        <p:spPr bwMode="auto">
          <a:xfrm flipV="1">
            <a:off x="6170613" y="4456261"/>
            <a:ext cx="2649859" cy="1111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75" name="Freeform 12"/>
          <p:cNvSpPr/>
          <p:nvPr>
            <p:custDataLst>
              <p:tags r:id="rId12"/>
            </p:custDataLst>
          </p:nvPr>
        </p:nvSpPr>
        <p:spPr bwMode="auto">
          <a:xfrm>
            <a:off x="3540125" y="4265761"/>
            <a:ext cx="1590675" cy="688975"/>
          </a:xfrm>
          <a:custGeom>
            <a:avLst/>
            <a:gdLst>
              <a:gd name="T0" fmla="*/ 0 w 2835"/>
              <a:gd name="T1" fmla="*/ 0 h 525"/>
              <a:gd name="T2" fmla="*/ 2147483647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76" name="Text Box 13"/>
          <p:cNvSpPr txBox="1">
            <a:spLocks noChangeArrowheads="1"/>
          </p:cNvSpPr>
          <p:nvPr>
            <p:custDataLst>
              <p:tags r:id="rId13"/>
            </p:custDataLst>
          </p:nvPr>
        </p:nvSpPr>
        <p:spPr bwMode="auto">
          <a:xfrm>
            <a:off x="2928938" y="4846786"/>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rdt_rcv(rcvpkt) &amp;&amp; notcorrupt(rcvpkt) </a:t>
            </a:r>
            <a:endParaRPr lang="en-US" altLang="zh-CN" sz="1400">
              <a:solidFill>
                <a:srgbClr val="000000"/>
              </a:solidFill>
            </a:endParaRPr>
          </a:p>
          <a:p>
            <a:pPr>
              <a:spcBef>
                <a:spcPct val="0"/>
              </a:spcBef>
              <a:buClrTx/>
              <a:buSzTx/>
              <a:buFontTx/>
              <a:buNone/>
            </a:pPr>
            <a:r>
              <a:rPr lang="en-US" altLang="zh-CN" sz="1400">
                <a:solidFill>
                  <a:srgbClr val="000000"/>
                </a:solidFill>
              </a:rPr>
              <a:t>  &amp;&amp; has_seq1(rcvpkt)</a:t>
            </a:r>
            <a:r>
              <a:rPr lang="en-US" altLang="zh-CN" sz="1600">
                <a:solidFill>
                  <a:srgbClr val="000000"/>
                </a:solidFill>
              </a:rPr>
              <a:t> </a:t>
            </a:r>
            <a:endParaRPr lang="en-US" altLang="zh-CN" sz="1600">
              <a:solidFill>
                <a:srgbClr val="000000"/>
              </a:solidFill>
              <a:latin typeface="Times New Roman" panose="02020603050405020304" pitchFamily="18" charset="0"/>
            </a:endParaRPr>
          </a:p>
        </p:txBody>
      </p:sp>
      <p:sp>
        <p:nvSpPr>
          <p:cNvPr id="36877" name="Line 14"/>
          <p:cNvSpPr>
            <a:spLocks noChangeShapeType="1"/>
          </p:cNvSpPr>
          <p:nvPr>
            <p:custDataLst>
              <p:tags r:id="rId14"/>
            </p:custDataLst>
          </p:nvPr>
        </p:nvSpPr>
        <p:spPr bwMode="auto">
          <a:xfrm>
            <a:off x="2995613" y="5403998"/>
            <a:ext cx="28987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78" name="Text Box 15"/>
          <p:cNvSpPr txBox="1">
            <a:spLocks noChangeArrowheads="1"/>
          </p:cNvSpPr>
          <p:nvPr>
            <p:custDataLst>
              <p:tags r:id="rId15"/>
            </p:custDataLst>
          </p:nvPr>
        </p:nvSpPr>
        <p:spPr bwMode="auto">
          <a:xfrm>
            <a:off x="2938463" y="5459561"/>
            <a:ext cx="3852862"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extract(rcvpkt,data)</a:t>
            </a:r>
            <a:endParaRPr lang="en-US" altLang="zh-CN" sz="1400">
              <a:solidFill>
                <a:srgbClr val="000000"/>
              </a:solidFill>
            </a:endParaRPr>
          </a:p>
          <a:p>
            <a:pPr>
              <a:spcBef>
                <a:spcPct val="0"/>
              </a:spcBef>
              <a:buClrTx/>
              <a:buSzTx/>
              <a:buFontTx/>
              <a:buNone/>
            </a:pPr>
            <a:r>
              <a:rPr lang="en-US" altLang="zh-CN" sz="1400">
                <a:solidFill>
                  <a:srgbClr val="000000"/>
                </a:solidFill>
              </a:rPr>
              <a:t>deliver_data(data)</a:t>
            </a:r>
            <a:endParaRPr lang="en-US" altLang="zh-CN" sz="1400">
              <a:solidFill>
                <a:srgbClr val="000000"/>
              </a:solidFill>
            </a:endParaRPr>
          </a:p>
          <a:p>
            <a:pPr>
              <a:spcBef>
                <a:spcPct val="0"/>
              </a:spcBef>
              <a:buClrTx/>
              <a:buSzTx/>
              <a:buFontTx/>
              <a:buNone/>
            </a:pPr>
            <a:r>
              <a:rPr lang="en-US" altLang="zh-CN" sz="1400">
                <a:solidFill>
                  <a:srgbClr val="000000"/>
                </a:solidFill>
              </a:rPr>
              <a:t>sndpkt = make_pkt(ACK, chksum)</a:t>
            </a:r>
            <a:endParaRPr lang="en-US" altLang="zh-CN" sz="1400">
              <a:solidFill>
                <a:srgbClr val="000000"/>
              </a:solidFill>
            </a:endParaRPr>
          </a:p>
          <a:p>
            <a:pPr>
              <a:spcBef>
                <a:spcPct val="0"/>
              </a:spcBef>
              <a:buClrTx/>
              <a:buSzTx/>
              <a:buFontTx/>
              <a:buNone/>
            </a:pPr>
            <a:r>
              <a:rPr lang="en-US" altLang="zh-CN" sz="1400">
                <a:solidFill>
                  <a:srgbClr val="000000"/>
                </a:solidFill>
              </a:rPr>
              <a:t>udt_send(sndpkt)</a:t>
            </a:r>
            <a:endParaRPr lang="en-US" altLang="zh-CN" sz="1400">
              <a:solidFill>
                <a:srgbClr val="000000"/>
              </a:solidFill>
              <a:latin typeface="Times New Roman" panose="02020603050405020304" pitchFamily="18" charset="0"/>
            </a:endParaRPr>
          </a:p>
        </p:txBody>
      </p:sp>
      <p:grpSp>
        <p:nvGrpSpPr>
          <p:cNvPr id="4" name="Group 16"/>
          <p:cNvGrpSpPr/>
          <p:nvPr>
            <p:custDataLst>
              <p:tags r:id="rId16"/>
            </p:custDataLst>
          </p:nvPr>
        </p:nvGrpSpPr>
        <p:grpSpPr bwMode="auto">
          <a:xfrm>
            <a:off x="4703763" y="3484711"/>
            <a:ext cx="825500" cy="796925"/>
            <a:chOff x="4398" y="3133"/>
            <a:chExt cx="520" cy="502"/>
          </a:xfrm>
        </p:grpSpPr>
        <p:sp>
          <p:nvSpPr>
            <p:cNvPr id="36896" name="Oval 17"/>
            <p:cNvSpPr>
              <a:spLocks noChangeArrowheads="1"/>
            </p:cNvSpPr>
            <p:nvPr>
              <p:custDataLst>
                <p:tags r:id="rId17"/>
              </p:custDataLst>
            </p:nvPr>
          </p:nvSpPr>
          <p:spPr bwMode="auto">
            <a:xfrm>
              <a:off x="4398" y="3133"/>
              <a:ext cx="507" cy="502"/>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97" name="Text Box 18"/>
            <p:cNvSpPr txBox="1">
              <a:spLocks noChangeArrowheads="1"/>
            </p:cNvSpPr>
            <p:nvPr>
              <p:custDataLst>
                <p:tags r:id="rId18"/>
              </p:custDataLst>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zh-CN" altLang="en-US" sz="1400" dirty="0">
                  <a:solidFill>
                    <a:srgbClr val="000000"/>
                  </a:solidFill>
                  <a:latin typeface="Times New Roman" panose="02020603050405020304" pitchFamily="18" charset="0"/>
                </a:rPr>
                <a:t>等待来自下层的</a:t>
              </a:r>
              <a:r>
                <a:rPr lang="en-US" altLang="zh-CN" sz="1400" dirty="0">
                  <a:solidFill>
                    <a:srgbClr val="000000"/>
                  </a:solidFill>
                  <a:latin typeface="Times New Roman" panose="02020603050405020304" pitchFamily="18" charset="0"/>
                </a:rPr>
                <a:t>1</a:t>
              </a:r>
              <a:endParaRPr lang="en-US" altLang="zh-CN" sz="1400" dirty="0">
                <a:solidFill>
                  <a:srgbClr val="000000"/>
                </a:solidFill>
                <a:latin typeface="Times New Roman" panose="02020603050405020304" pitchFamily="18" charset="0"/>
              </a:endParaRPr>
            </a:p>
          </p:txBody>
        </p:sp>
      </p:grpSp>
      <p:sp>
        <p:nvSpPr>
          <p:cNvPr id="36880" name="Freeform 19"/>
          <p:cNvSpPr/>
          <p:nvPr>
            <p:custDataLst>
              <p:tags r:id="rId19"/>
            </p:custDataLst>
          </p:nvPr>
        </p:nvSpPr>
        <p:spPr bwMode="auto">
          <a:xfrm rot="-1361013">
            <a:off x="5403850" y="3076723"/>
            <a:ext cx="839788" cy="863600"/>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81" name="Text Box 20"/>
          <p:cNvSpPr txBox="1">
            <a:spLocks noChangeArrowheads="1"/>
          </p:cNvSpPr>
          <p:nvPr>
            <p:custDataLst>
              <p:tags r:id="rId20"/>
            </p:custDataLst>
          </p:nvPr>
        </p:nvSpPr>
        <p:spPr bwMode="auto">
          <a:xfrm>
            <a:off x="3090863" y="1381273"/>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rdt_rcv(rcvpkt) &amp;&amp; notcorrupt(rcvpkt) </a:t>
            </a:r>
            <a:endParaRPr lang="en-US" altLang="zh-CN" sz="1400">
              <a:solidFill>
                <a:srgbClr val="000000"/>
              </a:solidFill>
            </a:endParaRPr>
          </a:p>
          <a:p>
            <a:pPr>
              <a:spcBef>
                <a:spcPct val="0"/>
              </a:spcBef>
              <a:buClrTx/>
              <a:buSzTx/>
              <a:buFontTx/>
              <a:buNone/>
            </a:pPr>
            <a:r>
              <a:rPr lang="en-US" altLang="zh-CN" sz="1400">
                <a:solidFill>
                  <a:srgbClr val="000000"/>
                </a:solidFill>
              </a:rPr>
              <a:t>  &amp;&amp; has_seq0(rcvpkt) </a:t>
            </a:r>
            <a:endParaRPr lang="en-US" altLang="zh-CN" sz="1400">
              <a:solidFill>
                <a:srgbClr val="000000"/>
              </a:solidFill>
              <a:latin typeface="Times New Roman" panose="02020603050405020304" pitchFamily="18" charset="0"/>
            </a:endParaRPr>
          </a:p>
        </p:txBody>
      </p:sp>
      <p:sp>
        <p:nvSpPr>
          <p:cNvPr id="36882" name="Line 21"/>
          <p:cNvSpPr>
            <a:spLocks noChangeShapeType="1"/>
          </p:cNvSpPr>
          <p:nvPr>
            <p:custDataLst>
              <p:tags r:id="rId21"/>
            </p:custDataLst>
          </p:nvPr>
        </p:nvSpPr>
        <p:spPr bwMode="auto">
          <a:xfrm>
            <a:off x="3200400" y="1951186"/>
            <a:ext cx="19145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83" name="Text Box 22"/>
          <p:cNvSpPr txBox="1">
            <a:spLocks noChangeArrowheads="1"/>
          </p:cNvSpPr>
          <p:nvPr>
            <p:custDataLst>
              <p:tags r:id="rId22"/>
            </p:custDataLst>
          </p:nvPr>
        </p:nvSpPr>
        <p:spPr bwMode="auto">
          <a:xfrm>
            <a:off x="3103563" y="1908323"/>
            <a:ext cx="34750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extract(rcvpkt,data)</a:t>
            </a:r>
            <a:endParaRPr lang="en-US" altLang="zh-CN" sz="1400">
              <a:solidFill>
                <a:srgbClr val="000000"/>
              </a:solidFill>
            </a:endParaRPr>
          </a:p>
          <a:p>
            <a:pPr>
              <a:spcBef>
                <a:spcPct val="0"/>
              </a:spcBef>
              <a:buClrTx/>
              <a:buSzTx/>
              <a:buFontTx/>
              <a:buNone/>
            </a:pPr>
            <a:r>
              <a:rPr lang="en-US" altLang="zh-CN" sz="1400">
                <a:solidFill>
                  <a:srgbClr val="000000"/>
                </a:solidFill>
              </a:rPr>
              <a:t>deliver_data(data)</a:t>
            </a:r>
            <a:endParaRPr lang="en-US" altLang="zh-CN" sz="1400">
              <a:solidFill>
                <a:srgbClr val="000000"/>
              </a:solidFill>
            </a:endParaRPr>
          </a:p>
          <a:p>
            <a:pPr>
              <a:spcBef>
                <a:spcPct val="0"/>
              </a:spcBef>
              <a:buClrTx/>
              <a:buSzTx/>
              <a:buFontTx/>
              <a:buNone/>
            </a:pPr>
            <a:r>
              <a:rPr lang="en-US" altLang="zh-CN" sz="1400">
                <a:solidFill>
                  <a:srgbClr val="000000"/>
                </a:solidFill>
              </a:rPr>
              <a:t>sndpkt = make_pkt(ACK, chksum)</a:t>
            </a:r>
            <a:endParaRPr lang="en-US" altLang="zh-CN" sz="1400">
              <a:solidFill>
                <a:srgbClr val="000000"/>
              </a:solidFill>
            </a:endParaRPr>
          </a:p>
          <a:p>
            <a:pPr>
              <a:spcBef>
                <a:spcPct val="0"/>
              </a:spcBef>
              <a:buClrTx/>
              <a:buSzTx/>
              <a:buFontTx/>
              <a:buNone/>
            </a:pPr>
            <a:r>
              <a:rPr lang="en-US" altLang="zh-CN" sz="1400">
                <a:solidFill>
                  <a:srgbClr val="000000"/>
                </a:solidFill>
              </a:rPr>
              <a:t>udt_send(sndpkt)</a:t>
            </a:r>
            <a:endParaRPr lang="en-US" altLang="zh-CN" sz="1400">
              <a:solidFill>
                <a:srgbClr val="000000"/>
              </a:solidFill>
              <a:latin typeface="Times New Roman" panose="02020603050405020304" pitchFamily="18" charset="0"/>
            </a:endParaRPr>
          </a:p>
        </p:txBody>
      </p:sp>
      <p:sp>
        <p:nvSpPr>
          <p:cNvPr id="36884" name="Freeform 23"/>
          <p:cNvSpPr/>
          <p:nvPr>
            <p:custDataLst>
              <p:tags r:id="rId23"/>
            </p:custDataLst>
          </p:nvPr>
        </p:nvSpPr>
        <p:spPr bwMode="auto">
          <a:xfrm rot="1020547">
            <a:off x="5427663" y="3800623"/>
            <a:ext cx="839787" cy="863600"/>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85" name="Text Box 24"/>
          <p:cNvSpPr txBox="1">
            <a:spLocks noChangeArrowheads="1"/>
          </p:cNvSpPr>
          <p:nvPr>
            <p:custDataLst>
              <p:tags r:id="rId24"/>
            </p:custDataLst>
          </p:nvPr>
        </p:nvSpPr>
        <p:spPr bwMode="auto">
          <a:xfrm>
            <a:off x="6034088" y="2759223"/>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rdt_rcv(rcvpkt) &amp;&amp; (corrupt(rcvpkt)</a:t>
            </a:r>
            <a:endParaRPr lang="en-US" altLang="zh-CN" sz="1400">
              <a:solidFill>
                <a:srgbClr val="000000"/>
              </a:solidFill>
              <a:latin typeface="Times New Roman" panose="02020603050405020304" pitchFamily="18" charset="0"/>
            </a:endParaRPr>
          </a:p>
        </p:txBody>
      </p:sp>
      <p:sp>
        <p:nvSpPr>
          <p:cNvPr id="36886" name="Line 25"/>
          <p:cNvSpPr>
            <a:spLocks noChangeShapeType="1"/>
          </p:cNvSpPr>
          <p:nvPr>
            <p:custDataLst>
              <p:tags r:id="rId25"/>
            </p:custDataLst>
          </p:nvPr>
        </p:nvSpPr>
        <p:spPr bwMode="auto">
          <a:xfrm>
            <a:off x="6172199" y="3070373"/>
            <a:ext cx="27336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87" name="Text Box 26"/>
          <p:cNvSpPr txBox="1">
            <a:spLocks noChangeArrowheads="1"/>
          </p:cNvSpPr>
          <p:nvPr>
            <p:custDataLst>
              <p:tags r:id="rId26"/>
            </p:custDataLst>
          </p:nvPr>
        </p:nvSpPr>
        <p:spPr bwMode="auto">
          <a:xfrm>
            <a:off x="6042025" y="4521348"/>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sndpkt = make_pkt(ACK, chksum)</a:t>
            </a:r>
            <a:endParaRPr lang="en-US" altLang="zh-CN" sz="1400">
              <a:solidFill>
                <a:srgbClr val="000000"/>
              </a:solidFill>
            </a:endParaRPr>
          </a:p>
          <a:p>
            <a:pPr>
              <a:spcBef>
                <a:spcPct val="0"/>
              </a:spcBef>
              <a:buClrTx/>
              <a:buSzTx/>
              <a:buFontTx/>
              <a:buNone/>
            </a:pPr>
            <a:r>
              <a:rPr lang="en-US" altLang="zh-CN" sz="1400">
                <a:solidFill>
                  <a:srgbClr val="000000"/>
                </a:solidFill>
              </a:rPr>
              <a:t>udt_send(sndpkt)</a:t>
            </a:r>
            <a:endParaRPr lang="en-US" altLang="zh-CN" sz="1400">
              <a:solidFill>
                <a:srgbClr val="000000"/>
              </a:solidFill>
              <a:latin typeface="Times New Roman" panose="02020603050405020304" pitchFamily="18" charset="0"/>
            </a:endParaRPr>
          </a:p>
        </p:txBody>
      </p:sp>
      <p:sp>
        <p:nvSpPr>
          <p:cNvPr id="36888" name="Text Box 27"/>
          <p:cNvSpPr txBox="1">
            <a:spLocks noChangeArrowheads="1"/>
          </p:cNvSpPr>
          <p:nvPr>
            <p:custDataLst>
              <p:tags r:id="rId27"/>
            </p:custDataLst>
          </p:nvPr>
        </p:nvSpPr>
        <p:spPr bwMode="auto">
          <a:xfrm>
            <a:off x="160338" y="3748236"/>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rdt_rcv(rcvpkt) &amp;&amp; </a:t>
            </a:r>
            <a:endParaRPr lang="en-US" altLang="zh-CN" sz="1400">
              <a:solidFill>
                <a:srgbClr val="000000"/>
              </a:solidFill>
            </a:endParaRPr>
          </a:p>
          <a:p>
            <a:pPr>
              <a:spcBef>
                <a:spcPct val="0"/>
              </a:spcBef>
              <a:buClrTx/>
              <a:buSzTx/>
              <a:buFontTx/>
              <a:buNone/>
            </a:pPr>
            <a:r>
              <a:rPr lang="en-US" altLang="zh-CN" sz="1400">
                <a:solidFill>
                  <a:srgbClr val="000000"/>
                </a:solidFill>
              </a:rPr>
              <a:t>   not corrupt(rcvpkt) &amp;&amp;</a:t>
            </a:r>
            <a:endParaRPr lang="en-US" altLang="zh-CN" sz="1400">
              <a:solidFill>
                <a:srgbClr val="000000"/>
              </a:solidFill>
            </a:endParaRPr>
          </a:p>
          <a:p>
            <a:pPr>
              <a:spcBef>
                <a:spcPct val="0"/>
              </a:spcBef>
              <a:buClrTx/>
              <a:buSzTx/>
              <a:buFontTx/>
              <a:buNone/>
            </a:pPr>
            <a:r>
              <a:rPr lang="en-US" altLang="zh-CN" sz="1400">
                <a:solidFill>
                  <a:srgbClr val="000000"/>
                </a:solidFill>
              </a:rPr>
              <a:t>   has_seq1(rcvpkt)</a:t>
            </a:r>
            <a:endParaRPr lang="en-US" altLang="zh-CN" sz="1400">
              <a:solidFill>
                <a:srgbClr val="000000"/>
              </a:solidFill>
            </a:endParaRPr>
          </a:p>
          <a:p>
            <a:pPr algn="ctr">
              <a:spcBef>
                <a:spcPct val="0"/>
              </a:spcBef>
              <a:buClrTx/>
              <a:buSzTx/>
              <a:buFontTx/>
              <a:buNone/>
            </a:pPr>
            <a:endParaRPr lang="en-US" altLang="zh-CN" sz="1600">
              <a:solidFill>
                <a:srgbClr val="000000"/>
              </a:solidFill>
              <a:latin typeface="Times New Roman" panose="02020603050405020304" pitchFamily="18" charset="0"/>
            </a:endParaRPr>
          </a:p>
        </p:txBody>
      </p:sp>
      <p:sp>
        <p:nvSpPr>
          <p:cNvPr id="36889" name="Line 28"/>
          <p:cNvSpPr>
            <a:spLocks noChangeShapeType="1"/>
          </p:cNvSpPr>
          <p:nvPr>
            <p:custDataLst>
              <p:tags r:id="rId28"/>
            </p:custDataLst>
          </p:nvPr>
        </p:nvSpPr>
        <p:spPr bwMode="auto">
          <a:xfrm>
            <a:off x="244475" y="4456261"/>
            <a:ext cx="25971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90" name="Text Box 29"/>
          <p:cNvSpPr txBox="1">
            <a:spLocks noChangeArrowheads="1"/>
          </p:cNvSpPr>
          <p:nvPr>
            <p:custDataLst>
              <p:tags r:id="rId29"/>
            </p:custDataLst>
          </p:nvPr>
        </p:nvSpPr>
        <p:spPr bwMode="auto">
          <a:xfrm>
            <a:off x="107950" y="2695723"/>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dirty="0" err="1">
                <a:solidFill>
                  <a:srgbClr val="000000"/>
                </a:solidFill>
              </a:rPr>
              <a:t>rdt_rcv</a:t>
            </a:r>
            <a:r>
              <a:rPr lang="en-US" altLang="zh-CN" sz="1400" dirty="0">
                <a:solidFill>
                  <a:srgbClr val="000000"/>
                </a:solidFill>
              </a:rPr>
              <a:t>(</a:t>
            </a:r>
            <a:r>
              <a:rPr lang="en-US" altLang="zh-CN" sz="1400" dirty="0" err="1">
                <a:solidFill>
                  <a:srgbClr val="000000"/>
                </a:solidFill>
              </a:rPr>
              <a:t>rcvpkt</a:t>
            </a:r>
            <a:r>
              <a:rPr lang="en-US" altLang="zh-CN" sz="1400" dirty="0">
                <a:solidFill>
                  <a:srgbClr val="000000"/>
                </a:solidFill>
              </a:rPr>
              <a:t>) &amp;&amp; (corrupt(</a:t>
            </a:r>
            <a:r>
              <a:rPr lang="en-US" altLang="zh-CN" sz="1400" dirty="0" err="1">
                <a:solidFill>
                  <a:srgbClr val="000000"/>
                </a:solidFill>
              </a:rPr>
              <a:t>rcvpkt</a:t>
            </a:r>
            <a:r>
              <a:rPr lang="en-US" altLang="zh-CN" sz="1400" dirty="0">
                <a:solidFill>
                  <a:srgbClr val="000000"/>
                </a:solidFill>
              </a:rPr>
              <a:t>)</a:t>
            </a:r>
            <a:endParaRPr lang="en-US" altLang="zh-CN" sz="1400" dirty="0">
              <a:solidFill>
                <a:srgbClr val="000000"/>
              </a:solidFill>
              <a:latin typeface="Times New Roman" panose="02020603050405020304" pitchFamily="18" charset="0"/>
            </a:endParaRPr>
          </a:p>
        </p:txBody>
      </p:sp>
      <p:sp>
        <p:nvSpPr>
          <p:cNvPr id="36891" name="Line 30"/>
          <p:cNvSpPr>
            <a:spLocks noChangeShapeType="1"/>
          </p:cNvSpPr>
          <p:nvPr>
            <p:custDataLst>
              <p:tags r:id="rId30"/>
            </p:custDataLst>
          </p:nvPr>
        </p:nvSpPr>
        <p:spPr bwMode="auto">
          <a:xfrm flipV="1">
            <a:off x="244476" y="3056086"/>
            <a:ext cx="269398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92" name="Text Box 31"/>
          <p:cNvSpPr txBox="1">
            <a:spLocks noChangeArrowheads="1"/>
          </p:cNvSpPr>
          <p:nvPr>
            <p:custDataLst>
              <p:tags r:id="rId31"/>
            </p:custDataLst>
          </p:nvPr>
        </p:nvSpPr>
        <p:spPr bwMode="auto">
          <a:xfrm>
            <a:off x="192088" y="4478486"/>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a:solidFill>
                  <a:srgbClr val="000000"/>
                </a:solidFill>
              </a:rPr>
              <a:t>sndpkt = make_pkt(ACK, chksum)</a:t>
            </a:r>
            <a:endParaRPr lang="en-US" altLang="zh-CN" sz="1400">
              <a:solidFill>
                <a:srgbClr val="000000"/>
              </a:solidFill>
            </a:endParaRPr>
          </a:p>
          <a:p>
            <a:pPr>
              <a:spcBef>
                <a:spcPct val="0"/>
              </a:spcBef>
              <a:buClrTx/>
              <a:buSzTx/>
              <a:buFontTx/>
              <a:buNone/>
            </a:pPr>
            <a:r>
              <a:rPr lang="en-US" altLang="zh-CN" sz="1400">
                <a:solidFill>
                  <a:srgbClr val="000000"/>
                </a:solidFill>
              </a:rPr>
              <a:t>udt_send(sndpkt)</a:t>
            </a:r>
            <a:endParaRPr lang="en-US" altLang="zh-CN" sz="1400">
              <a:solidFill>
                <a:srgbClr val="000000"/>
              </a:solidFill>
              <a:latin typeface="Times New Roman" panose="02020603050405020304" pitchFamily="18" charset="0"/>
            </a:endParaRPr>
          </a:p>
        </p:txBody>
      </p:sp>
      <p:sp>
        <p:nvSpPr>
          <p:cNvPr id="36893" name="Text Box 32"/>
          <p:cNvSpPr txBox="1">
            <a:spLocks noChangeArrowheads="1"/>
          </p:cNvSpPr>
          <p:nvPr>
            <p:custDataLst>
              <p:tags r:id="rId32"/>
            </p:custDataLst>
          </p:nvPr>
        </p:nvSpPr>
        <p:spPr bwMode="auto">
          <a:xfrm>
            <a:off x="168275" y="3037234"/>
            <a:ext cx="302736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400" dirty="0" err="1">
                <a:solidFill>
                  <a:srgbClr val="000000"/>
                </a:solidFill>
              </a:rPr>
              <a:t>sndpkt</a:t>
            </a:r>
            <a:r>
              <a:rPr lang="en-US" altLang="zh-CN" sz="1400" dirty="0">
                <a:solidFill>
                  <a:srgbClr val="000000"/>
                </a:solidFill>
              </a:rPr>
              <a:t> = </a:t>
            </a:r>
            <a:r>
              <a:rPr lang="en-US" altLang="zh-CN" sz="1400" dirty="0" err="1">
                <a:solidFill>
                  <a:srgbClr val="000000"/>
                </a:solidFill>
              </a:rPr>
              <a:t>make_pkt</a:t>
            </a:r>
            <a:r>
              <a:rPr lang="en-US" altLang="zh-CN" sz="1400" dirty="0">
                <a:solidFill>
                  <a:srgbClr val="000000"/>
                </a:solidFill>
              </a:rPr>
              <a:t>(NAK, </a:t>
            </a:r>
            <a:r>
              <a:rPr lang="en-US" altLang="zh-CN" sz="1400" dirty="0" err="1">
                <a:solidFill>
                  <a:srgbClr val="000000"/>
                </a:solidFill>
              </a:rPr>
              <a:t>chksum</a:t>
            </a:r>
            <a:r>
              <a:rPr lang="en-US" altLang="zh-CN" sz="1400" dirty="0">
                <a:solidFill>
                  <a:srgbClr val="000000"/>
                </a:solidFill>
              </a:rPr>
              <a:t>)</a:t>
            </a:r>
            <a:endParaRPr lang="en-US" altLang="zh-CN" sz="1400" dirty="0">
              <a:solidFill>
                <a:srgbClr val="000000"/>
              </a:solidFill>
            </a:endParaRPr>
          </a:p>
          <a:p>
            <a:pPr>
              <a:spcBef>
                <a:spcPct val="0"/>
              </a:spcBef>
              <a:buClrTx/>
              <a:buSzTx/>
              <a:buFontTx/>
              <a:buNone/>
            </a:pPr>
            <a:r>
              <a:rPr lang="en-US" altLang="zh-CN" sz="1400" dirty="0" err="1">
                <a:solidFill>
                  <a:srgbClr val="000000"/>
                </a:solidFill>
              </a:rPr>
              <a:t>udt_send</a:t>
            </a:r>
            <a:r>
              <a:rPr lang="en-US" altLang="zh-CN" sz="1400" dirty="0">
                <a:solidFill>
                  <a:srgbClr val="000000"/>
                </a:solidFill>
              </a:rPr>
              <a:t>(</a:t>
            </a:r>
            <a:r>
              <a:rPr lang="en-US" altLang="zh-CN" sz="1400" dirty="0" err="1">
                <a:solidFill>
                  <a:srgbClr val="000000"/>
                </a:solidFill>
              </a:rPr>
              <a:t>sndpkt</a:t>
            </a:r>
            <a:r>
              <a:rPr lang="en-US" altLang="zh-CN" sz="1400" dirty="0">
                <a:solidFill>
                  <a:srgbClr val="000000"/>
                </a:solidFill>
              </a:rPr>
              <a:t>)</a:t>
            </a:r>
            <a:endParaRPr lang="en-US" altLang="zh-CN" sz="1400" dirty="0">
              <a:solidFill>
                <a:srgbClr val="000000"/>
              </a:solidFill>
              <a:latin typeface="Times New Roman" panose="02020603050405020304" pitchFamily="18" charset="0"/>
            </a:endParaRPr>
          </a:p>
        </p:txBody>
      </p:sp>
      <p:sp>
        <p:nvSpPr>
          <p:cNvPr id="36894" name="Freeform 33"/>
          <p:cNvSpPr/>
          <p:nvPr>
            <p:custDataLst>
              <p:tags r:id="rId33"/>
            </p:custDataLst>
          </p:nvPr>
        </p:nvSpPr>
        <p:spPr bwMode="auto">
          <a:xfrm rot="20579453" flipH="1">
            <a:off x="2201863" y="3737123"/>
            <a:ext cx="839787" cy="863600"/>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895" name="Freeform 34"/>
          <p:cNvSpPr/>
          <p:nvPr>
            <p:custDataLst>
              <p:tags r:id="rId34"/>
            </p:custDataLst>
          </p:nvPr>
        </p:nvSpPr>
        <p:spPr bwMode="auto">
          <a:xfrm rot="1361013" flipH="1">
            <a:off x="2189163" y="3089423"/>
            <a:ext cx="839787" cy="863600"/>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6" name="圆角矩形标注 35"/>
          <p:cNvSpPr/>
          <p:nvPr/>
        </p:nvSpPr>
        <p:spPr>
          <a:xfrm>
            <a:off x="7164288" y="5229200"/>
            <a:ext cx="1584176" cy="936104"/>
          </a:xfrm>
          <a:prstGeom prst="wedgeRoundRectCallout">
            <a:avLst>
              <a:gd name="adj1" fmla="val -17223"/>
              <a:gd name="adj2" fmla="val -78919"/>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spcBef>
                <a:spcPct val="0"/>
              </a:spcBef>
              <a:buClrTx/>
              <a:buSzTx/>
              <a:buFontTx/>
              <a:buNone/>
            </a:pPr>
            <a:r>
              <a:rPr lang="zh-CN" altLang="en-US" sz="1600" dirty="0">
                <a:solidFill>
                  <a:srgbClr val="000000"/>
                </a:solidFill>
              </a:rPr>
              <a:t>接收到重复数据包</a:t>
            </a:r>
            <a:r>
              <a:rPr lang="en-US" altLang="zh-CN" sz="1600" dirty="0">
                <a:solidFill>
                  <a:srgbClr val="000000"/>
                </a:solidFill>
              </a:rPr>
              <a:t>0</a:t>
            </a:r>
            <a:r>
              <a:rPr lang="zh-CN" altLang="en-US" sz="1600" dirty="0">
                <a:solidFill>
                  <a:srgbClr val="000000"/>
                </a:solidFill>
              </a:rPr>
              <a:t>，丢弃且回送</a:t>
            </a:r>
            <a:r>
              <a:rPr lang="en-US" altLang="zh-CN" sz="1600" dirty="0">
                <a:solidFill>
                  <a:srgbClr val="000000"/>
                </a:solidFill>
              </a:rPr>
              <a:t>ACK</a:t>
            </a:r>
            <a:endParaRPr lang="zh-CN" altLang="en-US" sz="1600" dirty="0">
              <a:solidFill>
                <a:srgbClr val="000000"/>
              </a:solidFill>
            </a:endParaRPr>
          </a:p>
        </p:txBody>
      </p:sp>
      <p:sp>
        <p:nvSpPr>
          <p:cNvPr id="37" name="圆角矩形标注 36"/>
          <p:cNvSpPr/>
          <p:nvPr/>
        </p:nvSpPr>
        <p:spPr>
          <a:xfrm>
            <a:off x="251520" y="5229200"/>
            <a:ext cx="1584176" cy="936104"/>
          </a:xfrm>
          <a:prstGeom prst="wedgeRoundRectCallout">
            <a:avLst>
              <a:gd name="adj1" fmla="val -17223"/>
              <a:gd name="adj2" fmla="val -78919"/>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spcBef>
                <a:spcPct val="0"/>
              </a:spcBef>
              <a:buClrTx/>
              <a:buSzTx/>
              <a:buFontTx/>
              <a:buNone/>
            </a:pPr>
            <a:r>
              <a:rPr lang="zh-CN" altLang="en-US" sz="1600" dirty="0">
                <a:solidFill>
                  <a:srgbClr val="000000"/>
                </a:solidFill>
              </a:rPr>
              <a:t>接收到重复数据包</a:t>
            </a:r>
            <a:r>
              <a:rPr lang="en-US" altLang="zh-CN" sz="1600" dirty="0">
                <a:solidFill>
                  <a:srgbClr val="000000"/>
                </a:solidFill>
              </a:rPr>
              <a:t>1</a:t>
            </a:r>
            <a:r>
              <a:rPr lang="zh-CN" altLang="en-US" sz="1600" dirty="0">
                <a:solidFill>
                  <a:srgbClr val="000000"/>
                </a:solidFill>
              </a:rPr>
              <a:t>，丢弃且回送</a:t>
            </a:r>
            <a:r>
              <a:rPr lang="en-US" altLang="zh-CN" sz="1600" dirty="0">
                <a:solidFill>
                  <a:srgbClr val="000000"/>
                </a:solidFill>
              </a:rPr>
              <a:t>ACK</a:t>
            </a:r>
            <a:endParaRPr lang="zh-CN" altLang="en-US" sz="1600" dirty="0">
              <a:solidFill>
                <a:srgbClr val="000000"/>
              </a:solidFill>
            </a:endParaRPr>
          </a:p>
        </p:txBody>
      </p:sp>
      <p:sp>
        <p:nvSpPr>
          <p:cNvPr id="38" name="TextBox 37"/>
          <p:cNvSpPr txBox="1"/>
          <p:nvPr/>
        </p:nvSpPr>
        <p:spPr>
          <a:xfrm>
            <a:off x="6300192" y="1412776"/>
            <a:ext cx="1872208" cy="646331"/>
          </a:xfrm>
          <a:prstGeom prst="rect">
            <a:avLst/>
          </a:prstGeom>
          <a:noFill/>
        </p:spPr>
        <p:txBody>
          <a:bodyPr wrap="square" rtlCol="0">
            <a:spAutoFit/>
          </a:bodyPr>
          <a:lstStyle/>
          <a:p>
            <a:pPr>
              <a:buNone/>
            </a:pPr>
            <a:r>
              <a:rPr lang="zh-CN" altLang="en-US" sz="1800" dirty="0"/>
              <a:t>分组未受损且序号为</a:t>
            </a:r>
            <a:r>
              <a:rPr lang="en-US" altLang="zh-CN" sz="1800" dirty="0"/>
              <a:t>0</a:t>
            </a:r>
            <a:endParaRPr lang="zh-CN" altLang="en-US" sz="1800" dirty="0"/>
          </a:p>
        </p:txBody>
      </p:sp>
      <p:sp>
        <p:nvSpPr>
          <p:cNvPr id="39" name="TextBox 38"/>
          <p:cNvSpPr txBox="1"/>
          <p:nvPr/>
        </p:nvSpPr>
        <p:spPr>
          <a:xfrm>
            <a:off x="611560" y="2348880"/>
            <a:ext cx="1224136" cy="369332"/>
          </a:xfrm>
          <a:prstGeom prst="rect">
            <a:avLst/>
          </a:prstGeom>
          <a:noFill/>
        </p:spPr>
        <p:txBody>
          <a:bodyPr wrap="square" rtlCol="0">
            <a:spAutoFit/>
          </a:bodyPr>
          <a:lstStyle/>
          <a:p>
            <a:pPr>
              <a:buNone/>
            </a:pPr>
            <a:r>
              <a:rPr lang="zh-CN" altLang="en-US" sz="1800" dirty="0"/>
              <a:t>分组受损</a:t>
            </a:r>
            <a:endParaRPr lang="zh-CN" altLang="en-US" sz="1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custDataLst>
              <p:tags r:id="rId1"/>
            </p:custDataLst>
          </p:nvPr>
        </p:nvSpPr>
        <p:spPr>
          <a:xfrm>
            <a:off x="457200" y="297210"/>
            <a:ext cx="8229600" cy="971550"/>
          </a:xfrm>
        </p:spPr>
        <p:txBody>
          <a:bodyPr/>
          <a:lstStyle/>
          <a:p>
            <a:r>
              <a:rPr lang="en-US" altLang="zh-CN" dirty="0"/>
              <a:t> MAC</a:t>
            </a:r>
            <a:r>
              <a:rPr lang="zh-CN" altLang="en-US" dirty="0"/>
              <a:t>协议小结</a:t>
            </a:r>
            <a:endParaRPr lang="en-US" altLang="zh-CN" dirty="0"/>
          </a:p>
        </p:txBody>
      </p:sp>
      <p:sp>
        <p:nvSpPr>
          <p:cNvPr id="47107" name="Rectangle 3"/>
          <p:cNvSpPr>
            <a:spLocks noGrp="1" noChangeArrowheads="1"/>
          </p:cNvSpPr>
          <p:nvPr>
            <p:ph idx="1"/>
            <p:custDataLst>
              <p:tags r:id="rId2"/>
            </p:custDataLst>
          </p:nvPr>
        </p:nvSpPr>
        <p:spPr>
          <a:xfrm>
            <a:off x="457200" y="1484784"/>
            <a:ext cx="8229600" cy="4724400"/>
          </a:xfrm>
        </p:spPr>
        <p:txBody>
          <a:bodyPr/>
          <a:lstStyle/>
          <a:p>
            <a:r>
              <a:rPr lang="zh-CN" altLang="en-US" sz="2800" dirty="0"/>
              <a:t>如何控制对共享介质的访问</a:t>
            </a:r>
            <a:r>
              <a:rPr lang="en-US" altLang="zh-CN" sz="2800" dirty="0"/>
              <a:t>?</a:t>
            </a:r>
            <a:endParaRPr lang="en-US" altLang="zh-CN" sz="2800" dirty="0"/>
          </a:p>
          <a:p>
            <a:pPr lvl="1"/>
            <a:r>
              <a:rPr lang="zh-CN" altLang="en-US" sz="2400" dirty="0"/>
              <a:t>信道划分 </a:t>
            </a:r>
            <a:r>
              <a:rPr lang="en-US" altLang="zh-CN" sz="2400" dirty="0"/>
              <a:t>Channel Partitioning, </a:t>
            </a:r>
            <a:r>
              <a:rPr lang="zh-CN" altLang="en-US" sz="2400" dirty="0"/>
              <a:t>根据时间、频率或编码</a:t>
            </a:r>
            <a:endParaRPr lang="en-US" altLang="zh-CN" sz="2400" dirty="0"/>
          </a:p>
          <a:p>
            <a:pPr lvl="2"/>
            <a:r>
              <a:rPr lang="en-US" altLang="zh-CN" sz="2000" dirty="0"/>
              <a:t>Time Division, Frequency Division, Code Division</a:t>
            </a:r>
            <a:endParaRPr lang="en-US" altLang="zh-CN" sz="2000" dirty="0"/>
          </a:p>
          <a:p>
            <a:pPr lvl="1"/>
            <a:r>
              <a:rPr lang="zh-CN" altLang="en-US" sz="2400" dirty="0"/>
              <a:t>随机访问</a:t>
            </a:r>
            <a:r>
              <a:rPr lang="en-US" altLang="zh-CN" sz="2400" dirty="0"/>
              <a:t> (</a:t>
            </a:r>
            <a:r>
              <a:rPr lang="zh-CN" altLang="en-US" sz="2400" dirty="0"/>
              <a:t>动态的</a:t>
            </a:r>
            <a:r>
              <a:rPr lang="en-US" altLang="zh-CN" sz="2400" dirty="0"/>
              <a:t>), </a:t>
            </a:r>
            <a:endParaRPr lang="en-US" altLang="zh-CN" sz="2400" dirty="0"/>
          </a:p>
          <a:p>
            <a:pPr lvl="2"/>
            <a:r>
              <a:rPr lang="zh-CN" altLang="en-US" sz="2000" dirty="0"/>
              <a:t>时隙</a:t>
            </a:r>
            <a:r>
              <a:rPr lang="en-US" altLang="zh-CN" sz="2000" dirty="0"/>
              <a:t>ALOHA, ALOHA, CSMA, CSMA/CD</a:t>
            </a:r>
            <a:endParaRPr lang="en-US" altLang="zh-CN" sz="2000" dirty="0"/>
          </a:p>
          <a:p>
            <a:pPr lvl="2"/>
            <a:r>
              <a:rPr lang="zh-CN" altLang="en-US" sz="2000" dirty="0"/>
              <a:t>载波侦听</a:t>
            </a:r>
            <a:r>
              <a:rPr lang="en-US" altLang="zh-CN" sz="2000" dirty="0"/>
              <a:t>: </a:t>
            </a:r>
            <a:r>
              <a:rPr lang="zh-CN" altLang="en-US" sz="2000" dirty="0"/>
              <a:t>某些技术中易实现</a:t>
            </a:r>
            <a:r>
              <a:rPr lang="en-US" altLang="zh-CN" sz="2000" dirty="0"/>
              <a:t> (wire), </a:t>
            </a:r>
            <a:r>
              <a:rPr lang="zh-CN" altLang="en-US" sz="2000" dirty="0"/>
              <a:t>某些技术中难实现</a:t>
            </a:r>
            <a:r>
              <a:rPr lang="en-US" altLang="zh-CN" sz="2000" dirty="0"/>
              <a:t> (wireless)</a:t>
            </a:r>
            <a:endParaRPr lang="en-US" altLang="zh-CN" sz="2000" dirty="0"/>
          </a:p>
          <a:p>
            <a:pPr lvl="2"/>
            <a:r>
              <a:rPr lang="en-US" altLang="zh-CN" sz="2000" dirty="0"/>
              <a:t>CSMA/CD </a:t>
            </a:r>
            <a:r>
              <a:rPr lang="zh-CN" altLang="en-US" sz="2000" dirty="0"/>
              <a:t>在以太网中使用</a:t>
            </a:r>
            <a:endParaRPr lang="en-US" altLang="zh-CN" sz="2000" dirty="0"/>
          </a:p>
          <a:p>
            <a:pPr lvl="2"/>
            <a:r>
              <a:rPr lang="en-US" altLang="zh-CN" sz="2000" dirty="0"/>
              <a:t>CSMA/CA </a:t>
            </a:r>
            <a:r>
              <a:rPr lang="zh-CN" altLang="en-US" sz="2000" dirty="0"/>
              <a:t>在</a:t>
            </a:r>
            <a:r>
              <a:rPr lang="en-US" altLang="zh-CN" sz="2000" dirty="0"/>
              <a:t> 802.11 </a:t>
            </a:r>
            <a:r>
              <a:rPr lang="zh-CN" altLang="en-US" sz="2000" dirty="0"/>
              <a:t>中使用</a:t>
            </a:r>
            <a:endParaRPr lang="en-US" altLang="zh-CN" sz="2000" dirty="0"/>
          </a:p>
          <a:p>
            <a:pPr lvl="1"/>
            <a:r>
              <a:rPr lang="en-US" altLang="zh-CN" sz="2400" dirty="0"/>
              <a:t>Taking Turns</a:t>
            </a:r>
            <a:endParaRPr lang="en-US" altLang="zh-CN" sz="2400" dirty="0"/>
          </a:p>
          <a:p>
            <a:pPr lvl="2"/>
            <a:r>
              <a:rPr lang="zh-CN" altLang="en-US" sz="2000" dirty="0"/>
              <a:t>从中心主节点轮询；令牌传递</a:t>
            </a:r>
            <a:endParaRPr lang="en-US" altLang="zh-CN" sz="2000" dirty="0"/>
          </a:p>
          <a:p>
            <a:pPr lvl="2"/>
            <a:r>
              <a:rPr lang="en-US" altLang="zh-CN" sz="2000" dirty="0"/>
              <a:t>FDDI, IEEE 802.5(</a:t>
            </a:r>
            <a:r>
              <a:rPr lang="zh-CN" altLang="en-US" sz="2000" dirty="0"/>
              <a:t>令牌环</a:t>
            </a:r>
            <a:r>
              <a:rPr lang="en-US" altLang="zh-CN" sz="2000" dirty="0"/>
              <a:t>, </a:t>
            </a:r>
            <a:r>
              <a:rPr lang="zh-CN" altLang="en-US" sz="2000" dirty="0"/>
              <a:t>已过时</a:t>
            </a:r>
            <a:r>
              <a:rPr lang="en-US" altLang="zh-CN" sz="2000" dirty="0"/>
              <a:t>)</a:t>
            </a:r>
            <a:endParaRPr lang="en-US" altLang="zh-CN" sz="2000" dirty="0"/>
          </a:p>
        </p:txBody>
      </p:sp>
      <p:sp>
        <p:nvSpPr>
          <p:cNvPr id="2" name="日期占位符 1"/>
          <p:cNvSpPr>
            <a:spLocks noGrp="1"/>
          </p:cNvSpPr>
          <p:nvPr>
            <p:ph type="dt" sz="half" idx="10"/>
            <p:custDataLst>
              <p:tags r:id="rId3"/>
            </p:custDataLst>
          </p:nvPr>
        </p:nvSpPr>
        <p:spPr/>
        <p:txBody>
          <a:bodyPr/>
          <a:lstStyle/>
          <a:p>
            <a:pPr>
              <a:defRPr/>
            </a:pPr>
            <a:r>
              <a:rPr lang="en-US" altLang="zh-CN">
                <a:solidFill>
                  <a:srgbClr val="000000">
                    <a:tint val="75000"/>
                  </a:srgbClr>
                </a:solidFill>
              </a:rPr>
              <a:t>2015</a:t>
            </a:r>
            <a:r>
              <a:rPr lang="zh-CN" altLang="en-US">
                <a:solidFill>
                  <a:srgbClr val="000000">
                    <a:tint val="75000"/>
                  </a:srgbClr>
                </a:solidFill>
              </a:rPr>
              <a:t>秋 </a:t>
            </a:r>
            <a:r>
              <a:rPr lang="en-US" altLang="zh-CN">
                <a:solidFill>
                  <a:srgbClr val="000000">
                    <a:tint val="75000"/>
                  </a:srgbClr>
                </a:solidFill>
              </a:rPr>
              <a:t>Lec11</a:t>
            </a:r>
            <a:endParaRPr lang="en-US" altLang="zh-CN" dirty="0">
              <a:solidFill>
                <a:srgbClr val="000000">
                  <a:tint val="75000"/>
                </a:srgbClr>
              </a:solidFill>
            </a:endParaRPr>
          </a:p>
        </p:txBody>
      </p:sp>
      <p:sp>
        <p:nvSpPr>
          <p:cNvPr id="47109" name="灯片编号占位符 4"/>
          <p:cNvSpPr>
            <a:spLocks noGrp="1"/>
          </p:cNvSpPr>
          <p:nvPr>
            <p:ph type="sldNum" sz="quarter" idx="12"/>
            <p:custDataLst>
              <p:tags r:id="rId4"/>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309F7825-192D-4FF4-9484-FE3AB5B5BB36}"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457200" y="216376"/>
            <a:ext cx="7813963" cy="6100741"/>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55485" y="748145"/>
            <a:ext cx="9088515" cy="32004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custDataLst>
              <p:tags r:id="rId1"/>
            </p:custDataLst>
          </p:nvPr>
        </p:nvSpPr>
        <p:spPr>
          <a:xfrm>
            <a:off x="533400" y="357188"/>
            <a:ext cx="7927032" cy="911572"/>
          </a:xfrm>
        </p:spPr>
        <p:txBody>
          <a:bodyPr>
            <a:noAutofit/>
          </a:bodyPr>
          <a:lstStyle/>
          <a:p>
            <a:r>
              <a:rPr lang="en-US" altLang="zh-CN" sz="2800" dirty="0"/>
              <a:t>ARP</a:t>
            </a:r>
            <a:r>
              <a:rPr lang="zh-CN" altLang="en-US" sz="2800" dirty="0"/>
              <a:t>工作原理</a:t>
            </a:r>
            <a:r>
              <a:rPr lang="en-US" altLang="zh-CN" sz="2800" dirty="0"/>
              <a:t>1: </a:t>
            </a:r>
            <a:r>
              <a:rPr lang="zh-CN" altLang="en-US" sz="2800" dirty="0"/>
              <a:t>目的节点在同一</a:t>
            </a:r>
            <a:r>
              <a:rPr lang="en-US" altLang="zh-CN" sz="2800" dirty="0"/>
              <a:t>LAN(</a:t>
            </a:r>
            <a:r>
              <a:rPr lang="zh-CN" altLang="en-US" sz="2800" dirty="0"/>
              <a:t>子网</a:t>
            </a:r>
            <a:r>
              <a:rPr lang="en-US" altLang="zh-CN" sz="2800" dirty="0"/>
              <a:t>),</a:t>
            </a:r>
            <a:r>
              <a:rPr lang="zh-CN" altLang="en-US" sz="2800" dirty="0"/>
              <a:t>获取子网中节点的</a:t>
            </a:r>
            <a:r>
              <a:rPr lang="en-US" altLang="zh-CN" sz="2800" dirty="0"/>
              <a:t>mac</a:t>
            </a:r>
            <a:r>
              <a:rPr lang="zh-CN" altLang="en-US" sz="2800" dirty="0"/>
              <a:t>地址，存入自己的</a:t>
            </a:r>
            <a:r>
              <a:rPr lang="en-US" altLang="zh-CN" sz="2800" dirty="0"/>
              <a:t>ARP</a:t>
            </a:r>
            <a:r>
              <a:rPr lang="zh-CN" altLang="en-US" sz="2800" dirty="0"/>
              <a:t>表</a:t>
            </a:r>
            <a:endParaRPr lang="en-US" altLang="zh-CN" sz="2800" dirty="0"/>
          </a:p>
        </p:txBody>
      </p:sp>
      <p:sp>
        <p:nvSpPr>
          <p:cNvPr id="2" name="日期占位符 1"/>
          <p:cNvSpPr>
            <a:spLocks noGrp="1"/>
          </p:cNvSpPr>
          <p:nvPr>
            <p:ph type="dt" sz="half" idx="10"/>
            <p:custDataLst>
              <p:tags r:id="rId2"/>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Lec12</a:t>
            </a:r>
            <a:endParaRPr lang="en-US" altLang="zh-CN" dirty="0">
              <a:solidFill>
                <a:srgbClr val="000000">
                  <a:tint val="75000"/>
                </a:srgbClr>
              </a:solidFill>
            </a:endParaRPr>
          </a:p>
        </p:txBody>
      </p:sp>
      <p:sp>
        <p:nvSpPr>
          <p:cNvPr id="52230" name="灯片编号占位符 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C2D09510-155C-40D7-B39C-0068E5EBD0D8}"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52227" name="Rectangle 3"/>
          <p:cNvSpPr>
            <a:spLocks noGrp="1" noChangeArrowheads="1"/>
          </p:cNvSpPr>
          <p:nvPr>
            <p:ph sz="quarter" idx="1"/>
            <p:custDataLst>
              <p:tags r:id="rId4"/>
            </p:custDataLst>
          </p:nvPr>
        </p:nvSpPr>
        <p:spPr>
          <a:xfrm>
            <a:off x="506412" y="1495450"/>
            <a:ext cx="3849563" cy="5101902"/>
          </a:xfrm>
        </p:spPr>
        <p:txBody>
          <a:bodyPr>
            <a:normAutofit fontScale="92500" lnSpcReduction="20000"/>
          </a:bodyPr>
          <a:lstStyle/>
          <a:p>
            <a:r>
              <a:rPr lang="en-US" altLang="zh-CN" sz="2400" dirty="0"/>
              <a:t>A</a:t>
            </a:r>
            <a:r>
              <a:rPr lang="zh-CN" altLang="en-US" sz="2400" dirty="0"/>
              <a:t>想发送数据报到</a:t>
            </a:r>
            <a:r>
              <a:rPr lang="en-US" altLang="zh-CN" sz="2400" dirty="0"/>
              <a:t>B, </a:t>
            </a:r>
            <a:r>
              <a:rPr lang="zh-CN" altLang="en-US" sz="2400" dirty="0"/>
              <a:t>根据</a:t>
            </a:r>
            <a:r>
              <a:rPr lang="en-US" altLang="zh-CN" sz="2400" dirty="0"/>
              <a:t>A</a:t>
            </a:r>
            <a:r>
              <a:rPr lang="zh-CN" altLang="en-US" sz="2400" dirty="0"/>
              <a:t>和</a:t>
            </a:r>
            <a:r>
              <a:rPr lang="en-US" altLang="zh-CN" sz="2400" dirty="0"/>
              <a:t>B</a:t>
            </a:r>
            <a:r>
              <a:rPr lang="zh-CN" altLang="en-US" sz="2400" dirty="0"/>
              <a:t>的</a:t>
            </a:r>
            <a:r>
              <a:rPr lang="en-US" altLang="zh-CN" sz="2400" dirty="0"/>
              <a:t>IP</a:t>
            </a:r>
            <a:r>
              <a:rPr lang="zh-CN" altLang="en-US" sz="2400" dirty="0"/>
              <a:t>地址及子网掩码可知道</a:t>
            </a:r>
            <a:r>
              <a:rPr lang="en-US" altLang="zh-CN" sz="2400" dirty="0"/>
              <a:t>B</a:t>
            </a:r>
            <a:r>
              <a:rPr lang="zh-CN" altLang="en-US" sz="2400" dirty="0"/>
              <a:t>与</a:t>
            </a:r>
            <a:r>
              <a:rPr lang="en-US" altLang="zh-CN" sz="2400" dirty="0"/>
              <a:t>A</a:t>
            </a:r>
            <a:r>
              <a:rPr lang="zh-CN" altLang="en-US" sz="2400" dirty="0"/>
              <a:t>在同一子网内</a:t>
            </a:r>
            <a:endParaRPr lang="en-US" altLang="zh-CN" sz="2400" dirty="0"/>
          </a:p>
          <a:p>
            <a:r>
              <a:rPr lang="en-US" altLang="zh-CN" sz="2400" dirty="0"/>
              <a:t>A</a:t>
            </a:r>
            <a:r>
              <a:rPr lang="zh-CN" altLang="en-US" sz="2400" dirty="0"/>
              <a:t>向其</a:t>
            </a:r>
            <a:r>
              <a:rPr lang="en-US" altLang="zh-CN" sz="2400" dirty="0"/>
              <a:t>ARP</a:t>
            </a:r>
            <a:r>
              <a:rPr lang="zh-CN" altLang="en-US" sz="2400" dirty="0"/>
              <a:t>表查询</a:t>
            </a:r>
            <a:r>
              <a:rPr lang="en-US" altLang="zh-CN" sz="2400" dirty="0"/>
              <a:t>B</a:t>
            </a:r>
            <a:r>
              <a:rPr lang="zh-CN" altLang="en-US" sz="2400" dirty="0"/>
              <a:t>的</a:t>
            </a:r>
            <a:r>
              <a:rPr lang="en-US" altLang="zh-CN" sz="2400" dirty="0"/>
              <a:t>MAC</a:t>
            </a:r>
            <a:r>
              <a:rPr lang="zh-CN" altLang="en-US" sz="2400" dirty="0"/>
              <a:t>地址，假设发现</a:t>
            </a:r>
            <a:r>
              <a:rPr lang="en-US" altLang="zh-CN" sz="2400" dirty="0"/>
              <a:t>B </a:t>
            </a:r>
            <a:r>
              <a:rPr lang="zh-CN" altLang="en-US" sz="2400" dirty="0"/>
              <a:t>的</a:t>
            </a:r>
            <a:r>
              <a:rPr lang="en-US" altLang="zh-CN" sz="2400" dirty="0"/>
              <a:t>MAC</a:t>
            </a:r>
            <a:r>
              <a:rPr lang="zh-CN" altLang="en-US" sz="2400" dirty="0"/>
              <a:t>地址不在</a:t>
            </a:r>
            <a:r>
              <a:rPr lang="en-US" altLang="zh-CN" sz="2400" dirty="0"/>
              <a:t>A</a:t>
            </a:r>
            <a:r>
              <a:rPr lang="zh-CN" altLang="en-US" sz="2400" dirty="0"/>
              <a:t>的</a:t>
            </a:r>
            <a:r>
              <a:rPr lang="en-US" altLang="zh-CN" sz="2400" dirty="0">
                <a:solidFill>
                  <a:srgbClr val="C00000"/>
                </a:solidFill>
              </a:rPr>
              <a:t>ARP</a:t>
            </a:r>
            <a:r>
              <a:rPr lang="zh-CN" altLang="en-US" sz="2400" dirty="0">
                <a:solidFill>
                  <a:srgbClr val="C00000"/>
                </a:solidFill>
              </a:rPr>
              <a:t>表</a:t>
            </a:r>
            <a:r>
              <a:rPr lang="zh-CN" altLang="en-US" sz="2400" dirty="0"/>
              <a:t>中</a:t>
            </a:r>
            <a:endParaRPr lang="en-US" altLang="zh-CN" sz="2400" dirty="0"/>
          </a:p>
          <a:p>
            <a:r>
              <a:rPr lang="en-US" altLang="zh-CN" sz="2400" dirty="0"/>
              <a:t>A </a:t>
            </a:r>
            <a:r>
              <a:rPr lang="zh-CN" altLang="en-US" sz="2400" dirty="0">
                <a:solidFill>
                  <a:srgbClr val="C00000"/>
                </a:solidFill>
              </a:rPr>
              <a:t>广播</a:t>
            </a:r>
            <a:r>
              <a:rPr lang="zh-CN" altLang="en-US" sz="2400" dirty="0">
                <a:solidFill>
                  <a:srgbClr val="FF0000"/>
                </a:solidFill>
              </a:rPr>
              <a:t> </a:t>
            </a:r>
            <a:r>
              <a:rPr lang="en-US" altLang="zh-CN" sz="2400" dirty="0"/>
              <a:t>ARP </a:t>
            </a:r>
            <a:r>
              <a:rPr lang="zh-CN" altLang="en-US" sz="2400" dirty="0">
                <a:solidFill>
                  <a:srgbClr val="C00000"/>
                </a:solidFill>
              </a:rPr>
              <a:t>查询分组</a:t>
            </a:r>
            <a:r>
              <a:rPr lang="en-US" altLang="zh-CN" sz="2400" dirty="0"/>
              <a:t>, </a:t>
            </a:r>
            <a:r>
              <a:rPr lang="zh-CN" altLang="en-US" sz="2400" dirty="0"/>
              <a:t>其中包含</a:t>
            </a:r>
            <a:r>
              <a:rPr lang="en-US" altLang="zh-CN" sz="2400" dirty="0"/>
              <a:t> B</a:t>
            </a:r>
            <a:r>
              <a:rPr lang="zh-CN" altLang="en-US" sz="2400" dirty="0"/>
              <a:t>的</a:t>
            </a:r>
            <a:r>
              <a:rPr lang="en-US" altLang="zh-CN" sz="2400" dirty="0"/>
              <a:t> IP </a:t>
            </a:r>
            <a:r>
              <a:rPr lang="zh-CN" altLang="en-US" sz="2400" dirty="0"/>
              <a:t>地址</a:t>
            </a:r>
            <a:r>
              <a:rPr lang="en-US" altLang="zh-CN" sz="2400" dirty="0"/>
              <a:t> </a:t>
            </a:r>
            <a:endParaRPr lang="en-US" altLang="zh-CN" sz="2400" dirty="0"/>
          </a:p>
          <a:p>
            <a:pPr lvl="1"/>
            <a:r>
              <a:rPr lang="en-US" altLang="zh-CN" sz="2000" dirty="0" err="1"/>
              <a:t>Dest</a:t>
            </a:r>
            <a:r>
              <a:rPr lang="en-US" altLang="zh-CN" sz="2000" dirty="0"/>
              <a:t> MAC address = </a:t>
            </a:r>
            <a:r>
              <a:rPr lang="en-US" altLang="zh-CN" sz="2000" dirty="0">
                <a:solidFill>
                  <a:srgbClr val="C00000"/>
                </a:solidFill>
              </a:rPr>
              <a:t>FF-FF-FF-FF-FF-FF</a:t>
            </a:r>
            <a:endParaRPr lang="en-US" altLang="zh-CN" sz="2000" dirty="0">
              <a:solidFill>
                <a:srgbClr val="C00000"/>
              </a:solidFill>
            </a:endParaRPr>
          </a:p>
          <a:p>
            <a:pPr lvl="1"/>
            <a:r>
              <a:rPr lang="en-US" altLang="zh-CN" sz="2000" dirty="0"/>
              <a:t>LAN </a:t>
            </a:r>
            <a:r>
              <a:rPr lang="zh-CN" altLang="en-US" sz="2000" dirty="0"/>
              <a:t>上所有节点收到</a:t>
            </a:r>
            <a:r>
              <a:rPr lang="en-US" altLang="zh-CN" sz="2000" dirty="0"/>
              <a:t> ARP </a:t>
            </a:r>
            <a:r>
              <a:rPr lang="zh-CN" altLang="en-US" sz="2000" dirty="0"/>
              <a:t>查询，并拆包递交给</a:t>
            </a:r>
            <a:r>
              <a:rPr lang="en-US" altLang="zh-CN" sz="2000" dirty="0"/>
              <a:t>ARP</a:t>
            </a:r>
            <a:r>
              <a:rPr lang="zh-CN" altLang="en-US" sz="2000" dirty="0"/>
              <a:t>模块</a:t>
            </a:r>
            <a:endParaRPr lang="en-US" altLang="zh-CN" sz="1800" dirty="0"/>
          </a:p>
          <a:p>
            <a:r>
              <a:rPr lang="en-US" altLang="zh-CN" sz="2400" dirty="0"/>
              <a:t>B </a:t>
            </a:r>
            <a:r>
              <a:rPr lang="zh-CN" altLang="en-US" sz="2400" dirty="0"/>
              <a:t>收到</a:t>
            </a:r>
            <a:r>
              <a:rPr lang="en-US" altLang="zh-CN" sz="2400" dirty="0"/>
              <a:t> ARP </a:t>
            </a:r>
            <a:r>
              <a:rPr lang="zh-CN" altLang="en-US" sz="2400" dirty="0"/>
              <a:t>分组</a:t>
            </a:r>
            <a:r>
              <a:rPr lang="en-US" altLang="zh-CN" sz="2400" dirty="0"/>
              <a:t>, </a:t>
            </a:r>
            <a:r>
              <a:rPr lang="zh-CN" altLang="en-US" sz="2400" dirty="0"/>
              <a:t>发送</a:t>
            </a:r>
            <a:r>
              <a:rPr lang="en-US" altLang="zh-CN" sz="2400" dirty="0"/>
              <a:t>ARP</a:t>
            </a:r>
            <a:r>
              <a:rPr lang="zh-CN" altLang="en-US" sz="2400" dirty="0">
                <a:solidFill>
                  <a:srgbClr val="C00000"/>
                </a:solidFill>
              </a:rPr>
              <a:t>响应分组</a:t>
            </a:r>
            <a:r>
              <a:rPr lang="zh-CN" altLang="en-US" sz="2400" dirty="0"/>
              <a:t>把它的</a:t>
            </a:r>
            <a:r>
              <a:rPr lang="en-US" altLang="zh-CN" sz="2400" dirty="0"/>
              <a:t>MAC </a:t>
            </a:r>
            <a:r>
              <a:rPr lang="zh-CN" altLang="en-US" sz="2400" dirty="0"/>
              <a:t>地址回应给</a:t>
            </a:r>
            <a:r>
              <a:rPr lang="en-US" altLang="zh-CN" sz="2400" dirty="0"/>
              <a:t> A </a:t>
            </a:r>
            <a:endParaRPr lang="en-US" altLang="zh-CN" sz="2400" dirty="0"/>
          </a:p>
          <a:p>
            <a:pPr lvl="1"/>
            <a:r>
              <a:rPr lang="zh-CN" altLang="en-US" sz="1800" dirty="0"/>
              <a:t>把帧发送到</a:t>
            </a:r>
            <a:r>
              <a:rPr lang="en-US" altLang="zh-CN" sz="1800" dirty="0"/>
              <a:t> A </a:t>
            </a:r>
            <a:r>
              <a:rPr lang="zh-CN" altLang="en-US" sz="1800" dirty="0"/>
              <a:t>的</a:t>
            </a:r>
            <a:r>
              <a:rPr lang="en-US" altLang="zh-CN" sz="1800" dirty="0"/>
              <a:t> MAC </a:t>
            </a:r>
            <a:r>
              <a:rPr lang="zh-CN" altLang="en-US" sz="1800" dirty="0"/>
              <a:t>地址</a:t>
            </a:r>
            <a:r>
              <a:rPr lang="en-US" altLang="zh-CN" sz="1800" dirty="0"/>
              <a:t> (</a:t>
            </a:r>
            <a:r>
              <a:rPr lang="zh-CN" altLang="en-US" sz="1800" dirty="0"/>
              <a:t>单播</a:t>
            </a:r>
            <a:r>
              <a:rPr lang="en-US" altLang="zh-CN" sz="1800" dirty="0"/>
              <a:t>)</a:t>
            </a:r>
            <a:endParaRPr lang="en-US" altLang="zh-CN" sz="2000" dirty="0"/>
          </a:p>
        </p:txBody>
      </p:sp>
      <p:sp>
        <p:nvSpPr>
          <p:cNvPr id="52228" name="Rectangle 4"/>
          <p:cNvSpPr>
            <a:spLocks noGrp="1" noChangeArrowheads="1"/>
          </p:cNvSpPr>
          <p:nvPr>
            <p:ph sz="quarter" idx="2"/>
            <p:custDataLst>
              <p:tags r:id="rId5"/>
            </p:custDataLst>
          </p:nvPr>
        </p:nvSpPr>
        <p:spPr>
          <a:xfrm>
            <a:off x="4860032" y="1484784"/>
            <a:ext cx="3749040" cy="2880320"/>
          </a:xfrm>
        </p:spPr>
        <p:txBody>
          <a:bodyPr>
            <a:normAutofit fontScale="92500" lnSpcReduction="20000"/>
          </a:bodyPr>
          <a:lstStyle/>
          <a:p>
            <a:r>
              <a:rPr lang="en-US" altLang="zh-CN" sz="2400" dirty="0"/>
              <a:t>A </a:t>
            </a:r>
            <a:r>
              <a:rPr lang="zh-CN" altLang="en-US" sz="2400" dirty="0"/>
              <a:t>在它的 </a:t>
            </a:r>
            <a:r>
              <a:rPr lang="en-US" altLang="zh-CN" sz="2400" dirty="0"/>
              <a:t>ARP </a:t>
            </a:r>
            <a:r>
              <a:rPr lang="zh-CN" altLang="en-US" sz="2400" dirty="0"/>
              <a:t>表中</a:t>
            </a:r>
            <a:r>
              <a:rPr lang="zh-CN" altLang="en-US" sz="2400" dirty="0">
                <a:solidFill>
                  <a:srgbClr val="C00000"/>
                </a:solidFill>
              </a:rPr>
              <a:t>缓存</a:t>
            </a:r>
            <a:r>
              <a:rPr lang="en-US" altLang="zh-CN" sz="2400" dirty="0"/>
              <a:t> (</a:t>
            </a:r>
            <a:r>
              <a:rPr lang="zh-CN" altLang="en-US" sz="2400" dirty="0"/>
              <a:t>记下</a:t>
            </a:r>
            <a:r>
              <a:rPr lang="en-US" altLang="zh-CN" sz="2400" dirty="0"/>
              <a:t>) B</a:t>
            </a:r>
            <a:r>
              <a:rPr lang="zh-CN" altLang="en-US" sz="2400" dirty="0"/>
              <a:t>主机的</a:t>
            </a:r>
            <a:r>
              <a:rPr lang="en-US" altLang="zh-CN" sz="2400" dirty="0"/>
              <a:t>IP-to-MAC </a:t>
            </a:r>
            <a:r>
              <a:rPr lang="zh-CN" altLang="en-US" sz="2400" dirty="0"/>
              <a:t>地址对，直到信息过期</a:t>
            </a:r>
            <a:r>
              <a:rPr lang="en-US" altLang="zh-CN" sz="2400" dirty="0"/>
              <a:t> (</a:t>
            </a:r>
            <a:r>
              <a:rPr lang="zh-CN" altLang="en-US" sz="2400" dirty="0"/>
              <a:t>超时</a:t>
            </a:r>
            <a:r>
              <a:rPr lang="en-US" altLang="zh-CN" sz="2400" dirty="0"/>
              <a:t>) </a:t>
            </a:r>
            <a:endParaRPr lang="en-US" altLang="zh-CN" sz="2400" dirty="0"/>
          </a:p>
          <a:p>
            <a:pPr lvl="1"/>
            <a:r>
              <a:rPr lang="zh-CN" altLang="en-US" sz="2000" dirty="0"/>
              <a:t>软状态 </a:t>
            </a:r>
            <a:r>
              <a:rPr lang="en-US" altLang="zh-CN" sz="2000" dirty="0"/>
              <a:t>soft state: </a:t>
            </a:r>
            <a:r>
              <a:rPr lang="zh-CN" altLang="en-US" sz="2000" dirty="0"/>
              <a:t>除非得到刷新，信息将过期 </a:t>
            </a:r>
            <a:r>
              <a:rPr lang="en-US" altLang="zh-CN" sz="2000" dirty="0"/>
              <a:t>(goes away) </a:t>
            </a:r>
            <a:endParaRPr lang="en-US" altLang="zh-CN" sz="2000" dirty="0"/>
          </a:p>
          <a:p>
            <a:r>
              <a:rPr lang="en-US" altLang="zh-CN" sz="2400" dirty="0"/>
              <a:t>ARP is “plug-and-play”:</a:t>
            </a:r>
            <a:endParaRPr lang="en-US" altLang="zh-CN" sz="2400" dirty="0"/>
          </a:p>
          <a:p>
            <a:pPr lvl="1"/>
            <a:r>
              <a:rPr lang="zh-CN" altLang="en-US" sz="2000" dirty="0"/>
              <a:t>节点无需网络管理员的介入即可构建它们自己的</a:t>
            </a:r>
            <a:r>
              <a:rPr lang="en-US" altLang="zh-CN" sz="2000" dirty="0"/>
              <a:t> ARP </a:t>
            </a:r>
            <a:r>
              <a:rPr lang="zh-CN" altLang="en-US" sz="2000" dirty="0"/>
              <a:t>表</a:t>
            </a:r>
            <a:endParaRPr lang="en-US" altLang="zh-CN" sz="2000" dirty="0"/>
          </a:p>
        </p:txBody>
      </p:sp>
      <p:grpSp>
        <p:nvGrpSpPr>
          <p:cNvPr id="3" name="Group 4"/>
          <p:cNvGrpSpPr/>
          <p:nvPr/>
        </p:nvGrpSpPr>
        <p:grpSpPr bwMode="auto">
          <a:xfrm>
            <a:off x="4427984" y="4479502"/>
            <a:ext cx="4234631" cy="2045842"/>
            <a:chOff x="709613" y="3962400"/>
            <a:chExt cx="4702175" cy="2356857"/>
          </a:xfrm>
        </p:grpSpPr>
        <p:grpSp>
          <p:nvGrpSpPr>
            <p:cNvPr id="4" name="Group 2"/>
            <p:cNvGrpSpPr/>
            <p:nvPr/>
          </p:nvGrpSpPr>
          <p:grpSpPr bwMode="auto">
            <a:xfrm>
              <a:off x="1046480" y="3962400"/>
              <a:ext cx="1026163" cy="761428"/>
              <a:chOff x="1046480" y="3962400"/>
              <a:chExt cx="1026163" cy="761428"/>
            </a:xfrm>
          </p:grpSpPr>
          <p:sp>
            <p:nvSpPr>
              <p:cNvPr id="63"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endParaRPr lang="zh-CN" altLang="zh-CN">
                  <a:solidFill>
                    <a:srgbClr val="000000"/>
                  </a:solidFill>
                  <a:latin typeface="Arial" panose="020B0604020202020204" pitchFamily="34" charset="0"/>
                  <a:ea typeface="宋体" pitchFamily="2" charset="-122"/>
                </a:endParaRPr>
              </a:p>
            </p:txBody>
          </p:sp>
          <p:grpSp>
            <p:nvGrpSpPr>
              <p:cNvPr id="5" name="Group 49"/>
              <p:cNvGrpSpPr/>
              <p:nvPr/>
            </p:nvGrpSpPr>
            <p:grpSpPr bwMode="auto">
              <a:xfrm>
                <a:off x="1046480" y="3962400"/>
                <a:ext cx="936071" cy="761428"/>
                <a:chOff x="-44" y="1473"/>
                <a:chExt cx="981" cy="1105"/>
              </a:xfrm>
            </p:grpSpPr>
            <p:pic>
              <p:nvPicPr>
                <p:cNvPr id="65" name="Picture 50" descr="desktop_computer_stylized_medium"/>
                <p:cNvPicPr>
                  <a:picLocks noChangeAspect="1" noChangeArrowheads="1"/>
                </p:cNvPicPr>
                <p:nvPr/>
              </p:nvPicPr>
              <p:blipFill>
                <a:blip r:embed="rId6" cstate="print"/>
                <a:srcRect/>
                <a:stretch>
                  <a:fillRect/>
                </a:stretch>
              </p:blipFill>
              <p:spPr bwMode="auto">
                <a:xfrm flipH="1">
                  <a:off x="-44" y="1473"/>
                  <a:ext cx="981" cy="1105"/>
                </a:xfrm>
                <a:prstGeom prst="rect">
                  <a:avLst/>
                </a:prstGeom>
                <a:noFill/>
                <a:ln w="9525">
                  <a:noFill/>
                  <a:miter lim="800000"/>
                  <a:headEnd/>
                  <a:tailEnd/>
                </a:ln>
              </p:spPr>
            </p:pic>
            <p:sp>
              <p:nvSpPr>
                <p:cNvPr id="66" name="Freeform 51"/>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a:effectLst/>
              </p:spPr>
              <p:txBody>
                <a:bodyPr wrap="none"/>
                <a:lstStyle/>
                <a:p>
                  <a:endParaRPr lang="zh-CN" altLang="en-US">
                    <a:solidFill>
                      <a:srgbClr val="000000"/>
                    </a:solidFill>
                    <a:latin typeface="Arial" panose="020B0604020202020204" pitchFamily="34" charset="0"/>
                    <a:ea typeface="宋体" pitchFamily="2" charset="-122"/>
                  </a:endParaRPr>
                </a:p>
              </p:txBody>
            </p:sp>
          </p:grpSp>
        </p:grpSp>
        <p:sp>
          <p:nvSpPr>
            <p:cNvPr id="10" name="Text Box 4"/>
            <p:cNvSpPr txBox="1">
              <a:spLocks noChangeArrowheads="1"/>
            </p:cNvSpPr>
            <p:nvPr/>
          </p:nvSpPr>
          <p:spPr bwMode="auto">
            <a:xfrm>
              <a:off x="4227782" y="4294221"/>
              <a:ext cx="376237" cy="457200"/>
            </a:xfrm>
            <a:prstGeom prst="rect">
              <a:avLst/>
            </a:prstGeom>
            <a:noFill/>
            <a:ln w="9525">
              <a:noFill/>
              <a:miter lim="800000"/>
            </a:ln>
            <a:effectLst/>
          </p:spPr>
          <p:txBody>
            <a:bodyPr wrap="none">
              <a:spAutoFit/>
            </a:bodyPr>
            <a:lstStyle/>
            <a:p>
              <a:pPr>
                <a:spcBef>
                  <a:spcPct val="50000"/>
                </a:spcBef>
              </a:pPr>
              <a:r>
                <a:rPr lang="en-US" altLang="zh-CN" sz="2400" dirty="0">
                  <a:solidFill>
                    <a:srgbClr val="FF0000"/>
                  </a:solidFill>
                  <a:latin typeface="Gill Sans MT" pitchFamily="34" charset="0"/>
                  <a:ea typeface="宋体" pitchFamily="2" charset="-122"/>
                </a:rPr>
                <a:t>R</a:t>
              </a:r>
              <a:endParaRPr lang="en-US" altLang="zh-CN" dirty="0">
                <a:solidFill>
                  <a:srgbClr val="000000"/>
                </a:solidFill>
                <a:latin typeface="Gill Sans MT" pitchFamily="34" charset="0"/>
                <a:ea typeface="宋体" pitchFamily="2" charset="-122"/>
              </a:endParaRPr>
            </a:p>
          </p:txBody>
        </p:sp>
        <p:sp>
          <p:nvSpPr>
            <p:cNvPr id="11" name="Text Box 21"/>
            <p:cNvSpPr txBox="1">
              <a:spLocks noChangeArrowheads="1"/>
            </p:cNvSpPr>
            <p:nvPr/>
          </p:nvSpPr>
          <p:spPr bwMode="auto">
            <a:xfrm>
              <a:off x="3868738" y="5378450"/>
              <a:ext cx="1543050" cy="274638"/>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dirty="0">
                  <a:solidFill>
                    <a:srgbClr val="000000"/>
                  </a:solidFill>
                  <a:latin typeface="Arial" panose="020B0604020202020204" pitchFamily="34" charset="0"/>
                </a:rPr>
                <a:t>1A-23-F9-CD-06-9B</a:t>
              </a:r>
              <a:endParaRPr lang="en-US" sz="1200" i="0" dirty="0">
                <a:solidFill>
                  <a:srgbClr val="000000"/>
                </a:solidFill>
                <a:latin typeface="Arial" panose="020B0604020202020204" pitchFamily="34" charset="0"/>
              </a:endParaRPr>
            </a:p>
          </p:txBody>
        </p:sp>
        <p:sp>
          <p:nvSpPr>
            <p:cNvPr id="12" name="Text Box 22"/>
            <p:cNvSpPr txBox="1">
              <a:spLocks noChangeArrowheads="1"/>
            </p:cNvSpPr>
            <p:nvPr/>
          </p:nvSpPr>
          <p:spPr bwMode="auto">
            <a:xfrm>
              <a:off x="4016375" y="5205413"/>
              <a:ext cx="1322388" cy="274637"/>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dirty="0">
                  <a:solidFill>
                    <a:srgbClr val="000000"/>
                  </a:solidFill>
                  <a:latin typeface="Arial" panose="020B0604020202020204" pitchFamily="34" charset="0"/>
                </a:rPr>
                <a:t>222.222.222.220</a:t>
              </a:r>
              <a:endParaRPr lang="en-US" sz="1200" i="0" dirty="0">
                <a:solidFill>
                  <a:srgbClr val="000000"/>
                </a:solidFill>
                <a:latin typeface="Arial" panose="020B0604020202020204" pitchFamily="34" charset="0"/>
              </a:endParaRPr>
            </a:p>
          </p:txBody>
        </p:sp>
        <p:grpSp>
          <p:nvGrpSpPr>
            <p:cNvPr id="6" name="Group 23"/>
            <p:cNvGrpSpPr/>
            <p:nvPr/>
          </p:nvGrpSpPr>
          <p:grpSpPr bwMode="auto">
            <a:xfrm>
              <a:off x="3044825" y="5794375"/>
              <a:ext cx="1541463" cy="449263"/>
              <a:chOff x="1934" y="2405"/>
              <a:chExt cx="971" cy="283"/>
            </a:xfrm>
          </p:grpSpPr>
          <p:sp>
            <p:nvSpPr>
              <p:cNvPr id="61" name="Text Box 24"/>
              <p:cNvSpPr txBox="1">
                <a:spLocks noChangeArrowheads="1"/>
              </p:cNvSpPr>
              <p:nvPr/>
            </p:nvSpPr>
            <p:spPr bwMode="auto">
              <a:xfrm>
                <a:off x="1934" y="2405"/>
                <a:ext cx="833" cy="173"/>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111.111.111.110</a:t>
                </a:r>
                <a:endParaRPr lang="en-US" sz="1200" i="0">
                  <a:solidFill>
                    <a:srgbClr val="000000"/>
                  </a:solidFill>
                  <a:latin typeface="Arial" panose="020B0604020202020204" pitchFamily="34" charset="0"/>
                </a:endParaRPr>
              </a:p>
            </p:txBody>
          </p:sp>
          <p:sp>
            <p:nvSpPr>
              <p:cNvPr id="62" name="Text Box 25"/>
              <p:cNvSpPr txBox="1">
                <a:spLocks noChangeArrowheads="1"/>
              </p:cNvSpPr>
              <p:nvPr/>
            </p:nvSpPr>
            <p:spPr bwMode="auto">
              <a:xfrm>
                <a:off x="1938" y="2515"/>
                <a:ext cx="967" cy="173"/>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E6-E9-00-17-BB-4B</a:t>
                </a:r>
                <a:endParaRPr lang="en-US" sz="1200" i="0">
                  <a:solidFill>
                    <a:srgbClr val="000000"/>
                  </a:solidFill>
                  <a:latin typeface="Arial" panose="020B0604020202020204" pitchFamily="34" charset="0"/>
                </a:endParaRPr>
              </a:p>
            </p:txBody>
          </p:sp>
        </p:grpSp>
        <p:sp>
          <p:nvSpPr>
            <p:cNvPr id="14" name="Text Box 26"/>
            <p:cNvSpPr txBox="1">
              <a:spLocks noChangeArrowheads="1"/>
            </p:cNvSpPr>
            <p:nvPr/>
          </p:nvSpPr>
          <p:spPr bwMode="auto">
            <a:xfrm>
              <a:off x="952500" y="6037263"/>
              <a:ext cx="1627188" cy="274637"/>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CC-49-DE-D0-AB-7D</a:t>
              </a:r>
              <a:endParaRPr lang="en-US" sz="1200" i="0">
                <a:solidFill>
                  <a:srgbClr val="000000"/>
                </a:solidFill>
                <a:latin typeface="Arial" panose="020B0604020202020204" pitchFamily="34" charset="0"/>
              </a:endParaRPr>
            </a:p>
          </p:txBody>
        </p:sp>
        <p:sp>
          <p:nvSpPr>
            <p:cNvPr id="15" name="Text Box 27"/>
            <p:cNvSpPr txBox="1">
              <a:spLocks noChangeArrowheads="1"/>
            </p:cNvSpPr>
            <p:nvPr/>
          </p:nvSpPr>
          <p:spPr bwMode="auto">
            <a:xfrm>
              <a:off x="942975" y="5854700"/>
              <a:ext cx="1322388" cy="274638"/>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111.111.111.112</a:t>
              </a:r>
              <a:endParaRPr lang="en-US" sz="1200" i="0">
                <a:solidFill>
                  <a:srgbClr val="000000"/>
                </a:solidFill>
                <a:latin typeface="Arial" panose="020B0604020202020204" pitchFamily="34" charset="0"/>
              </a:endParaRPr>
            </a:p>
          </p:txBody>
        </p:sp>
        <p:sp>
          <p:nvSpPr>
            <p:cNvPr id="16" name="Text Box 30"/>
            <p:cNvSpPr txBox="1">
              <a:spLocks noChangeArrowheads="1"/>
            </p:cNvSpPr>
            <p:nvPr/>
          </p:nvSpPr>
          <p:spPr bwMode="auto">
            <a:xfrm>
              <a:off x="709613" y="4741863"/>
              <a:ext cx="1322387" cy="274637"/>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111.111.111.111</a:t>
              </a:r>
              <a:endParaRPr lang="en-US" sz="1200" i="0">
                <a:solidFill>
                  <a:srgbClr val="000000"/>
                </a:solidFill>
                <a:latin typeface="Arial" panose="020B0604020202020204" pitchFamily="34" charset="0"/>
              </a:endParaRPr>
            </a:p>
          </p:txBody>
        </p:sp>
        <p:sp>
          <p:nvSpPr>
            <p:cNvPr id="17" name="Text Box 33"/>
            <p:cNvSpPr txBox="1">
              <a:spLocks noChangeArrowheads="1"/>
            </p:cNvSpPr>
            <p:nvPr/>
          </p:nvSpPr>
          <p:spPr bwMode="auto">
            <a:xfrm>
              <a:off x="730250" y="4927600"/>
              <a:ext cx="1509713" cy="274638"/>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74-29-9C-E8-FF-55</a:t>
              </a:r>
              <a:endParaRPr lang="en-US" sz="1200" i="0">
                <a:solidFill>
                  <a:srgbClr val="000000"/>
                </a:solidFill>
                <a:latin typeface="Arial" panose="020B0604020202020204" pitchFamily="34" charset="0"/>
              </a:endParaRPr>
            </a:p>
          </p:txBody>
        </p:sp>
        <p:sp>
          <p:nvSpPr>
            <p:cNvPr id="18" name="Freeform 39"/>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p:spPr>
          <p:txBody>
            <a:bodyPr wrap="none"/>
            <a:lstStyle/>
            <a:p>
              <a:endParaRPr lang="zh-CN" altLang="en-US">
                <a:solidFill>
                  <a:srgbClr val="000000"/>
                </a:solidFill>
                <a:latin typeface="Arial" panose="020B0604020202020204" pitchFamily="34" charset="0"/>
                <a:ea typeface="宋体" pitchFamily="2" charset="-122"/>
              </a:endParaRPr>
            </a:p>
          </p:txBody>
        </p:sp>
        <p:sp>
          <p:nvSpPr>
            <p:cNvPr id="19" name="Line 40"/>
            <p:cNvSpPr>
              <a:spLocks noChangeShapeType="1"/>
            </p:cNvSpPr>
            <p:nvPr/>
          </p:nvSpPr>
          <p:spPr bwMode="auto">
            <a:xfrm>
              <a:off x="2062163" y="4416425"/>
              <a:ext cx="438150" cy="230188"/>
            </a:xfrm>
            <a:prstGeom prst="line">
              <a:avLst/>
            </a:prstGeom>
            <a:noFill/>
            <a:ln w="9525">
              <a:solidFill>
                <a:schemeClr val="tx1"/>
              </a:solidFill>
              <a:roun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0" name="Line 41"/>
            <p:cNvSpPr>
              <a:spLocks noChangeShapeType="1"/>
            </p:cNvSpPr>
            <p:nvPr/>
          </p:nvSpPr>
          <p:spPr bwMode="auto">
            <a:xfrm flipV="1">
              <a:off x="2185988" y="5360988"/>
              <a:ext cx="231775" cy="255587"/>
            </a:xfrm>
            <a:prstGeom prst="line">
              <a:avLst/>
            </a:prstGeom>
            <a:noFill/>
            <a:ln w="9525">
              <a:solidFill>
                <a:schemeClr val="tx1"/>
              </a:solidFill>
              <a:roun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1" name="Line 42"/>
            <p:cNvSpPr>
              <a:spLocks noChangeShapeType="1"/>
            </p:cNvSpPr>
            <p:nvPr/>
          </p:nvSpPr>
          <p:spPr bwMode="auto">
            <a:xfrm>
              <a:off x="3184525" y="4954588"/>
              <a:ext cx="584200" cy="9525"/>
            </a:xfrm>
            <a:prstGeom prst="line">
              <a:avLst/>
            </a:prstGeom>
            <a:noFill/>
            <a:ln w="9525">
              <a:solidFill>
                <a:schemeClr val="tx1"/>
              </a:solidFill>
              <a:roun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2"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3"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4"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5"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6" name="Text Box 58"/>
            <p:cNvSpPr txBox="1">
              <a:spLocks noChangeArrowheads="1"/>
            </p:cNvSpPr>
            <p:nvPr/>
          </p:nvSpPr>
          <p:spPr bwMode="auto">
            <a:xfrm>
              <a:off x="719138" y="4156075"/>
              <a:ext cx="390525" cy="461963"/>
            </a:xfrm>
            <a:prstGeom prst="rect">
              <a:avLst/>
            </a:prstGeom>
            <a:noFill/>
            <a:ln w="9525">
              <a:noFill/>
              <a:miter lim="800000"/>
            </a:ln>
            <a:effectLst/>
          </p:spPr>
          <p:txBody>
            <a:bodyPr wrap="none">
              <a:spAutoFit/>
            </a:bodyPr>
            <a:lstStyle/>
            <a:p>
              <a:r>
                <a:rPr lang="en-US" altLang="zh-CN" sz="2400">
                  <a:solidFill>
                    <a:srgbClr val="FF0000"/>
                  </a:solidFill>
                  <a:latin typeface="Gill Sans MT" pitchFamily="34" charset="0"/>
                  <a:ea typeface="宋体" pitchFamily="2" charset="-122"/>
                </a:rPr>
                <a:t>A</a:t>
              </a:r>
              <a:endParaRPr lang="en-US" altLang="zh-CN" sz="2400">
                <a:solidFill>
                  <a:srgbClr val="FF0000"/>
                </a:solidFill>
                <a:latin typeface="Gill Sans MT" pitchFamily="34" charset="0"/>
                <a:ea typeface="宋体" pitchFamily="2" charset="-122"/>
              </a:endParaRPr>
            </a:p>
          </p:txBody>
        </p:sp>
        <p:sp>
          <p:nvSpPr>
            <p:cNvPr id="36" name="Text Box 76"/>
            <p:cNvSpPr txBox="1">
              <a:spLocks noChangeArrowheads="1"/>
            </p:cNvSpPr>
            <p:nvPr/>
          </p:nvSpPr>
          <p:spPr bwMode="auto">
            <a:xfrm>
              <a:off x="709613" y="5787408"/>
              <a:ext cx="319834" cy="531849"/>
            </a:xfrm>
            <a:prstGeom prst="rect">
              <a:avLst/>
            </a:prstGeom>
            <a:noFill/>
            <a:ln w="9525">
              <a:noFill/>
              <a:miter lim="800000"/>
            </a:ln>
            <a:effectLst/>
          </p:spPr>
          <p:txBody>
            <a:bodyPr wrap="square">
              <a:spAutoFit/>
            </a:bodyPr>
            <a:lstStyle/>
            <a:p>
              <a:r>
                <a:rPr lang="en-US" altLang="zh-CN" sz="2400" dirty="0">
                  <a:solidFill>
                    <a:srgbClr val="FF0000"/>
                  </a:solidFill>
                  <a:latin typeface="Gill Sans MT" pitchFamily="34" charset="0"/>
                  <a:ea typeface="宋体" pitchFamily="2" charset="-122"/>
                </a:rPr>
                <a:t>B</a:t>
              </a:r>
              <a:endParaRPr lang="en-US" altLang="zh-CN" sz="2400" dirty="0">
                <a:solidFill>
                  <a:srgbClr val="FF0000"/>
                </a:solidFill>
                <a:latin typeface="Gill Sans MT" pitchFamily="34" charset="0"/>
                <a:ea typeface="宋体" pitchFamily="2" charset="-122"/>
              </a:endParaRPr>
            </a:p>
          </p:txBody>
        </p:sp>
        <p:grpSp>
          <p:nvGrpSpPr>
            <p:cNvPr id="7" name="Group 1"/>
            <p:cNvGrpSpPr/>
            <p:nvPr/>
          </p:nvGrpSpPr>
          <p:grpSpPr bwMode="auto">
            <a:xfrm>
              <a:off x="3757931" y="4714240"/>
              <a:ext cx="1291589" cy="426719"/>
              <a:chOff x="4011931" y="3379152"/>
              <a:chExt cx="1262062" cy="390207"/>
            </a:xfrm>
          </p:grpSpPr>
          <p:sp>
            <p:nvSpPr>
              <p:cNvPr id="44"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endParaRPr lang="zh-CN" altLang="zh-CN">
                  <a:solidFill>
                    <a:srgbClr val="000000"/>
                  </a:solidFill>
                  <a:latin typeface="Arial" panose="020B0604020202020204" pitchFamily="34" charset="0"/>
                  <a:ea typeface="宋体" pitchFamily="2" charset="-122"/>
                </a:endParaRPr>
              </a:p>
            </p:txBody>
          </p:sp>
          <p:grpSp>
            <p:nvGrpSpPr>
              <p:cNvPr id="8" name="Group 1185"/>
              <p:cNvGrpSpPr/>
              <p:nvPr/>
            </p:nvGrpSpPr>
            <p:grpSpPr bwMode="auto">
              <a:xfrm>
                <a:off x="4197985" y="3379152"/>
                <a:ext cx="892175" cy="390207"/>
                <a:chOff x="4650" y="1129"/>
                <a:chExt cx="246" cy="95"/>
              </a:xfrm>
            </p:grpSpPr>
            <p:sp>
              <p:nvSpPr>
                <p:cNvPr id="4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zh-CN" altLang="zh-CN" sz="2400">
                    <a:solidFill>
                      <a:srgbClr val="000000"/>
                    </a:solidFill>
                    <a:latin typeface="Times New Roman" panose="02020603050405020304" pitchFamily="18" charset="0"/>
                    <a:ea typeface="宋体" pitchFamily="2" charset="-122"/>
                    <a:cs typeface="Arial" panose="020B0604020202020204" pitchFamily="34" charset="0"/>
                  </a:endParaRPr>
                </a:p>
              </p:txBody>
            </p:sp>
            <p:sp>
              <p:nvSpPr>
                <p:cNvPr id="4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zh-CN" altLang="zh-CN" sz="2400">
                    <a:solidFill>
                      <a:srgbClr val="000000"/>
                    </a:solidFill>
                    <a:latin typeface="Times New Roman" panose="02020603050405020304" pitchFamily="18" charset="0"/>
                    <a:ea typeface="宋体" pitchFamily="2" charset="-122"/>
                    <a:cs typeface="Arial" panose="020B0604020202020204" pitchFamily="34" charset="0"/>
                  </a:endParaRPr>
                </a:p>
              </p:txBody>
            </p:sp>
            <p:sp>
              <p:nvSpPr>
                <p:cNvPr id="4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zh-CN" altLang="zh-CN" sz="2400">
                    <a:solidFill>
                      <a:srgbClr val="000000"/>
                    </a:solidFill>
                    <a:latin typeface="Times New Roman" panose="02020603050405020304" pitchFamily="18" charset="0"/>
                    <a:ea typeface="宋体" pitchFamily="2" charset="-122"/>
                    <a:cs typeface="Arial" panose="020B0604020202020204" pitchFamily="34" charset="0"/>
                  </a:endParaRPr>
                </a:p>
              </p:txBody>
            </p:sp>
            <p:grpSp>
              <p:nvGrpSpPr>
                <p:cNvPr id="9" name="Group 1189"/>
                <p:cNvGrpSpPr/>
                <p:nvPr/>
              </p:nvGrpSpPr>
              <p:grpSpPr bwMode="auto">
                <a:xfrm>
                  <a:off x="4699" y="1145"/>
                  <a:ext cx="138" cy="29"/>
                  <a:chOff x="2468" y="1332"/>
                  <a:chExt cx="310" cy="60"/>
                </a:xfrm>
              </p:grpSpPr>
              <p:sp>
                <p:nvSpPr>
                  <p:cNvPr id="53"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p:spPr>
                <p:txBody>
                  <a:bodyPr/>
                  <a:lstStyle/>
                  <a:p>
                    <a:endParaRPr lang="zh-CN" altLang="en-US">
                      <a:solidFill>
                        <a:srgbClr val="000000"/>
                      </a:solidFill>
                      <a:latin typeface="Arial" panose="020B0604020202020204" pitchFamily="34" charset="0"/>
                      <a:ea typeface="宋体" pitchFamily="2" charset="-122"/>
                    </a:endParaRPr>
                  </a:p>
                </p:txBody>
              </p:sp>
              <p:sp>
                <p:nvSpPr>
                  <p:cNvPr id="54"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p:spPr>
                <p:txBody>
                  <a:bodyPr/>
                  <a:lstStyle/>
                  <a:p>
                    <a:endParaRPr lang="zh-CN" altLang="en-US">
                      <a:solidFill>
                        <a:srgbClr val="000000"/>
                      </a:solidFill>
                      <a:latin typeface="Arial" panose="020B0604020202020204" pitchFamily="34" charset="0"/>
                      <a:ea typeface="宋体" pitchFamily="2" charset="-122"/>
                    </a:endParaRPr>
                  </a:p>
                </p:txBody>
              </p:sp>
            </p:grpSp>
            <p:sp>
              <p:nvSpPr>
                <p:cNvPr id="51" name="Line 1192"/>
                <p:cNvSpPr>
                  <a:spLocks noChangeShapeType="1"/>
                </p:cNvSpPr>
                <p:nvPr/>
              </p:nvSpPr>
              <p:spPr bwMode="auto">
                <a:xfrm>
                  <a:off x="4651" y="1158"/>
                  <a:ext cx="0" cy="42"/>
                </a:xfrm>
                <a:prstGeom prst="line">
                  <a:avLst/>
                </a:prstGeom>
                <a:noFill/>
                <a:ln w="9525">
                  <a:solidFill>
                    <a:schemeClr val="tx1"/>
                  </a:solidFill>
                  <a:round/>
                </a:ln>
                <a:effectLst/>
              </p:spPr>
              <p:txBody>
                <a:bodyPr/>
                <a:lstStyle/>
                <a:p>
                  <a:pPr>
                    <a:defRPr/>
                  </a:pPr>
                  <a:endParaRPr lang="en-US">
                    <a:solidFill>
                      <a:srgbClr val="000000"/>
                    </a:solidFill>
                    <a:latin typeface="Comic Sans MS" panose="030F0702030302020204" pitchFamily="66" charset="0"/>
                    <a:ea typeface="MS PGothic" charset="0"/>
                  </a:endParaRPr>
                </a:p>
              </p:txBody>
            </p:sp>
            <p:sp>
              <p:nvSpPr>
                <p:cNvPr id="52" name="Line 1193"/>
                <p:cNvSpPr>
                  <a:spLocks noChangeShapeType="1"/>
                </p:cNvSpPr>
                <p:nvPr/>
              </p:nvSpPr>
              <p:spPr bwMode="auto">
                <a:xfrm>
                  <a:off x="4894" y="1160"/>
                  <a:ext cx="0" cy="41"/>
                </a:xfrm>
                <a:prstGeom prst="line">
                  <a:avLst/>
                </a:prstGeom>
                <a:noFill/>
                <a:ln w="9525">
                  <a:solidFill>
                    <a:schemeClr val="tx1"/>
                  </a:solidFill>
                  <a:round/>
                </a:ln>
                <a:effectLst/>
              </p:spPr>
              <p:txBody>
                <a:bodyPr/>
                <a:lstStyle/>
                <a:p>
                  <a:pPr>
                    <a:defRPr/>
                  </a:pPr>
                  <a:endParaRPr lang="en-US">
                    <a:solidFill>
                      <a:srgbClr val="000000"/>
                    </a:solidFill>
                    <a:latin typeface="Comic Sans MS" panose="030F0702030302020204" pitchFamily="66" charset="0"/>
                    <a:ea typeface="MS PGothic" charset="0"/>
                  </a:endParaRPr>
                </a:p>
              </p:txBody>
            </p:sp>
          </p:grpSp>
          <p:sp>
            <p:nvSpPr>
              <p:cNvPr id="46"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endParaRPr lang="zh-CN" altLang="zh-CN">
                  <a:solidFill>
                    <a:srgbClr val="000000"/>
                  </a:solidFill>
                  <a:latin typeface="Arial" panose="020B0604020202020204" pitchFamily="34" charset="0"/>
                  <a:ea typeface="宋体" pitchFamily="2" charset="-122"/>
                </a:endParaRPr>
              </a:p>
            </p:txBody>
          </p:sp>
        </p:grpSp>
        <p:grpSp>
          <p:nvGrpSpPr>
            <p:cNvPr id="13" name="Group 93"/>
            <p:cNvGrpSpPr/>
            <p:nvPr/>
          </p:nvGrpSpPr>
          <p:grpSpPr bwMode="auto">
            <a:xfrm>
              <a:off x="1483360" y="5313680"/>
              <a:ext cx="701043" cy="517588"/>
              <a:chOff x="1046480" y="3962400"/>
              <a:chExt cx="1026163" cy="761428"/>
            </a:xfrm>
          </p:grpSpPr>
          <p:sp>
            <p:nvSpPr>
              <p:cNvPr id="40"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endParaRPr lang="zh-CN" altLang="zh-CN">
                  <a:solidFill>
                    <a:srgbClr val="000000"/>
                  </a:solidFill>
                  <a:latin typeface="Arial" panose="020B0604020202020204" pitchFamily="34" charset="0"/>
                  <a:ea typeface="宋体" pitchFamily="2" charset="-122"/>
                </a:endParaRPr>
              </a:p>
            </p:txBody>
          </p:sp>
          <p:grpSp>
            <p:nvGrpSpPr>
              <p:cNvPr id="27" name="Group 49"/>
              <p:cNvGrpSpPr/>
              <p:nvPr/>
            </p:nvGrpSpPr>
            <p:grpSpPr bwMode="auto">
              <a:xfrm>
                <a:off x="1046480" y="3962400"/>
                <a:ext cx="936071" cy="761428"/>
                <a:chOff x="-44" y="1473"/>
                <a:chExt cx="981" cy="1105"/>
              </a:xfrm>
            </p:grpSpPr>
            <p:pic>
              <p:nvPicPr>
                <p:cNvPr id="42" name="Picture 50" descr="desktop_computer_stylized_medium"/>
                <p:cNvPicPr>
                  <a:picLocks noChangeAspect="1" noChangeArrowheads="1"/>
                </p:cNvPicPr>
                <p:nvPr/>
              </p:nvPicPr>
              <p:blipFill>
                <a:blip r:embed="rId7" cstate="print"/>
                <a:srcRect/>
                <a:stretch>
                  <a:fillRect/>
                </a:stretch>
              </p:blipFill>
              <p:spPr bwMode="auto">
                <a:xfrm flipH="1">
                  <a:off x="-44" y="1473"/>
                  <a:ext cx="981" cy="1105"/>
                </a:xfrm>
                <a:prstGeom prst="rect">
                  <a:avLst/>
                </a:prstGeom>
                <a:noFill/>
                <a:ln w="9525">
                  <a:noFill/>
                  <a:miter lim="800000"/>
                  <a:headEnd/>
                  <a:tailEnd/>
                </a:ln>
              </p:spPr>
            </p:pic>
            <p:sp>
              <p:nvSpPr>
                <p:cNvPr id="43" name="Freeform 51"/>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a:effectLst/>
              </p:spPr>
              <p:txBody>
                <a:bodyPr wrap="none"/>
                <a:lstStyle/>
                <a:p>
                  <a:endParaRPr lang="zh-CN" altLang="en-US">
                    <a:solidFill>
                      <a:srgbClr val="000000"/>
                    </a:solidFill>
                    <a:latin typeface="Arial" panose="020B0604020202020204" pitchFamily="34" charset="0"/>
                    <a:ea typeface="宋体" pitchFamily="2"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Effect transition="in" filter="blinds(horizontal)">
                                      <p:cBhvr>
                                        <p:cTn id="7" dur="500"/>
                                        <p:tgtEl>
                                          <p:spTgt spid="52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227">
                                            <p:txEl>
                                              <p:pRg st="1" end="1"/>
                                            </p:txEl>
                                          </p:spTgt>
                                        </p:tgtEl>
                                        <p:attrNameLst>
                                          <p:attrName>style.visibility</p:attrName>
                                        </p:attrNameLst>
                                      </p:cBhvr>
                                      <p:to>
                                        <p:strVal val="visible"/>
                                      </p:to>
                                    </p:set>
                                    <p:animEffect transition="in" filter="blinds(horizontal)">
                                      <p:cBhvr>
                                        <p:cTn id="12" dur="500"/>
                                        <p:tgtEl>
                                          <p:spTgt spid="52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227">
                                            <p:txEl>
                                              <p:pRg st="2" end="2"/>
                                            </p:txEl>
                                          </p:spTgt>
                                        </p:tgtEl>
                                        <p:attrNameLst>
                                          <p:attrName>style.visibility</p:attrName>
                                        </p:attrNameLst>
                                      </p:cBhvr>
                                      <p:to>
                                        <p:strVal val="visible"/>
                                      </p:to>
                                    </p:set>
                                    <p:animEffect transition="in" filter="blinds(horizontal)">
                                      <p:cBhvr>
                                        <p:cTn id="17" dur="500"/>
                                        <p:tgtEl>
                                          <p:spTgt spid="52227">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2227">
                                            <p:txEl>
                                              <p:pRg st="3" end="3"/>
                                            </p:txEl>
                                          </p:spTgt>
                                        </p:tgtEl>
                                        <p:attrNameLst>
                                          <p:attrName>style.visibility</p:attrName>
                                        </p:attrNameLst>
                                      </p:cBhvr>
                                      <p:to>
                                        <p:strVal val="visible"/>
                                      </p:to>
                                    </p:set>
                                    <p:animEffect transition="in" filter="blinds(horizontal)">
                                      <p:cBhvr>
                                        <p:cTn id="20" dur="500"/>
                                        <p:tgtEl>
                                          <p:spTgt spid="52227">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2227">
                                            <p:txEl>
                                              <p:pRg st="4" end="4"/>
                                            </p:txEl>
                                          </p:spTgt>
                                        </p:tgtEl>
                                        <p:attrNameLst>
                                          <p:attrName>style.visibility</p:attrName>
                                        </p:attrNameLst>
                                      </p:cBhvr>
                                      <p:to>
                                        <p:strVal val="visible"/>
                                      </p:to>
                                    </p:set>
                                    <p:animEffect transition="in" filter="blinds(horizontal)">
                                      <p:cBhvr>
                                        <p:cTn id="23" dur="500"/>
                                        <p:tgtEl>
                                          <p:spTgt spid="5222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2227">
                                            <p:txEl>
                                              <p:pRg st="5" end="5"/>
                                            </p:txEl>
                                          </p:spTgt>
                                        </p:tgtEl>
                                        <p:attrNameLst>
                                          <p:attrName>style.visibility</p:attrName>
                                        </p:attrNameLst>
                                      </p:cBhvr>
                                      <p:to>
                                        <p:strVal val="visible"/>
                                      </p:to>
                                    </p:set>
                                    <p:animEffect transition="in" filter="blinds(horizontal)">
                                      <p:cBhvr>
                                        <p:cTn id="28" dur="500"/>
                                        <p:tgtEl>
                                          <p:spTgt spid="52227">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52227">
                                            <p:txEl>
                                              <p:pRg st="6" end="6"/>
                                            </p:txEl>
                                          </p:spTgt>
                                        </p:tgtEl>
                                        <p:attrNameLst>
                                          <p:attrName>style.visibility</p:attrName>
                                        </p:attrNameLst>
                                      </p:cBhvr>
                                      <p:to>
                                        <p:strVal val="visible"/>
                                      </p:to>
                                    </p:set>
                                    <p:animEffect transition="in" filter="blinds(horizontal)">
                                      <p:cBhvr>
                                        <p:cTn id="31" dur="500"/>
                                        <p:tgtEl>
                                          <p:spTgt spid="52227">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2228">
                                            <p:txEl>
                                              <p:pRg st="0" end="0"/>
                                            </p:txEl>
                                          </p:spTgt>
                                        </p:tgtEl>
                                        <p:attrNameLst>
                                          <p:attrName>style.visibility</p:attrName>
                                        </p:attrNameLst>
                                      </p:cBhvr>
                                      <p:to>
                                        <p:strVal val="visible"/>
                                      </p:to>
                                    </p:set>
                                    <p:animEffect transition="in" filter="blinds(horizontal)">
                                      <p:cBhvr>
                                        <p:cTn id="36" dur="500"/>
                                        <p:tgtEl>
                                          <p:spTgt spid="52228">
                                            <p:txEl>
                                              <p:pRg st="0" end="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2228">
                                            <p:txEl>
                                              <p:pRg st="1" end="1"/>
                                            </p:txEl>
                                          </p:spTgt>
                                        </p:tgtEl>
                                        <p:attrNameLst>
                                          <p:attrName>style.visibility</p:attrName>
                                        </p:attrNameLst>
                                      </p:cBhvr>
                                      <p:to>
                                        <p:strVal val="visible"/>
                                      </p:to>
                                    </p:set>
                                    <p:animEffect transition="in" filter="blinds(horizontal)">
                                      <p:cBhvr>
                                        <p:cTn id="39" dur="500"/>
                                        <p:tgtEl>
                                          <p:spTgt spid="52228">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52228">
                                            <p:txEl>
                                              <p:pRg st="2" end="2"/>
                                            </p:txEl>
                                          </p:spTgt>
                                        </p:tgtEl>
                                        <p:attrNameLst>
                                          <p:attrName>style.visibility</p:attrName>
                                        </p:attrNameLst>
                                      </p:cBhvr>
                                      <p:to>
                                        <p:strVal val="visible"/>
                                      </p:to>
                                    </p:set>
                                    <p:animEffect transition="in" filter="blinds(horizontal)">
                                      <p:cBhvr>
                                        <p:cTn id="44" dur="500"/>
                                        <p:tgtEl>
                                          <p:spTgt spid="52228">
                                            <p:txEl>
                                              <p:pRg st="2" end="2"/>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52228">
                                            <p:txEl>
                                              <p:pRg st="3" end="3"/>
                                            </p:txEl>
                                          </p:spTgt>
                                        </p:tgtEl>
                                        <p:attrNameLst>
                                          <p:attrName>style.visibility</p:attrName>
                                        </p:attrNameLst>
                                      </p:cBhvr>
                                      <p:to>
                                        <p:strVal val="visible"/>
                                      </p:to>
                                    </p:set>
                                    <p:animEffect transition="in" filter="blinds(horizontal)">
                                      <p:cBhvr>
                                        <p:cTn id="47" dur="500"/>
                                        <p:tgtEl>
                                          <p:spTgt spid="522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Lec12</a:t>
            </a:r>
            <a:endParaRPr lang="en-US" altLang="zh-CN" dirty="0">
              <a:solidFill>
                <a:srgbClr val="000000">
                  <a:tint val="75000"/>
                </a:srgbClr>
              </a:solidFill>
            </a:endParaRPr>
          </a:p>
        </p:txBody>
      </p:sp>
      <p:sp>
        <p:nvSpPr>
          <p:cNvPr id="55304" name="灯片编号占位符 7"/>
          <p:cNvSpPr>
            <a:spLocks noGrp="1"/>
          </p:cNvSpPr>
          <p:nvPr>
            <p:ph type="sldNum" sz="quarter" idx="12"/>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D7FE89FC-EF08-4950-91D0-1F2F55D612A1}"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55299" name="Rectangle 3"/>
          <p:cNvSpPr>
            <a:spLocks noGrp="1" noChangeArrowheads="1"/>
          </p:cNvSpPr>
          <p:nvPr>
            <p:ph idx="4294967295"/>
            <p:custDataLst>
              <p:tags r:id="rId3"/>
            </p:custDataLst>
          </p:nvPr>
        </p:nvSpPr>
        <p:spPr>
          <a:xfrm>
            <a:off x="544016" y="404664"/>
            <a:ext cx="7988424" cy="3600400"/>
          </a:xfrm>
        </p:spPr>
        <p:txBody>
          <a:bodyPr>
            <a:normAutofit fontScale="92500" lnSpcReduction="20000"/>
          </a:bodyPr>
          <a:lstStyle/>
          <a:p>
            <a:r>
              <a:rPr lang="en-US" altLang="zh-CN" sz="2000" dirty="0"/>
              <a:t>A </a:t>
            </a:r>
            <a:r>
              <a:rPr lang="zh-CN" altLang="en-US" sz="2000" dirty="0"/>
              <a:t>创建带有源地址 </a:t>
            </a:r>
            <a:r>
              <a:rPr lang="en-US" altLang="zh-CN" sz="2000" dirty="0"/>
              <a:t>A</a:t>
            </a:r>
            <a:r>
              <a:rPr lang="zh-CN" altLang="en-US" sz="2000" dirty="0"/>
              <a:t>、目的地址</a:t>
            </a:r>
            <a:r>
              <a:rPr lang="en-US" altLang="zh-CN" sz="2000" dirty="0"/>
              <a:t> B </a:t>
            </a:r>
            <a:r>
              <a:rPr lang="zh-CN" altLang="en-US" sz="2000" dirty="0"/>
              <a:t>的数据报</a:t>
            </a:r>
            <a:endParaRPr lang="en-US" altLang="zh-CN" sz="2000" dirty="0"/>
          </a:p>
          <a:p>
            <a:pPr lvl="0"/>
            <a:r>
              <a:rPr lang="en-US" altLang="zh-CN" sz="2000" dirty="0"/>
              <a:t>A</a:t>
            </a:r>
            <a:r>
              <a:rPr lang="zh-CN" altLang="en-US" sz="2000" dirty="0"/>
              <a:t>根据</a:t>
            </a:r>
            <a:r>
              <a:rPr lang="en-US" altLang="zh-CN" sz="2000" dirty="0"/>
              <a:t>B</a:t>
            </a:r>
            <a:r>
              <a:rPr lang="zh-CN" altLang="en-US" sz="2000" dirty="0"/>
              <a:t>的</a:t>
            </a:r>
            <a:r>
              <a:rPr lang="en-US" altLang="zh-CN" sz="2000" dirty="0"/>
              <a:t>IP</a:t>
            </a:r>
            <a:r>
              <a:rPr lang="zh-CN" altLang="en-US" sz="2000" dirty="0"/>
              <a:t>地址和子网掩码，得知</a:t>
            </a:r>
            <a:r>
              <a:rPr lang="en-US" altLang="zh-CN" sz="2000" dirty="0"/>
              <a:t>B</a:t>
            </a:r>
            <a:r>
              <a:rPr lang="zh-CN" altLang="en-US" sz="2000" dirty="0"/>
              <a:t>不在同一子网内，从而</a:t>
            </a:r>
            <a:r>
              <a:rPr lang="en-US" altLang="zh-CN" sz="2000" dirty="0"/>
              <a:t>A</a:t>
            </a:r>
            <a:r>
              <a:rPr lang="zh-CN" altLang="en-US" sz="2000" dirty="0"/>
              <a:t>准备将该帧递送给其网关路由器</a:t>
            </a:r>
            <a:r>
              <a:rPr lang="en-US" altLang="zh-CN" sz="2000" dirty="0"/>
              <a:t>111.111.111.110 (R</a:t>
            </a:r>
            <a:r>
              <a:rPr lang="zh-CN" altLang="en-US" sz="2000" dirty="0"/>
              <a:t>的接口</a:t>
            </a:r>
            <a:r>
              <a:rPr lang="en-US" altLang="zh-CN" sz="2000" dirty="0"/>
              <a:t>1)</a:t>
            </a:r>
            <a:endParaRPr lang="en-US" altLang="zh-CN" sz="2000" dirty="0"/>
          </a:p>
          <a:p>
            <a:r>
              <a:rPr lang="en-US" altLang="zh-CN" sz="2000" dirty="0"/>
              <a:t>A </a:t>
            </a:r>
            <a:r>
              <a:rPr lang="zh-CN" altLang="en-US" sz="2000" dirty="0"/>
              <a:t>使用</a:t>
            </a:r>
            <a:r>
              <a:rPr lang="en-US" altLang="zh-CN" sz="2000" dirty="0"/>
              <a:t> ARP </a:t>
            </a:r>
            <a:r>
              <a:rPr lang="zh-CN" altLang="en-US" sz="2000" dirty="0"/>
              <a:t>得到</a:t>
            </a:r>
            <a:r>
              <a:rPr lang="en-US" altLang="zh-CN" sz="2000" dirty="0"/>
              <a:t> R </a:t>
            </a:r>
            <a:r>
              <a:rPr lang="zh-CN" altLang="en-US" sz="2000" dirty="0"/>
              <a:t>的接口</a:t>
            </a:r>
            <a:r>
              <a:rPr lang="en-US" altLang="zh-CN" sz="2000" dirty="0"/>
              <a:t>1 (111.111.111.110) </a:t>
            </a:r>
            <a:r>
              <a:rPr lang="zh-CN" altLang="en-US" sz="2000" dirty="0"/>
              <a:t>的</a:t>
            </a:r>
            <a:r>
              <a:rPr lang="en-US" altLang="zh-CN" sz="2000" dirty="0"/>
              <a:t> MAC </a:t>
            </a:r>
            <a:r>
              <a:rPr lang="zh-CN" altLang="en-US" sz="2000" dirty="0"/>
              <a:t>地址</a:t>
            </a:r>
            <a:r>
              <a:rPr lang="en-US" altLang="zh-CN" sz="2000" dirty="0"/>
              <a:t> </a:t>
            </a:r>
            <a:endParaRPr lang="en-US" altLang="zh-CN" sz="2000" dirty="0"/>
          </a:p>
          <a:p>
            <a:r>
              <a:rPr lang="en-US" altLang="zh-CN" sz="2000" dirty="0"/>
              <a:t>A </a:t>
            </a:r>
            <a:r>
              <a:rPr lang="zh-CN" altLang="en-US" sz="2000" dirty="0"/>
              <a:t>创建以 </a:t>
            </a:r>
            <a:r>
              <a:rPr lang="en-US" altLang="zh-CN" sz="2000" dirty="0"/>
              <a:t>R </a:t>
            </a:r>
            <a:r>
              <a:rPr lang="zh-CN" altLang="en-US" sz="2000" dirty="0"/>
              <a:t>的接口</a:t>
            </a:r>
            <a:r>
              <a:rPr lang="en-US" altLang="zh-CN" sz="2000" dirty="0"/>
              <a:t>1</a:t>
            </a:r>
            <a:r>
              <a:rPr lang="zh-CN" altLang="en-US" sz="2000" dirty="0"/>
              <a:t>的 </a:t>
            </a:r>
            <a:r>
              <a:rPr lang="en-US" altLang="zh-CN" sz="2000" dirty="0"/>
              <a:t>MAC </a:t>
            </a:r>
            <a:r>
              <a:rPr lang="zh-CN" altLang="en-US" sz="2000" dirty="0"/>
              <a:t>地址为目的地址的链路层帧，其中封装了 </a:t>
            </a:r>
            <a:r>
              <a:rPr lang="en-US" altLang="zh-CN" sz="2000" dirty="0"/>
              <a:t> A-to-B IP </a:t>
            </a:r>
            <a:r>
              <a:rPr lang="zh-CN" altLang="en-US" sz="2000" dirty="0"/>
              <a:t>数据报</a:t>
            </a:r>
            <a:endParaRPr lang="en-US" altLang="zh-CN" sz="2000" dirty="0"/>
          </a:p>
          <a:p>
            <a:r>
              <a:rPr lang="en-US" altLang="zh-CN" sz="2000" dirty="0"/>
              <a:t>A </a:t>
            </a:r>
            <a:r>
              <a:rPr lang="zh-CN" altLang="en-US" sz="2000" dirty="0"/>
              <a:t>的网卡发送帧</a:t>
            </a:r>
            <a:r>
              <a:rPr lang="en-US" altLang="zh-CN" sz="2000" dirty="0"/>
              <a:t> </a:t>
            </a:r>
            <a:endParaRPr lang="en-US" altLang="zh-CN" sz="2000" dirty="0"/>
          </a:p>
          <a:p>
            <a:r>
              <a:rPr lang="en-US" altLang="zh-CN" sz="2000" dirty="0"/>
              <a:t>R </a:t>
            </a:r>
            <a:r>
              <a:rPr lang="zh-CN" altLang="en-US" sz="2000" dirty="0"/>
              <a:t>的接口</a:t>
            </a:r>
            <a:r>
              <a:rPr lang="en-US" altLang="zh-CN" sz="2000" dirty="0"/>
              <a:t>1</a:t>
            </a:r>
            <a:r>
              <a:rPr lang="zh-CN" altLang="en-US" sz="2000" dirty="0"/>
              <a:t>的网卡收到帧</a:t>
            </a:r>
            <a:r>
              <a:rPr lang="en-US" altLang="zh-CN" sz="2000" dirty="0"/>
              <a:t> </a:t>
            </a:r>
            <a:endParaRPr lang="en-US" altLang="zh-CN" sz="2000" dirty="0"/>
          </a:p>
          <a:p>
            <a:r>
              <a:rPr lang="en-US" altLang="zh-CN" sz="2000" dirty="0"/>
              <a:t>R </a:t>
            </a:r>
            <a:r>
              <a:rPr lang="zh-CN" altLang="en-US" sz="2000" dirty="0"/>
              <a:t>从以太网帧中提取出</a:t>
            </a:r>
            <a:r>
              <a:rPr lang="en-US" altLang="zh-CN" sz="2000" dirty="0"/>
              <a:t> IP </a:t>
            </a:r>
            <a:r>
              <a:rPr lang="zh-CN" altLang="en-US" sz="2000" dirty="0"/>
              <a:t>数据报</a:t>
            </a:r>
            <a:r>
              <a:rPr lang="en-US" altLang="zh-CN" sz="2000" dirty="0"/>
              <a:t>, </a:t>
            </a:r>
            <a:r>
              <a:rPr lang="zh-CN" altLang="en-US" sz="2000" dirty="0"/>
              <a:t>看出来它是要发往 </a:t>
            </a:r>
            <a:r>
              <a:rPr lang="en-US" altLang="zh-CN" sz="2000" dirty="0"/>
              <a:t>B </a:t>
            </a:r>
            <a:r>
              <a:rPr lang="zh-CN" altLang="en-US" sz="2000" dirty="0"/>
              <a:t>的</a:t>
            </a:r>
            <a:r>
              <a:rPr lang="en-US" altLang="zh-CN" sz="2000" dirty="0"/>
              <a:t>, </a:t>
            </a:r>
            <a:r>
              <a:rPr lang="zh-CN" altLang="en-US" sz="2000" dirty="0"/>
              <a:t>并通过其转发表查出来该</a:t>
            </a:r>
            <a:r>
              <a:rPr lang="en-US" altLang="zh-CN" sz="2000" dirty="0"/>
              <a:t>IP</a:t>
            </a:r>
            <a:r>
              <a:rPr lang="zh-CN" altLang="en-US" sz="2000" dirty="0"/>
              <a:t>数据报应该由其接口</a:t>
            </a:r>
            <a:r>
              <a:rPr lang="en-US" altLang="zh-CN" sz="2000" dirty="0"/>
              <a:t>2 (222.222.222.220) </a:t>
            </a:r>
            <a:r>
              <a:rPr lang="zh-CN" altLang="en-US" sz="2000" dirty="0"/>
              <a:t>转发</a:t>
            </a:r>
            <a:r>
              <a:rPr lang="en-US" altLang="zh-CN" sz="2000" dirty="0"/>
              <a:t>, </a:t>
            </a:r>
            <a:r>
              <a:rPr lang="zh-CN" altLang="en-US" sz="2000" dirty="0"/>
              <a:t>并由</a:t>
            </a:r>
            <a:r>
              <a:rPr lang="en-US" altLang="zh-CN" sz="2000" dirty="0"/>
              <a:t>B</a:t>
            </a:r>
            <a:r>
              <a:rPr lang="zh-CN" altLang="en-US" sz="2000" dirty="0"/>
              <a:t>的</a:t>
            </a:r>
            <a:r>
              <a:rPr lang="en-US" altLang="zh-CN" sz="2000" dirty="0"/>
              <a:t>IP</a:t>
            </a:r>
            <a:r>
              <a:rPr lang="zh-CN" altLang="en-US" sz="2000" dirty="0"/>
              <a:t>地址和子网掩码推断出</a:t>
            </a:r>
            <a:r>
              <a:rPr lang="en-US" altLang="zh-CN" sz="2000" dirty="0"/>
              <a:t>B</a:t>
            </a:r>
            <a:r>
              <a:rPr lang="zh-CN" altLang="en-US" sz="2000" dirty="0"/>
              <a:t>与接口</a:t>
            </a:r>
            <a:r>
              <a:rPr lang="en-US" altLang="zh-CN" sz="2000" dirty="0"/>
              <a:t>2</a:t>
            </a:r>
            <a:r>
              <a:rPr lang="zh-CN" altLang="en-US" sz="2000" dirty="0"/>
              <a:t>在同一子网内</a:t>
            </a:r>
            <a:endParaRPr lang="en-US" altLang="zh-CN" sz="2000" dirty="0"/>
          </a:p>
          <a:p>
            <a:r>
              <a:rPr lang="en-US" altLang="zh-CN" sz="2000" dirty="0"/>
              <a:t>R </a:t>
            </a:r>
            <a:r>
              <a:rPr lang="zh-CN" altLang="en-US" sz="2000" dirty="0"/>
              <a:t>使用其接口</a:t>
            </a:r>
            <a:r>
              <a:rPr lang="en-US" altLang="zh-CN" sz="2000" dirty="0"/>
              <a:t>2</a:t>
            </a:r>
            <a:r>
              <a:rPr lang="zh-CN" altLang="en-US" sz="2000" dirty="0"/>
              <a:t>的</a:t>
            </a:r>
            <a:r>
              <a:rPr lang="en-US" altLang="zh-CN" sz="2000" dirty="0"/>
              <a:t> ARP </a:t>
            </a:r>
            <a:r>
              <a:rPr lang="zh-CN" altLang="en-US" sz="2000" dirty="0"/>
              <a:t>得到</a:t>
            </a:r>
            <a:r>
              <a:rPr lang="en-US" altLang="zh-CN" sz="2000" dirty="0"/>
              <a:t> B </a:t>
            </a:r>
            <a:r>
              <a:rPr lang="zh-CN" altLang="en-US" sz="2000" dirty="0"/>
              <a:t>的</a:t>
            </a:r>
            <a:r>
              <a:rPr lang="en-US" altLang="zh-CN" sz="2000" dirty="0"/>
              <a:t> MAC </a:t>
            </a:r>
            <a:r>
              <a:rPr lang="zh-CN" altLang="en-US" sz="2000" dirty="0"/>
              <a:t>地址</a:t>
            </a:r>
            <a:endParaRPr lang="en-US" altLang="zh-CN" sz="2000" dirty="0"/>
          </a:p>
          <a:p>
            <a:r>
              <a:rPr lang="en-US" altLang="zh-CN" sz="2000" dirty="0"/>
              <a:t>R </a:t>
            </a:r>
            <a:r>
              <a:rPr lang="zh-CN" altLang="en-US" sz="2000" dirty="0"/>
              <a:t>的接口</a:t>
            </a:r>
            <a:r>
              <a:rPr lang="en-US" altLang="zh-CN" sz="2000" dirty="0"/>
              <a:t>2 </a:t>
            </a:r>
            <a:r>
              <a:rPr lang="zh-CN" altLang="en-US" sz="2000" dirty="0"/>
              <a:t>创建帧，其中包含有 </a:t>
            </a:r>
            <a:r>
              <a:rPr lang="en-US" altLang="zh-CN" sz="2000" dirty="0"/>
              <a:t>A-to-B IP </a:t>
            </a:r>
            <a:r>
              <a:rPr lang="zh-CN" altLang="en-US" sz="2000" dirty="0"/>
              <a:t>数据报，发送到</a:t>
            </a:r>
            <a:r>
              <a:rPr lang="en-US" altLang="zh-CN" sz="2000" dirty="0"/>
              <a:t> B</a:t>
            </a:r>
            <a:endParaRPr lang="en-US" altLang="zh-CN" dirty="0"/>
          </a:p>
        </p:txBody>
      </p:sp>
      <p:grpSp>
        <p:nvGrpSpPr>
          <p:cNvPr id="3" name="Group 4"/>
          <p:cNvGrpSpPr/>
          <p:nvPr/>
        </p:nvGrpSpPr>
        <p:grpSpPr bwMode="auto">
          <a:xfrm>
            <a:off x="709613" y="3962400"/>
            <a:ext cx="8221662" cy="2349500"/>
            <a:chOff x="709613" y="3962400"/>
            <a:chExt cx="8221662" cy="2349500"/>
          </a:xfrm>
        </p:grpSpPr>
        <p:grpSp>
          <p:nvGrpSpPr>
            <p:cNvPr id="4" name="Group 99"/>
            <p:cNvGrpSpPr/>
            <p:nvPr/>
          </p:nvGrpSpPr>
          <p:grpSpPr bwMode="auto">
            <a:xfrm>
              <a:off x="6979920" y="5354320"/>
              <a:ext cx="711200" cy="601028"/>
              <a:chOff x="7179310" y="4033520"/>
              <a:chExt cx="1009650" cy="855028"/>
            </a:xfrm>
          </p:grpSpPr>
          <p:grpSp>
            <p:nvGrpSpPr>
              <p:cNvPr id="5" name="Group 44"/>
              <p:cNvGrpSpPr/>
              <p:nvPr/>
            </p:nvGrpSpPr>
            <p:grpSpPr bwMode="auto">
              <a:xfrm>
                <a:off x="7179310" y="4033520"/>
                <a:ext cx="1009650" cy="855028"/>
                <a:chOff x="-44" y="1473"/>
                <a:chExt cx="981" cy="1105"/>
              </a:xfrm>
            </p:grpSpPr>
            <p:pic>
              <p:nvPicPr>
                <p:cNvPr id="72" name="Picture 45" descr="desktop_computer_stylized_medium"/>
                <p:cNvPicPr>
                  <a:picLocks noChangeAspect="1" noChangeArrowheads="1"/>
                </p:cNvPicPr>
                <p:nvPr/>
              </p:nvPicPr>
              <p:blipFill>
                <a:blip r:embed="rId4" cstate="print"/>
                <a:srcRect/>
                <a:stretch>
                  <a:fillRect/>
                </a:stretch>
              </p:blipFill>
              <p:spPr bwMode="auto">
                <a:xfrm flipH="1">
                  <a:off x="-44" y="1473"/>
                  <a:ext cx="981" cy="1105"/>
                </a:xfrm>
                <a:prstGeom prst="rect">
                  <a:avLst/>
                </a:prstGeom>
                <a:noFill/>
                <a:ln w="9525">
                  <a:noFill/>
                  <a:miter lim="800000"/>
                  <a:headEnd/>
                  <a:tailEnd/>
                </a:ln>
              </p:spPr>
            </p:pic>
            <p:sp>
              <p:nvSpPr>
                <p:cNvPr id="73" name="Freeform 46"/>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a:effectLst/>
              </p:spPr>
              <p:txBody>
                <a:bodyPr wrap="none"/>
                <a:lstStyle/>
                <a:p>
                  <a:endParaRPr lang="zh-CN" altLang="en-US">
                    <a:solidFill>
                      <a:srgbClr val="000000"/>
                    </a:solidFill>
                    <a:latin typeface="Arial" panose="020B0604020202020204" pitchFamily="34" charset="0"/>
                    <a:ea typeface="宋体" pitchFamily="2" charset="-122"/>
                  </a:endParaRPr>
                </a:p>
              </p:txBody>
            </p:sp>
          </p:grpSp>
          <p:sp>
            <p:nvSpPr>
              <p:cNvPr id="71"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endParaRPr lang="zh-CN" altLang="zh-CN">
                  <a:solidFill>
                    <a:srgbClr val="000000"/>
                  </a:solidFill>
                  <a:latin typeface="Arial" panose="020B0604020202020204" pitchFamily="34" charset="0"/>
                  <a:ea typeface="宋体" pitchFamily="2" charset="-122"/>
                </a:endParaRPr>
              </a:p>
            </p:txBody>
          </p:sp>
        </p:grpSp>
        <p:grpSp>
          <p:nvGrpSpPr>
            <p:cNvPr id="6" name="Group 2"/>
            <p:cNvGrpSpPr/>
            <p:nvPr/>
          </p:nvGrpSpPr>
          <p:grpSpPr bwMode="auto">
            <a:xfrm>
              <a:off x="1046480" y="3962400"/>
              <a:ext cx="1026163" cy="761428"/>
              <a:chOff x="1046480" y="3962400"/>
              <a:chExt cx="1026163" cy="761428"/>
            </a:xfrm>
          </p:grpSpPr>
          <p:sp>
            <p:nvSpPr>
              <p:cNvPr id="66"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endParaRPr lang="zh-CN" altLang="zh-CN">
                  <a:solidFill>
                    <a:srgbClr val="000000"/>
                  </a:solidFill>
                  <a:latin typeface="Arial" panose="020B0604020202020204" pitchFamily="34" charset="0"/>
                  <a:ea typeface="宋体" pitchFamily="2" charset="-122"/>
                </a:endParaRPr>
              </a:p>
            </p:txBody>
          </p:sp>
          <p:grpSp>
            <p:nvGrpSpPr>
              <p:cNvPr id="7" name="Group 49"/>
              <p:cNvGrpSpPr/>
              <p:nvPr/>
            </p:nvGrpSpPr>
            <p:grpSpPr bwMode="auto">
              <a:xfrm>
                <a:off x="1046480" y="3962400"/>
                <a:ext cx="936071" cy="761428"/>
                <a:chOff x="-44" y="1473"/>
                <a:chExt cx="981" cy="1105"/>
              </a:xfrm>
            </p:grpSpPr>
            <p:pic>
              <p:nvPicPr>
                <p:cNvPr id="68" name="Picture 50"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69" name="Freeform 51"/>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a:effectLst/>
              </p:spPr>
              <p:txBody>
                <a:bodyPr wrap="none"/>
                <a:lstStyle/>
                <a:p>
                  <a:endParaRPr lang="zh-CN" altLang="en-US">
                    <a:solidFill>
                      <a:srgbClr val="000000"/>
                    </a:solidFill>
                    <a:latin typeface="Arial" panose="020B0604020202020204" pitchFamily="34" charset="0"/>
                    <a:ea typeface="宋体" pitchFamily="2" charset="-122"/>
                  </a:endParaRPr>
                </a:p>
              </p:txBody>
            </p:sp>
          </p:grpSp>
        </p:grpSp>
        <p:sp>
          <p:nvSpPr>
            <p:cNvPr id="13" name="Text Box 4"/>
            <p:cNvSpPr txBox="1">
              <a:spLocks noChangeArrowheads="1"/>
            </p:cNvSpPr>
            <p:nvPr/>
          </p:nvSpPr>
          <p:spPr bwMode="auto">
            <a:xfrm>
              <a:off x="4224338" y="4381500"/>
              <a:ext cx="376237" cy="457200"/>
            </a:xfrm>
            <a:prstGeom prst="rect">
              <a:avLst/>
            </a:prstGeom>
            <a:noFill/>
            <a:ln w="9525">
              <a:noFill/>
              <a:miter lim="800000"/>
            </a:ln>
            <a:effectLst/>
          </p:spPr>
          <p:txBody>
            <a:bodyPr wrap="none">
              <a:spAutoFit/>
            </a:bodyPr>
            <a:lstStyle/>
            <a:p>
              <a:pPr>
                <a:spcBef>
                  <a:spcPct val="50000"/>
                </a:spcBef>
              </a:pPr>
              <a:r>
                <a:rPr lang="en-US" altLang="zh-CN" sz="2400">
                  <a:solidFill>
                    <a:srgbClr val="FF0000"/>
                  </a:solidFill>
                  <a:latin typeface="Gill Sans MT" pitchFamily="34" charset="0"/>
                  <a:ea typeface="宋体" pitchFamily="2" charset="-122"/>
                </a:rPr>
                <a:t>R</a:t>
              </a:r>
              <a:endParaRPr lang="en-US" altLang="zh-CN">
                <a:solidFill>
                  <a:srgbClr val="000000"/>
                </a:solidFill>
                <a:latin typeface="Gill Sans MT" pitchFamily="34" charset="0"/>
                <a:ea typeface="宋体" pitchFamily="2" charset="-122"/>
              </a:endParaRPr>
            </a:p>
          </p:txBody>
        </p:sp>
        <p:sp>
          <p:nvSpPr>
            <p:cNvPr id="14" name="Text Box 21"/>
            <p:cNvSpPr txBox="1">
              <a:spLocks noChangeArrowheads="1"/>
            </p:cNvSpPr>
            <p:nvPr/>
          </p:nvSpPr>
          <p:spPr bwMode="auto">
            <a:xfrm>
              <a:off x="3868738" y="5378450"/>
              <a:ext cx="1543050" cy="274638"/>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1A-23-F9-CD-06-9B</a:t>
              </a:r>
              <a:endParaRPr lang="en-US" sz="1200" i="0">
                <a:solidFill>
                  <a:srgbClr val="000000"/>
                </a:solidFill>
                <a:latin typeface="Arial" panose="020B0604020202020204" pitchFamily="34" charset="0"/>
              </a:endParaRPr>
            </a:p>
          </p:txBody>
        </p:sp>
        <p:sp>
          <p:nvSpPr>
            <p:cNvPr id="15" name="Text Box 22"/>
            <p:cNvSpPr txBox="1">
              <a:spLocks noChangeArrowheads="1"/>
            </p:cNvSpPr>
            <p:nvPr/>
          </p:nvSpPr>
          <p:spPr bwMode="auto">
            <a:xfrm>
              <a:off x="4016375" y="5205413"/>
              <a:ext cx="1322388" cy="274637"/>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222.222.222.220</a:t>
              </a:r>
              <a:endParaRPr lang="en-US" sz="1200" i="0">
                <a:solidFill>
                  <a:srgbClr val="000000"/>
                </a:solidFill>
                <a:latin typeface="Arial" panose="020B0604020202020204" pitchFamily="34" charset="0"/>
              </a:endParaRPr>
            </a:p>
          </p:txBody>
        </p:sp>
        <p:grpSp>
          <p:nvGrpSpPr>
            <p:cNvPr id="8" name="Group 23"/>
            <p:cNvGrpSpPr/>
            <p:nvPr/>
          </p:nvGrpSpPr>
          <p:grpSpPr bwMode="auto">
            <a:xfrm>
              <a:off x="3044825" y="5794375"/>
              <a:ext cx="1541463" cy="449263"/>
              <a:chOff x="1934" y="2405"/>
              <a:chExt cx="971" cy="283"/>
            </a:xfrm>
          </p:grpSpPr>
          <p:sp>
            <p:nvSpPr>
              <p:cNvPr id="64" name="Text Box 24"/>
              <p:cNvSpPr txBox="1">
                <a:spLocks noChangeArrowheads="1"/>
              </p:cNvSpPr>
              <p:nvPr/>
            </p:nvSpPr>
            <p:spPr bwMode="auto">
              <a:xfrm>
                <a:off x="1934" y="2405"/>
                <a:ext cx="833" cy="173"/>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111.111.111.110</a:t>
                </a:r>
                <a:endParaRPr lang="en-US" sz="1200" i="0">
                  <a:solidFill>
                    <a:srgbClr val="000000"/>
                  </a:solidFill>
                  <a:latin typeface="Arial" panose="020B0604020202020204" pitchFamily="34" charset="0"/>
                </a:endParaRPr>
              </a:p>
            </p:txBody>
          </p:sp>
          <p:sp>
            <p:nvSpPr>
              <p:cNvPr id="65" name="Text Box 25"/>
              <p:cNvSpPr txBox="1">
                <a:spLocks noChangeArrowheads="1"/>
              </p:cNvSpPr>
              <p:nvPr/>
            </p:nvSpPr>
            <p:spPr bwMode="auto">
              <a:xfrm>
                <a:off x="1938" y="2515"/>
                <a:ext cx="967" cy="173"/>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E6-E9-00-17-BB-4B</a:t>
                </a:r>
                <a:endParaRPr lang="en-US" sz="1200" i="0">
                  <a:solidFill>
                    <a:srgbClr val="000000"/>
                  </a:solidFill>
                  <a:latin typeface="Arial" panose="020B0604020202020204" pitchFamily="34" charset="0"/>
                </a:endParaRPr>
              </a:p>
            </p:txBody>
          </p:sp>
        </p:grpSp>
        <p:sp>
          <p:nvSpPr>
            <p:cNvPr id="17" name="Text Box 26"/>
            <p:cNvSpPr txBox="1">
              <a:spLocks noChangeArrowheads="1"/>
            </p:cNvSpPr>
            <p:nvPr/>
          </p:nvSpPr>
          <p:spPr bwMode="auto">
            <a:xfrm>
              <a:off x="952500" y="6037263"/>
              <a:ext cx="1627188" cy="274637"/>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CC-49-DE-D0-AB-7D</a:t>
              </a:r>
              <a:endParaRPr lang="en-US" sz="1200" i="0">
                <a:solidFill>
                  <a:srgbClr val="000000"/>
                </a:solidFill>
                <a:latin typeface="Arial" panose="020B0604020202020204" pitchFamily="34" charset="0"/>
              </a:endParaRPr>
            </a:p>
          </p:txBody>
        </p:sp>
        <p:sp>
          <p:nvSpPr>
            <p:cNvPr id="18" name="Text Box 27"/>
            <p:cNvSpPr txBox="1">
              <a:spLocks noChangeArrowheads="1"/>
            </p:cNvSpPr>
            <p:nvPr/>
          </p:nvSpPr>
          <p:spPr bwMode="auto">
            <a:xfrm>
              <a:off x="942975" y="5854700"/>
              <a:ext cx="1322388" cy="274638"/>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111.111.111.112</a:t>
              </a:r>
              <a:endParaRPr lang="en-US" sz="1200" i="0">
                <a:solidFill>
                  <a:srgbClr val="000000"/>
                </a:solidFill>
                <a:latin typeface="Arial" panose="020B0604020202020204" pitchFamily="34" charset="0"/>
              </a:endParaRPr>
            </a:p>
          </p:txBody>
        </p:sp>
        <p:sp>
          <p:nvSpPr>
            <p:cNvPr id="19" name="Text Box 30"/>
            <p:cNvSpPr txBox="1">
              <a:spLocks noChangeArrowheads="1"/>
            </p:cNvSpPr>
            <p:nvPr/>
          </p:nvSpPr>
          <p:spPr bwMode="auto">
            <a:xfrm>
              <a:off x="709613" y="4741863"/>
              <a:ext cx="1322387" cy="274637"/>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dirty="0">
                  <a:solidFill>
                    <a:srgbClr val="000000"/>
                  </a:solidFill>
                  <a:latin typeface="Arial" panose="020B0604020202020204" pitchFamily="34" charset="0"/>
                </a:rPr>
                <a:t>111.111.111.111</a:t>
              </a:r>
              <a:endParaRPr lang="en-US" sz="1200" i="0" dirty="0">
                <a:solidFill>
                  <a:srgbClr val="000000"/>
                </a:solidFill>
                <a:latin typeface="Arial" panose="020B0604020202020204" pitchFamily="34" charset="0"/>
              </a:endParaRPr>
            </a:p>
          </p:txBody>
        </p:sp>
        <p:sp>
          <p:nvSpPr>
            <p:cNvPr id="20" name="Text Box 33"/>
            <p:cNvSpPr txBox="1">
              <a:spLocks noChangeArrowheads="1"/>
            </p:cNvSpPr>
            <p:nvPr/>
          </p:nvSpPr>
          <p:spPr bwMode="auto">
            <a:xfrm>
              <a:off x="730250" y="4927600"/>
              <a:ext cx="1509713" cy="274638"/>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74-29-9C-E8-FF-55</a:t>
              </a:r>
              <a:endParaRPr lang="en-US" sz="1200" i="0">
                <a:solidFill>
                  <a:srgbClr val="000000"/>
                </a:solidFill>
                <a:latin typeface="Arial" panose="020B0604020202020204" pitchFamily="34" charset="0"/>
              </a:endParaRPr>
            </a:p>
          </p:txBody>
        </p:sp>
        <p:sp>
          <p:nvSpPr>
            <p:cNvPr id="21" name="Freeform 39"/>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p:spPr>
          <p:txBody>
            <a:bodyPr wrap="none"/>
            <a:lstStyle/>
            <a:p>
              <a:endParaRPr lang="zh-CN" altLang="en-US">
                <a:solidFill>
                  <a:srgbClr val="000000"/>
                </a:solidFill>
                <a:latin typeface="Arial" panose="020B0604020202020204" pitchFamily="34" charset="0"/>
                <a:ea typeface="宋体" pitchFamily="2" charset="-122"/>
              </a:endParaRPr>
            </a:p>
          </p:txBody>
        </p:sp>
        <p:sp>
          <p:nvSpPr>
            <p:cNvPr id="22" name="Line 40"/>
            <p:cNvSpPr>
              <a:spLocks noChangeShapeType="1"/>
            </p:cNvSpPr>
            <p:nvPr/>
          </p:nvSpPr>
          <p:spPr bwMode="auto">
            <a:xfrm>
              <a:off x="2062163" y="4416425"/>
              <a:ext cx="438150" cy="230188"/>
            </a:xfrm>
            <a:prstGeom prst="line">
              <a:avLst/>
            </a:prstGeom>
            <a:noFill/>
            <a:ln w="9525">
              <a:solidFill>
                <a:schemeClr val="tx1"/>
              </a:solidFill>
              <a:roun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3" name="Line 41"/>
            <p:cNvSpPr>
              <a:spLocks noChangeShapeType="1"/>
            </p:cNvSpPr>
            <p:nvPr/>
          </p:nvSpPr>
          <p:spPr bwMode="auto">
            <a:xfrm flipV="1">
              <a:off x="2185988" y="5360988"/>
              <a:ext cx="231775" cy="255587"/>
            </a:xfrm>
            <a:prstGeom prst="line">
              <a:avLst/>
            </a:prstGeom>
            <a:noFill/>
            <a:ln w="9525">
              <a:solidFill>
                <a:schemeClr val="tx1"/>
              </a:solidFill>
              <a:roun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4" name="Line 42"/>
            <p:cNvSpPr>
              <a:spLocks noChangeShapeType="1"/>
            </p:cNvSpPr>
            <p:nvPr/>
          </p:nvSpPr>
          <p:spPr bwMode="auto">
            <a:xfrm>
              <a:off x="3184525" y="4954588"/>
              <a:ext cx="584200" cy="9525"/>
            </a:xfrm>
            <a:prstGeom prst="line">
              <a:avLst/>
            </a:prstGeom>
            <a:noFill/>
            <a:ln w="9525">
              <a:solidFill>
                <a:schemeClr val="tx1"/>
              </a:solidFill>
              <a:roun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5"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6"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7"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8"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29" name="Text Box 58"/>
            <p:cNvSpPr txBox="1">
              <a:spLocks noChangeArrowheads="1"/>
            </p:cNvSpPr>
            <p:nvPr/>
          </p:nvSpPr>
          <p:spPr bwMode="auto">
            <a:xfrm>
              <a:off x="719138" y="4156075"/>
              <a:ext cx="390525" cy="461963"/>
            </a:xfrm>
            <a:prstGeom prst="rect">
              <a:avLst/>
            </a:prstGeom>
            <a:noFill/>
            <a:ln w="9525">
              <a:noFill/>
              <a:miter lim="800000"/>
            </a:ln>
            <a:effectLst/>
          </p:spPr>
          <p:txBody>
            <a:bodyPr wrap="none">
              <a:spAutoFit/>
            </a:bodyPr>
            <a:lstStyle/>
            <a:p>
              <a:r>
                <a:rPr lang="en-US" altLang="zh-CN" sz="2400">
                  <a:solidFill>
                    <a:srgbClr val="FF0000"/>
                  </a:solidFill>
                  <a:latin typeface="Gill Sans MT" pitchFamily="34" charset="0"/>
                  <a:ea typeface="宋体" pitchFamily="2" charset="-122"/>
                </a:rPr>
                <a:t>A</a:t>
              </a:r>
              <a:endParaRPr lang="en-US" altLang="zh-CN" sz="2400">
                <a:solidFill>
                  <a:srgbClr val="FF0000"/>
                </a:solidFill>
                <a:latin typeface="Gill Sans MT" pitchFamily="34" charset="0"/>
                <a:ea typeface="宋体" pitchFamily="2" charset="-122"/>
              </a:endParaRPr>
            </a:p>
          </p:txBody>
        </p:sp>
        <p:sp>
          <p:nvSpPr>
            <p:cNvPr id="30" name="Line 60"/>
            <p:cNvSpPr>
              <a:spLocks noChangeShapeType="1"/>
            </p:cNvSpPr>
            <p:nvPr/>
          </p:nvSpPr>
          <p:spPr bwMode="auto">
            <a:xfrm>
              <a:off x="5045075" y="4921250"/>
              <a:ext cx="1198563" cy="0"/>
            </a:xfrm>
            <a:prstGeom prst="line">
              <a:avLst/>
            </a:prstGeom>
            <a:noFill/>
            <a:ln w="9525">
              <a:solidFill>
                <a:schemeClr val="tx1"/>
              </a:solidFill>
              <a:roun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grpSp>
          <p:nvGrpSpPr>
            <p:cNvPr id="9" name="Group 63"/>
            <p:cNvGrpSpPr/>
            <p:nvPr/>
          </p:nvGrpSpPr>
          <p:grpSpPr bwMode="auto">
            <a:xfrm>
              <a:off x="7372350" y="4845050"/>
              <a:ext cx="1558925" cy="460375"/>
              <a:chOff x="4351" y="2786"/>
              <a:chExt cx="982" cy="290"/>
            </a:xfrm>
          </p:grpSpPr>
          <p:sp>
            <p:nvSpPr>
              <p:cNvPr id="62" name="Text Box 64"/>
              <p:cNvSpPr txBox="1">
                <a:spLocks noChangeArrowheads="1"/>
              </p:cNvSpPr>
              <p:nvPr/>
            </p:nvSpPr>
            <p:spPr bwMode="auto">
              <a:xfrm>
                <a:off x="4352" y="2786"/>
                <a:ext cx="833" cy="173"/>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222.222.222.222</a:t>
                </a:r>
                <a:endParaRPr lang="en-US" sz="1200" i="0">
                  <a:solidFill>
                    <a:srgbClr val="000000"/>
                  </a:solidFill>
                  <a:latin typeface="Arial" panose="020B0604020202020204" pitchFamily="34" charset="0"/>
                </a:endParaRPr>
              </a:p>
            </p:txBody>
          </p:sp>
          <p:sp>
            <p:nvSpPr>
              <p:cNvPr id="63" name="Text Box 65"/>
              <p:cNvSpPr txBox="1">
                <a:spLocks noChangeArrowheads="1"/>
              </p:cNvSpPr>
              <p:nvPr/>
            </p:nvSpPr>
            <p:spPr bwMode="auto">
              <a:xfrm>
                <a:off x="4351" y="2904"/>
                <a:ext cx="982" cy="172"/>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49-BD-D2-C7-56-2A</a:t>
                </a:r>
                <a:endParaRPr lang="en-US" sz="1200" i="0">
                  <a:solidFill>
                    <a:srgbClr val="000000"/>
                  </a:solidFill>
                  <a:latin typeface="Arial" panose="020B0604020202020204" pitchFamily="34" charset="0"/>
                </a:endParaRPr>
              </a:p>
            </p:txBody>
          </p:sp>
        </p:grpSp>
        <p:sp>
          <p:nvSpPr>
            <p:cNvPr id="32" name="Line 67"/>
            <p:cNvSpPr>
              <a:spLocks noChangeShapeType="1"/>
            </p:cNvSpPr>
            <p:nvPr/>
          </p:nvSpPr>
          <p:spPr bwMode="auto">
            <a:xfrm flipV="1">
              <a:off x="6943725" y="4416425"/>
              <a:ext cx="450850" cy="317500"/>
            </a:xfrm>
            <a:prstGeom prst="line">
              <a:avLst/>
            </a:prstGeom>
            <a:noFill/>
            <a:ln w="9525">
              <a:solidFill>
                <a:schemeClr val="tx1"/>
              </a:solidFill>
              <a:roun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33"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34" name="Text Box 71"/>
            <p:cNvSpPr txBox="1">
              <a:spLocks noChangeArrowheads="1"/>
            </p:cNvSpPr>
            <p:nvPr/>
          </p:nvSpPr>
          <p:spPr bwMode="auto">
            <a:xfrm>
              <a:off x="7073900" y="5811838"/>
              <a:ext cx="1322388" cy="274637"/>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222.222.222.221</a:t>
              </a:r>
              <a:endParaRPr lang="en-US" sz="1200" i="0">
                <a:solidFill>
                  <a:srgbClr val="000000"/>
                </a:solidFill>
                <a:latin typeface="Arial" panose="020B0604020202020204" pitchFamily="34" charset="0"/>
              </a:endParaRPr>
            </a:p>
          </p:txBody>
        </p:sp>
        <p:sp>
          <p:nvSpPr>
            <p:cNvPr id="35" name="Text Box 72"/>
            <p:cNvSpPr txBox="1">
              <a:spLocks noChangeArrowheads="1"/>
            </p:cNvSpPr>
            <p:nvPr/>
          </p:nvSpPr>
          <p:spPr bwMode="auto">
            <a:xfrm>
              <a:off x="7077075" y="5986463"/>
              <a:ext cx="1501775" cy="274637"/>
            </a:xfrm>
            <a:prstGeom prst="rect">
              <a:avLst/>
            </a:prstGeom>
            <a:noFill/>
            <a:ln>
              <a:noFill/>
            </a:ln>
            <a:effectLst/>
          </p:spPr>
          <p:txBody>
            <a:bodyPr wrap="none">
              <a:spAutoFit/>
            </a:bodyPr>
            <a:lstStyle>
              <a:lvl1pPr>
                <a:defRPr i="1">
                  <a:solidFill>
                    <a:schemeClr val="tx1"/>
                  </a:solidFill>
                  <a:latin typeface="Comic Sans MS" panose="030F0702030302020204" pitchFamily="66" charset="0"/>
                  <a:ea typeface="MS PGothic" charset="0"/>
                </a:defRPr>
              </a:lvl1pPr>
              <a:lvl2pPr marL="742950" indent="-285750">
                <a:defRPr i="1">
                  <a:solidFill>
                    <a:schemeClr val="tx1"/>
                  </a:solidFill>
                  <a:latin typeface="Comic Sans MS" panose="030F0702030302020204" pitchFamily="66" charset="0"/>
                  <a:ea typeface="MS PGothic" charset="0"/>
                </a:defRPr>
              </a:lvl2pPr>
              <a:lvl3pPr marL="1143000" indent="-228600">
                <a:defRPr i="1">
                  <a:solidFill>
                    <a:schemeClr val="tx1"/>
                  </a:solidFill>
                  <a:latin typeface="Comic Sans MS" panose="030F0702030302020204" pitchFamily="66" charset="0"/>
                  <a:ea typeface="MS PGothic" charset="0"/>
                </a:defRPr>
              </a:lvl3pPr>
              <a:lvl4pPr marL="1600200" indent="-228600">
                <a:defRPr i="1">
                  <a:solidFill>
                    <a:schemeClr val="tx1"/>
                  </a:solidFill>
                  <a:latin typeface="Comic Sans MS" panose="030F0702030302020204" pitchFamily="66" charset="0"/>
                  <a:ea typeface="MS PGothic" charset="0"/>
                </a:defRPr>
              </a:lvl4pPr>
              <a:lvl5pPr marL="2057400" indent="-228600">
                <a:defRPr i="1">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MS PGothic" charset="0"/>
                </a:defRPr>
              </a:lvl9pPr>
            </a:lstStyle>
            <a:p>
              <a:pPr>
                <a:defRPr/>
              </a:pPr>
              <a:r>
                <a:rPr lang="en-US" sz="1200" i="0">
                  <a:solidFill>
                    <a:srgbClr val="000000"/>
                  </a:solidFill>
                  <a:latin typeface="Arial" panose="020B0604020202020204" pitchFamily="34" charset="0"/>
                </a:rPr>
                <a:t>88-B2-2F-54-1A-0F</a:t>
              </a:r>
              <a:endParaRPr lang="en-US" sz="1200" i="0">
                <a:solidFill>
                  <a:srgbClr val="000000"/>
                </a:solidFill>
                <a:latin typeface="Arial" panose="020B0604020202020204" pitchFamily="34" charset="0"/>
              </a:endParaRPr>
            </a:p>
          </p:txBody>
        </p:sp>
        <p:sp>
          <p:nvSpPr>
            <p:cNvPr id="36" name="Line 73"/>
            <p:cNvSpPr>
              <a:spLocks noChangeShapeType="1"/>
            </p:cNvSpPr>
            <p:nvPr/>
          </p:nvSpPr>
          <p:spPr bwMode="auto">
            <a:xfrm flipH="1" flipV="1">
              <a:off x="6873875" y="5313363"/>
              <a:ext cx="254000" cy="250825"/>
            </a:xfrm>
            <a:prstGeom prst="line">
              <a:avLst/>
            </a:prstGeom>
            <a:noFill/>
            <a:ln w="9525">
              <a:solidFill>
                <a:schemeClr val="tx1"/>
              </a:solidFill>
              <a:roun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37"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ln>
            <a:effectLst/>
          </p:spPr>
          <p:txBody>
            <a:bodyPr wrap="none"/>
            <a:lstStyle/>
            <a:p>
              <a:pPr>
                <a:defRPr/>
              </a:pPr>
              <a:endParaRPr lang="en-US">
                <a:solidFill>
                  <a:srgbClr val="000000"/>
                </a:solidFill>
                <a:latin typeface="Comic Sans MS" panose="030F0702030302020204" pitchFamily="66" charset="0"/>
                <a:ea typeface="MS PGothic" charset="0"/>
              </a:endParaRPr>
            </a:p>
          </p:txBody>
        </p:sp>
        <p:sp>
          <p:nvSpPr>
            <p:cNvPr id="38" name="Freeform 75"/>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p:spPr>
          <p:txBody>
            <a:bodyPr wrap="none"/>
            <a:lstStyle/>
            <a:p>
              <a:endParaRPr lang="zh-CN" altLang="en-US">
                <a:solidFill>
                  <a:srgbClr val="000000"/>
                </a:solidFill>
                <a:latin typeface="Arial" panose="020B0604020202020204" pitchFamily="34" charset="0"/>
                <a:ea typeface="宋体" pitchFamily="2" charset="-122"/>
              </a:endParaRPr>
            </a:p>
          </p:txBody>
        </p:sp>
        <p:sp>
          <p:nvSpPr>
            <p:cNvPr id="39" name="Text Box 76"/>
            <p:cNvSpPr txBox="1">
              <a:spLocks noChangeArrowheads="1"/>
            </p:cNvSpPr>
            <p:nvPr/>
          </p:nvSpPr>
          <p:spPr bwMode="auto">
            <a:xfrm>
              <a:off x="8307388" y="4073525"/>
              <a:ext cx="357187" cy="461963"/>
            </a:xfrm>
            <a:prstGeom prst="rect">
              <a:avLst/>
            </a:prstGeom>
            <a:noFill/>
            <a:ln w="9525">
              <a:noFill/>
              <a:miter lim="800000"/>
            </a:ln>
            <a:effectLst/>
          </p:spPr>
          <p:txBody>
            <a:bodyPr wrap="none">
              <a:spAutoFit/>
            </a:bodyPr>
            <a:lstStyle/>
            <a:p>
              <a:r>
                <a:rPr lang="en-US" altLang="zh-CN" sz="2400">
                  <a:solidFill>
                    <a:srgbClr val="FF0000"/>
                  </a:solidFill>
                  <a:latin typeface="Gill Sans MT" pitchFamily="34" charset="0"/>
                  <a:ea typeface="宋体" pitchFamily="2" charset="-122"/>
                </a:rPr>
                <a:t>B</a:t>
              </a:r>
              <a:endParaRPr lang="en-US" altLang="zh-CN" sz="2400">
                <a:solidFill>
                  <a:srgbClr val="FF0000"/>
                </a:solidFill>
                <a:latin typeface="Gill Sans MT" pitchFamily="34" charset="0"/>
                <a:ea typeface="宋体" pitchFamily="2" charset="-122"/>
              </a:endParaRPr>
            </a:p>
          </p:txBody>
        </p:sp>
        <p:grpSp>
          <p:nvGrpSpPr>
            <p:cNvPr id="10" name="Group 3"/>
            <p:cNvGrpSpPr/>
            <p:nvPr/>
          </p:nvGrpSpPr>
          <p:grpSpPr bwMode="auto">
            <a:xfrm>
              <a:off x="7179310" y="4033520"/>
              <a:ext cx="1009650" cy="855028"/>
              <a:chOff x="7179310" y="4033520"/>
              <a:chExt cx="1009650" cy="855028"/>
            </a:xfrm>
          </p:grpSpPr>
          <p:grpSp>
            <p:nvGrpSpPr>
              <p:cNvPr id="11" name="Group 44"/>
              <p:cNvGrpSpPr/>
              <p:nvPr/>
            </p:nvGrpSpPr>
            <p:grpSpPr bwMode="auto">
              <a:xfrm>
                <a:off x="7179310" y="4033520"/>
                <a:ext cx="1009650" cy="855028"/>
                <a:chOff x="-44" y="1473"/>
                <a:chExt cx="981" cy="1105"/>
              </a:xfrm>
            </p:grpSpPr>
            <p:pic>
              <p:nvPicPr>
                <p:cNvPr id="60" name="Picture 45" descr="desktop_computer_stylized_medium"/>
                <p:cNvPicPr>
                  <a:picLocks noChangeAspect="1" noChangeArrowheads="1"/>
                </p:cNvPicPr>
                <p:nvPr/>
              </p:nvPicPr>
              <p:blipFill>
                <a:blip r:embed="rId4" cstate="print"/>
                <a:srcRect/>
                <a:stretch>
                  <a:fillRect/>
                </a:stretch>
              </p:blipFill>
              <p:spPr bwMode="auto">
                <a:xfrm flipH="1">
                  <a:off x="-44" y="1473"/>
                  <a:ext cx="981" cy="1105"/>
                </a:xfrm>
                <a:prstGeom prst="rect">
                  <a:avLst/>
                </a:prstGeom>
                <a:noFill/>
                <a:ln w="9525">
                  <a:noFill/>
                  <a:miter lim="800000"/>
                  <a:headEnd/>
                  <a:tailEnd/>
                </a:ln>
              </p:spPr>
            </p:pic>
            <p:sp>
              <p:nvSpPr>
                <p:cNvPr id="61" name="Freeform 46"/>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a:effectLst/>
              </p:spPr>
              <p:txBody>
                <a:bodyPr wrap="none"/>
                <a:lstStyle/>
                <a:p>
                  <a:endParaRPr lang="zh-CN" altLang="en-US">
                    <a:solidFill>
                      <a:srgbClr val="000000"/>
                    </a:solidFill>
                    <a:latin typeface="Arial" panose="020B0604020202020204" pitchFamily="34" charset="0"/>
                    <a:ea typeface="宋体" pitchFamily="2" charset="-122"/>
                  </a:endParaRPr>
                </a:p>
              </p:txBody>
            </p:sp>
          </p:grpSp>
          <p:sp>
            <p:nvSpPr>
              <p:cNvPr id="59"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endParaRPr lang="zh-CN" altLang="zh-CN">
                  <a:solidFill>
                    <a:srgbClr val="000000"/>
                  </a:solidFill>
                  <a:latin typeface="Arial" panose="020B0604020202020204" pitchFamily="34" charset="0"/>
                  <a:ea typeface="宋体" pitchFamily="2" charset="-122"/>
                </a:endParaRPr>
              </a:p>
            </p:txBody>
          </p:sp>
        </p:grpSp>
        <p:grpSp>
          <p:nvGrpSpPr>
            <p:cNvPr id="12" name="Group 1"/>
            <p:cNvGrpSpPr/>
            <p:nvPr/>
          </p:nvGrpSpPr>
          <p:grpSpPr bwMode="auto">
            <a:xfrm>
              <a:off x="3757931" y="4714240"/>
              <a:ext cx="1291589" cy="426719"/>
              <a:chOff x="4011931" y="3379152"/>
              <a:chExt cx="1262062" cy="390207"/>
            </a:xfrm>
          </p:grpSpPr>
          <p:sp>
            <p:nvSpPr>
              <p:cNvPr id="47"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endParaRPr lang="zh-CN" altLang="zh-CN">
                  <a:solidFill>
                    <a:srgbClr val="000000"/>
                  </a:solidFill>
                  <a:latin typeface="Arial" panose="020B0604020202020204" pitchFamily="34" charset="0"/>
                  <a:ea typeface="宋体" pitchFamily="2" charset="-122"/>
                </a:endParaRPr>
              </a:p>
            </p:txBody>
          </p:sp>
          <p:grpSp>
            <p:nvGrpSpPr>
              <p:cNvPr id="16" name="Group 1185"/>
              <p:cNvGrpSpPr/>
              <p:nvPr/>
            </p:nvGrpSpPr>
            <p:grpSpPr bwMode="auto">
              <a:xfrm>
                <a:off x="4197985" y="3379152"/>
                <a:ext cx="892175" cy="390207"/>
                <a:chOff x="4650" y="1129"/>
                <a:chExt cx="246" cy="95"/>
              </a:xfrm>
            </p:grpSpPr>
            <p:sp>
              <p:nvSpPr>
                <p:cNvPr id="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zh-CN" altLang="zh-CN" sz="2400">
                    <a:solidFill>
                      <a:srgbClr val="000000"/>
                    </a:solidFill>
                    <a:latin typeface="Times New Roman" panose="02020603050405020304" pitchFamily="18" charset="0"/>
                    <a:ea typeface="宋体" pitchFamily="2" charset="-122"/>
                    <a:cs typeface="Arial" panose="020B0604020202020204" pitchFamily="34" charset="0"/>
                  </a:endParaRPr>
                </a:p>
              </p:txBody>
            </p:sp>
            <p:sp>
              <p:nvSpPr>
                <p:cNvPr id="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zh-CN" altLang="zh-CN" sz="2400">
                    <a:solidFill>
                      <a:srgbClr val="000000"/>
                    </a:solidFill>
                    <a:latin typeface="Times New Roman" panose="02020603050405020304" pitchFamily="18" charset="0"/>
                    <a:ea typeface="宋体" pitchFamily="2" charset="-122"/>
                    <a:cs typeface="Arial" panose="020B0604020202020204" pitchFamily="34" charset="0"/>
                  </a:endParaRPr>
                </a:p>
              </p:txBody>
            </p:sp>
            <p:sp>
              <p:nvSpPr>
                <p:cNvPr id="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zh-CN" altLang="zh-CN" sz="2400">
                    <a:solidFill>
                      <a:srgbClr val="000000"/>
                    </a:solidFill>
                    <a:latin typeface="Times New Roman" panose="02020603050405020304" pitchFamily="18" charset="0"/>
                    <a:ea typeface="宋体" pitchFamily="2" charset="-122"/>
                    <a:cs typeface="Arial" panose="020B0604020202020204" pitchFamily="34" charset="0"/>
                  </a:endParaRPr>
                </a:p>
              </p:txBody>
            </p:sp>
            <p:grpSp>
              <p:nvGrpSpPr>
                <p:cNvPr id="31" name="Group 1189"/>
                <p:cNvGrpSpPr/>
                <p:nvPr/>
              </p:nvGrpSpPr>
              <p:grpSpPr bwMode="auto">
                <a:xfrm>
                  <a:off x="4699" y="1145"/>
                  <a:ext cx="138" cy="29"/>
                  <a:chOff x="2468" y="1332"/>
                  <a:chExt cx="310" cy="60"/>
                </a:xfrm>
              </p:grpSpPr>
              <p:sp>
                <p:nvSpPr>
                  <p:cNvPr id="56"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p:spPr>
                <p:txBody>
                  <a:bodyPr/>
                  <a:lstStyle/>
                  <a:p>
                    <a:endParaRPr lang="zh-CN" altLang="en-US">
                      <a:solidFill>
                        <a:srgbClr val="000000"/>
                      </a:solidFill>
                      <a:latin typeface="Arial" panose="020B0604020202020204" pitchFamily="34" charset="0"/>
                      <a:ea typeface="宋体" pitchFamily="2" charset="-122"/>
                    </a:endParaRPr>
                  </a:p>
                </p:txBody>
              </p:sp>
              <p:sp>
                <p:nvSpPr>
                  <p:cNvPr id="57"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p:spPr>
                <p:txBody>
                  <a:bodyPr/>
                  <a:lstStyle/>
                  <a:p>
                    <a:endParaRPr lang="zh-CN" altLang="en-US">
                      <a:solidFill>
                        <a:srgbClr val="000000"/>
                      </a:solidFill>
                      <a:latin typeface="Arial" panose="020B0604020202020204" pitchFamily="34" charset="0"/>
                      <a:ea typeface="宋体" pitchFamily="2" charset="-122"/>
                    </a:endParaRPr>
                  </a:p>
                </p:txBody>
              </p:sp>
            </p:grpSp>
            <p:sp>
              <p:nvSpPr>
                <p:cNvPr id="54" name="Line 1192"/>
                <p:cNvSpPr>
                  <a:spLocks noChangeShapeType="1"/>
                </p:cNvSpPr>
                <p:nvPr/>
              </p:nvSpPr>
              <p:spPr bwMode="auto">
                <a:xfrm>
                  <a:off x="4651" y="1158"/>
                  <a:ext cx="0" cy="42"/>
                </a:xfrm>
                <a:prstGeom prst="line">
                  <a:avLst/>
                </a:prstGeom>
                <a:noFill/>
                <a:ln w="9525">
                  <a:solidFill>
                    <a:schemeClr val="tx1"/>
                  </a:solidFill>
                  <a:round/>
                </a:ln>
                <a:effectLst/>
              </p:spPr>
              <p:txBody>
                <a:bodyPr/>
                <a:lstStyle/>
                <a:p>
                  <a:pPr>
                    <a:defRPr/>
                  </a:pPr>
                  <a:endParaRPr lang="en-US">
                    <a:solidFill>
                      <a:srgbClr val="000000"/>
                    </a:solidFill>
                    <a:latin typeface="Comic Sans MS" panose="030F0702030302020204" pitchFamily="66" charset="0"/>
                    <a:ea typeface="MS PGothic" charset="0"/>
                  </a:endParaRPr>
                </a:p>
              </p:txBody>
            </p:sp>
            <p:sp>
              <p:nvSpPr>
                <p:cNvPr id="55" name="Line 1193"/>
                <p:cNvSpPr>
                  <a:spLocks noChangeShapeType="1"/>
                </p:cNvSpPr>
                <p:nvPr/>
              </p:nvSpPr>
              <p:spPr bwMode="auto">
                <a:xfrm>
                  <a:off x="4894" y="1160"/>
                  <a:ext cx="0" cy="41"/>
                </a:xfrm>
                <a:prstGeom prst="line">
                  <a:avLst/>
                </a:prstGeom>
                <a:noFill/>
                <a:ln w="9525">
                  <a:solidFill>
                    <a:schemeClr val="tx1"/>
                  </a:solidFill>
                  <a:round/>
                </a:ln>
                <a:effectLst/>
              </p:spPr>
              <p:txBody>
                <a:bodyPr/>
                <a:lstStyle/>
                <a:p>
                  <a:pPr>
                    <a:defRPr/>
                  </a:pPr>
                  <a:endParaRPr lang="en-US">
                    <a:solidFill>
                      <a:srgbClr val="000000"/>
                    </a:solidFill>
                    <a:latin typeface="Comic Sans MS" panose="030F0702030302020204" pitchFamily="66" charset="0"/>
                    <a:ea typeface="MS PGothic" charset="0"/>
                  </a:endParaRPr>
                </a:p>
              </p:txBody>
            </p:sp>
          </p:grpSp>
          <p:sp>
            <p:nvSpPr>
              <p:cNvPr id="49"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endParaRPr lang="zh-CN" altLang="zh-CN">
                  <a:solidFill>
                    <a:srgbClr val="000000"/>
                  </a:solidFill>
                  <a:latin typeface="Arial" panose="020B0604020202020204" pitchFamily="34" charset="0"/>
                  <a:ea typeface="宋体" pitchFamily="2" charset="-122"/>
                </a:endParaRPr>
              </a:p>
            </p:txBody>
          </p:sp>
        </p:grpSp>
        <p:grpSp>
          <p:nvGrpSpPr>
            <p:cNvPr id="40" name="Group 93"/>
            <p:cNvGrpSpPr/>
            <p:nvPr/>
          </p:nvGrpSpPr>
          <p:grpSpPr bwMode="auto">
            <a:xfrm>
              <a:off x="1483360" y="5313680"/>
              <a:ext cx="701043" cy="517588"/>
              <a:chOff x="1046480" y="3962400"/>
              <a:chExt cx="1026163" cy="761428"/>
            </a:xfrm>
          </p:grpSpPr>
          <p:sp>
            <p:nvSpPr>
              <p:cNvPr id="43"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endParaRPr lang="zh-CN" altLang="zh-CN">
                  <a:solidFill>
                    <a:srgbClr val="000000"/>
                  </a:solidFill>
                  <a:latin typeface="Arial" panose="020B0604020202020204" pitchFamily="34" charset="0"/>
                  <a:ea typeface="宋体" pitchFamily="2" charset="-122"/>
                </a:endParaRPr>
              </a:p>
            </p:txBody>
          </p:sp>
          <p:grpSp>
            <p:nvGrpSpPr>
              <p:cNvPr id="41" name="Group 49"/>
              <p:cNvGrpSpPr/>
              <p:nvPr/>
            </p:nvGrpSpPr>
            <p:grpSpPr bwMode="auto">
              <a:xfrm>
                <a:off x="1046480" y="3962400"/>
                <a:ext cx="936071" cy="761428"/>
                <a:chOff x="-44" y="1473"/>
                <a:chExt cx="981" cy="1105"/>
              </a:xfrm>
            </p:grpSpPr>
            <p:pic>
              <p:nvPicPr>
                <p:cNvPr id="45" name="Picture 50"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46" name="Freeform 51"/>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a:effectLst/>
              </p:spPr>
              <p:txBody>
                <a:bodyPr wrap="none"/>
                <a:lstStyle/>
                <a:p>
                  <a:endParaRPr lang="zh-CN" altLang="en-US">
                    <a:solidFill>
                      <a:srgbClr val="000000"/>
                    </a:solidFill>
                    <a:latin typeface="Arial" panose="020B0604020202020204" pitchFamily="34" charset="0"/>
                    <a:ea typeface="宋体" pitchFamily="2" charset="-122"/>
                  </a:endParaRPr>
                </a:p>
              </p:txBody>
            </p:sp>
          </p:grpSp>
        </p:grpSp>
      </p:grpSp>
      <p:sp>
        <p:nvSpPr>
          <p:cNvPr id="75" name="TextBox 74"/>
          <p:cNvSpPr txBox="1"/>
          <p:nvPr/>
        </p:nvSpPr>
        <p:spPr>
          <a:xfrm>
            <a:off x="4716016" y="4509120"/>
            <a:ext cx="936104" cy="369332"/>
          </a:xfrm>
          <a:prstGeom prst="rect">
            <a:avLst/>
          </a:prstGeom>
          <a:noFill/>
        </p:spPr>
        <p:txBody>
          <a:bodyPr wrap="square" rtlCol="0">
            <a:spAutoFit/>
          </a:bodyPr>
          <a:lstStyle/>
          <a:p>
            <a:r>
              <a:rPr lang="zh-CN" altLang="en-US" dirty="0">
                <a:solidFill>
                  <a:srgbClr val="C00000"/>
                </a:solidFill>
                <a:latin typeface="黑体" pitchFamily="49" charset="-122"/>
                <a:ea typeface="黑体" pitchFamily="49" charset="-122"/>
              </a:rPr>
              <a:t>接口</a:t>
            </a:r>
            <a:r>
              <a:rPr lang="en-US" altLang="zh-CN" dirty="0">
                <a:solidFill>
                  <a:srgbClr val="C00000"/>
                </a:solidFill>
                <a:latin typeface="黑体" pitchFamily="49" charset="-122"/>
                <a:ea typeface="黑体" pitchFamily="49" charset="-122"/>
              </a:rPr>
              <a:t>2</a:t>
            </a:r>
            <a:endParaRPr lang="zh-CN" altLang="en-US" dirty="0">
              <a:solidFill>
                <a:srgbClr val="C00000"/>
              </a:solidFill>
              <a:latin typeface="黑体" pitchFamily="49" charset="-122"/>
              <a:ea typeface="黑体" pitchFamily="49" charset="-122"/>
            </a:endParaRPr>
          </a:p>
        </p:txBody>
      </p:sp>
      <p:sp>
        <p:nvSpPr>
          <p:cNvPr id="76" name="TextBox 75"/>
          <p:cNvSpPr txBox="1"/>
          <p:nvPr/>
        </p:nvSpPr>
        <p:spPr>
          <a:xfrm>
            <a:off x="3491880" y="4509120"/>
            <a:ext cx="936104" cy="369332"/>
          </a:xfrm>
          <a:prstGeom prst="rect">
            <a:avLst/>
          </a:prstGeom>
          <a:noFill/>
        </p:spPr>
        <p:txBody>
          <a:bodyPr wrap="square" rtlCol="0">
            <a:spAutoFit/>
          </a:bodyPr>
          <a:lstStyle/>
          <a:p>
            <a:r>
              <a:rPr lang="zh-CN" altLang="en-US" dirty="0">
                <a:solidFill>
                  <a:srgbClr val="C00000"/>
                </a:solidFill>
                <a:latin typeface="黑体" pitchFamily="49" charset="-122"/>
                <a:ea typeface="黑体" pitchFamily="49" charset="-122"/>
              </a:rPr>
              <a:t>接口</a:t>
            </a:r>
            <a:r>
              <a:rPr lang="en-US" altLang="zh-CN" dirty="0">
                <a:solidFill>
                  <a:srgbClr val="C00000"/>
                </a:solidFill>
                <a:latin typeface="黑体" pitchFamily="49" charset="-122"/>
                <a:ea typeface="黑体" pitchFamily="49" charset="-122"/>
              </a:rPr>
              <a:t>1</a:t>
            </a:r>
            <a:endParaRPr lang="zh-CN" altLang="en-US" dirty="0">
              <a:solidFill>
                <a:srgbClr val="C00000"/>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blinds(horizontal)">
                                      <p:cBhvr>
                                        <p:cTn id="7" dur="500"/>
                                        <p:tgtEl>
                                          <p:spTgt spid="55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Effect transition="in" filter="blinds(horizontal)">
                                      <p:cBhvr>
                                        <p:cTn id="12" dur="500"/>
                                        <p:tgtEl>
                                          <p:spTgt spid="55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299">
                                            <p:txEl>
                                              <p:pRg st="2" end="2"/>
                                            </p:txEl>
                                          </p:spTgt>
                                        </p:tgtEl>
                                        <p:attrNameLst>
                                          <p:attrName>style.visibility</p:attrName>
                                        </p:attrNameLst>
                                      </p:cBhvr>
                                      <p:to>
                                        <p:strVal val="visible"/>
                                      </p:to>
                                    </p:set>
                                    <p:animEffect transition="in" filter="blinds(horizontal)">
                                      <p:cBhvr>
                                        <p:cTn id="17" dur="500"/>
                                        <p:tgtEl>
                                          <p:spTgt spid="552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299">
                                            <p:txEl>
                                              <p:pRg st="3" end="3"/>
                                            </p:txEl>
                                          </p:spTgt>
                                        </p:tgtEl>
                                        <p:attrNameLst>
                                          <p:attrName>style.visibility</p:attrName>
                                        </p:attrNameLst>
                                      </p:cBhvr>
                                      <p:to>
                                        <p:strVal val="visible"/>
                                      </p:to>
                                    </p:set>
                                    <p:animEffect transition="in" filter="blinds(horizontal)">
                                      <p:cBhvr>
                                        <p:cTn id="22" dur="500"/>
                                        <p:tgtEl>
                                          <p:spTgt spid="552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299">
                                            <p:txEl>
                                              <p:pRg st="4" end="4"/>
                                            </p:txEl>
                                          </p:spTgt>
                                        </p:tgtEl>
                                        <p:attrNameLst>
                                          <p:attrName>style.visibility</p:attrName>
                                        </p:attrNameLst>
                                      </p:cBhvr>
                                      <p:to>
                                        <p:strVal val="visible"/>
                                      </p:to>
                                    </p:set>
                                    <p:animEffect transition="in" filter="blinds(horizontal)">
                                      <p:cBhvr>
                                        <p:cTn id="27" dur="500"/>
                                        <p:tgtEl>
                                          <p:spTgt spid="552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5299">
                                            <p:txEl>
                                              <p:pRg st="5" end="5"/>
                                            </p:txEl>
                                          </p:spTgt>
                                        </p:tgtEl>
                                        <p:attrNameLst>
                                          <p:attrName>style.visibility</p:attrName>
                                        </p:attrNameLst>
                                      </p:cBhvr>
                                      <p:to>
                                        <p:strVal val="visible"/>
                                      </p:to>
                                    </p:set>
                                    <p:animEffect transition="in" filter="blinds(horizontal)">
                                      <p:cBhvr>
                                        <p:cTn id="32" dur="500"/>
                                        <p:tgtEl>
                                          <p:spTgt spid="552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5299">
                                            <p:txEl>
                                              <p:pRg st="6" end="6"/>
                                            </p:txEl>
                                          </p:spTgt>
                                        </p:tgtEl>
                                        <p:attrNameLst>
                                          <p:attrName>style.visibility</p:attrName>
                                        </p:attrNameLst>
                                      </p:cBhvr>
                                      <p:to>
                                        <p:strVal val="visible"/>
                                      </p:to>
                                    </p:set>
                                    <p:animEffect transition="in" filter="blinds(horizontal)">
                                      <p:cBhvr>
                                        <p:cTn id="37" dur="500"/>
                                        <p:tgtEl>
                                          <p:spTgt spid="552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5299">
                                            <p:txEl>
                                              <p:pRg st="7" end="7"/>
                                            </p:txEl>
                                          </p:spTgt>
                                        </p:tgtEl>
                                        <p:attrNameLst>
                                          <p:attrName>style.visibility</p:attrName>
                                        </p:attrNameLst>
                                      </p:cBhvr>
                                      <p:to>
                                        <p:strVal val="visible"/>
                                      </p:to>
                                    </p:set>
                                    <p:animEffect transition="in" filter="blinds(horizontal)">
                                      <p:cBhvr>
                                        <p:cTn id="42" dur="500"/>
                                        <p:tgtEl>
                                          <p:spTgt spid="5529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299">
                                            <p:txEl>
                                              <p:pRg st="8" end="8"/>
                                            </p:txEl>
                                          </p:spTgt>
                                        </p:tgtEl>
                                        <p:attrNameLst>
                                          <p:attrName>style.visibility</p:attrName>
                                        </p:attrNameLst>
                                      </p:cBhvr>
                                      <p:to>
                                        <p:strVal val="visible"/>
                                      </p:to>
                                    </p:set>
                                    <p:animEffect transition="in" filter="blinds(horizontal)">
                                      <p:cBhvr>
                                        <p:cTn id="47" dur="500"/>
                                        <p:tgtEl>
                                          <p:spTgt spid="552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0" y="1537855"/>
            <a:ext cx="9166532" cy="3629890"/>
          </a:xfrm>
          <a:prstGeom prst="rect">
            <a:avLst/>
          </a:prstGeom>
        </p:spPr>
      </p:pic>
      <p:sp>
        <p:nvSpPr>
          <p:cNvPr id="5" name="文本框 4"/>
          <p:cNvSpPr txBox="1"/>
          <p:nvPr/>
        </p:nvSpPr>
        <p:spPr>
          <a:xfrm>
            <a:off x="290945" y="349248"/>
            <a:ext cx="7564582" cy="923330"/>
          </a:xfrm>
          <a:prstGeom prst="rect">
            <a:avLst/>
          </a:prstGeom>
          <a:noFill/>
        </p:spPr>
        <p:txBody>
          <a:bodyPr wrap="square" rtlCol="0">
            <a:spAutoFit/>
          </a:bodyPr>
          <a:lstStyle/>
          <a:p>
            <a:pPr>
              <a:buNone/>
            </a:pPr>
            <a:r>
              <a:rPr lang="en-US" altLang="zh-CN" sz="1800" dirty="0"/>
              <a:t>ARP</a:t>
            </a:r>
            <a:r>
              <a:rPr lang="zh-CN" altLang="en-US" sz="1800" dirty="0"/>
              <a:t>协议：</a:t>
            </a:r>
            <a:r>
              <a:rPr lang="en-US" altLang="zh-CN" dirty="0"/>
              <a:t>ARP</a:t>
            </a:r>
            <a:r>
              <a:rPr lang="zh-CN" altLang="zh-CN" dirty="0"/>
              <a:t>协议其主要作</a:t>
            </a:r>
            <a:r>
              <a:rPr lang="zh-CN" altLang="en-US" dirty="0"/>
              <a:t>用是</a:t>
            </a:r>
            <a:r>
              <a:rPr lang="zh-CN" altLang="zh-CN" dirty="0"/>
              <a:t>将</a:t>
            </a:r>
            <a:r>
              <a:rPr lang="en-US" altLang="zh-CN" dirty="0"/>
              <a:t>IP</a:t>
            </a:r>
            <a:r>
              <a:rPr lang="zh-CN" altLang="zh-CN" dirty="0"/>
              <a:t>地址翻译为以太网的</a:t>
            </a:r>
            <a:r>
              <a:rPr lang="en-US" altLang="zh-CN" dirty="0"/>
              <a:t>MAC</a:t>
            </a:r>
            <a:r>
              <a:rPr lang="zh-CN" altLang="zh-CN" dirty="0"/>
              <a:t>地址</a:t>
            </a:r>
            <a:endParaRPr lang="en-US" altLang="zh-CN" sz="1800" dirty="0"/>
          </a:p>
          <a:p>
            <a:pPr>
              <a:buNone/>
            </a:pPr>
            <a:endParaRPr lang="en-US" altLang="zh-CN" dirty="0"/>
          </a:p>
          <a:p>
            <a:pPr>
              <a:buNone/>
            </a:pPr>
            <a:r>
              <a:rPr lang="zh-CN" altLang="en-US" dirty="0"/>
              <a:t>链路层传输过程（如下图）</a:t>
            </a:r>
            <a:endParaRPr lang="zh-CN" altLang="en-US" sz="18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4" name="Picture 4" descr="552 Ethernet frame"/>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912668" y="5559425"/>
            <a:ext cx="7558088"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Title 1"/>
          <p:cNvSpPr>
            <a:spLocks noGrp="1"/>
          </p:cNvSpPr>
          <p:nvPr>
            <p:ph type="title"/>
            <p:custDataLst>
              <p:tags r:id="rId3"/>
            </p:custDataLst>
          </p:nvPr>
        </p:nvSpPr>
        <p:spPr>
          <a:xfrm>
            <a:off x="457200" y="7996"/>
            <a:ext cx="8229600" cy="994122"/>
          </a:xfrm>
        </p:spPr>
        <p:txBody>
          <a:bodyPr>
            <a:normAutofit/>
          </a:bodyPr>
          <a:lstStyle/>
          <a:p>
            <a:r>
              <a:rPr lang="zh-CN" altLang="en-US" dirty="0"/>
              <a:t>以太网的帧结构：</a:t>
            </a:r>
            <a:r>
              <a:rPr lang="en-US" altLang="zh-CN" dirty="0"/>
              <a:t>22</a:t>
            </a:r>
            <a:r>
              <a:rPr lang="zh-CN" altLang="en-US" dirty="0"/>
              <a:t>字节头</a:t>
            </a:r>
            <a:r>
              <a:rPr lang="en-US" altLang="zh-CN" dirty="0"/>
              <a:t>4</a:t>
            </a:r>
            <a:r>
              <a:rPr lang="zh-CN" altLang="en-US" dirty="0"/>
              <a:t>字节尾</a:t>
            </a:r>
            <a:endParaRPr lang="zh-CN" altLang="en-US" dirty="0"/>
          </a:p>
        </p:txBody>
      </p:sp>
      <p:sp>
        <p:nvSpPr>
          <p:cNvPr id="17411" name="Text Placeholder 2"/>
          <p:cNvSpPr>
            <a:spLocks noGrp="1"/>
          </p:cNvSpPr>
          <p:nvPr>
            <p:ph idx="1"/>
            <p:custDataLst>
              <p:tags r:id="rId4"/>
            </p:custDataLst>
          </p:nvPr>
        </p:nvSpPr>
        <p:spPr>
          <a:xfrm>
            <a:off x="415636" y="908178"/>
            <a:ext cx="8229600" cy="4713387"/>
          </a:xfrm>
        </p:spPr>
        <p:txBody>
          <a:bodyPr>
            <a:normAutofit/>
          </a:bodyPr>
          <a:lstStyle/>
          <a:p>
            <a:endParaRPr lang="en-US" altLang="zh-CN" sz="2400" dirty="0">
              <a:solidFill>
                <a:srgbClr val="FF0000"/>
              </a:solidFill>
            </a:endParaRPr>
          </a:p>
          <a:p>
            <a:pPr marL="57150" indent="0">
              <a:buNone/>
            </a:pPr>
            <a:r>
              <a:rPr lang="zh-CN" altLang="en-US" sz="2200" dirty="0">
                <a:solidFill>
                  <a:srgbClr val="FF0000"/>
                </a:solidFill>
              </a:rPr>
              <a:t>导言 </a:t>
            </a:r>
            <a:r>
              <a:rPr lang="en-US" altLang="zh-CN" sz="2200" dirty="0">
                <a:solidFill>
                  <a:srgbClr val="FF0000"/>
                </a:solidFill>
              </a:rPr>
              <a:t>Preamble</a:t>
            </a:r>
            <a:endParaRPr lang="en-US" altLang="zh-CN" sz="2200" dirty="0">
              <a:solidFill>
                <a:srgbClr val="FF0000"/>
              </a:solidFill>
            </a:endParaRPr>
          </a:p>
          <a:p>
            <a:pPr marL="914400" lvl="1" indent="-457200"/>
            <a:r>
              <a:rPr lang="zh-CN" altLang="en-US" sz="1900" dirty="0"/>
              <a:t>一共</a:t>
            </a:r>
            <a:r>
              <a:rPr lang="en-US" altLang="zh-CN" sz="1900" dirty="0"/>
              <a:t>8</a:t>
            </a:r>
            <a:r>
              <a:rPr lang="zh-CN" altLang="en-US" sz="1900" dirty="0"/>
              <a:t>个字节</a:t>
            </a:r>
            <a:r>
              <a:rPr lang="en-US" altLang="zh-CN" sz="1900" dirty="0"/>
              <a:t>: </a:t>
            </a:r>
            <a:r>
              <a:rPr lang="zh-CN" altLang="en-US" sz="1900" dirty="0"/>
              <a:t>前</a:t>
            </a:r>
            <a:r>
              <a:rPr lang="en-US" altLang="zh-CN" sz="1900" dirty="0"/>
              <a:t>7 </a:t>
            </a:r>
            <a:r>
              <a:rPr lang="zh-CN" altLang="en-US" sz="1900" dirty="0"/>
              <a:t>个字节都是</a:t>
            </a:r>
            <a:r>
              <a:rPr lang="en-US" altLang="zh-CN" sz="1900" dirty="0"/>
              <a:t> 10101010, </a:t>
            </a:r>
            <a:r>
              <a:rPr lang="zh-CN" altLang="en-US" sz="1900" dirty="0"/>
              <a:t>最后一个字节是</a:t>
            </a:r>
            <a:r>
              <a:rPr lang="en-US" altLang="zh-CN" sz="1900" dirty="0"/>
              <a:t> 10101011 </a:t>
            </a:r>
            <a:endParaRPr lang="en-US" altLang="zh-CN" sz="1900" dirty="0"/>
          </a:p>
          <a:p>
            <a:pPr marL="914400" lvl="1" indent="-457200"/>
            <a:r>
              <a:rPr lang="zh-CN" altLang="en-US" sz="1900" dirty="0"/>
              <a:t>用来同步发送网卡和接收网卡的时钟速率</a:t>
            </a:r>
            <a:endParaRPr lang="en-US" altLang="zh-CN" sz="1900" dirty="0">
              <a:solidFill>
                <a:srgbClr val="FF0000"/>
              </a:solidFill>
            </a:endParaRPr>
          </a:p>
          <a:p>
            <a:r>
              <a:rPr lang="en-US" altLang="zh-CN" sz="2400" dirty="0">
                <a:solidFill>
                  <a:srgbClr val="FF0000"/>
                </a:solidFill>
              </a:rPr>
              <a:t>Addresses:</a:t>
            </a:r>
            <a:r>
              <a:rPr lang="en-US" altLang="zh-CN" sz="2400" dirty="0"/>
              <a:t> </a:t>
            </a:r>
            <a:r>
              <a:rPr lang="zh-CN" altLang="en-US" sz="2400" dirty="0"/>
              <a:t>目的</a:t>
            </a:r>
            <a:r>
              <a:rPr lang="en-US" altLang="zh-CN" sz="2400" dirty="0"/>
              <a:t>MAC</a:t>
            </a:r>
            <a:r>
              <a:rPr lang="zh-CN" altLang="en-US" sz="2400" dirty="0"/>
              <a:t>地址和源</a:t>
            </a:r>
            <a:r>
              <a:rPr lang="en-US" altLang="zh-CN" sz="2400" dirty="0"/>
              <a:t>MAC</a:t>
            </a:r>
            <a:r>
              <a:rPr lang="zh-CN" altLang="en-US" sz="2400" dirty="0"/>
              <a:t>地址，各</a:t>
            </a:r>
            <a:r>
              <a:rPr lang="en-US" altLang="zh-CN" sz="2400" dirty="0"/>
              <a:t>6 </a:t>
            </a:r>
            <a:r>
              <a:rPr lang="zh-CN" altLang="en-US" sz="2400" dirty="0"/>
              <a:t>个字节</a:t>
            </a:r>
            <a:endParaRPr lang="en-US" altLang="zh-CN" sz="2400" dirty="0"/>
          </a:p>
          <a:p>
            <a:pPr lvl="1"/>
            <a:r>
              <a:rPr lang="zh-CN" altLang="en-US" sz="2000" dirty="0"/>
              <a:t>如果网卡接收到目的地址与之相匹配的帧</a:t>
            </a:r>
            <a:r>
              <a:rPr lang="en-US" altLang="zh-CN" sz="2000" dirty="0"/>
              <a:t>, </a:t>
            </a:r>
            <a:r>
              <a:rPr lang="zh-CN" altLang="en-US" sz="2000" dirty="0"/>
              <a:t>或者带有广播地址的帧</a:t>
            </a:r>
            <a:r>
              <a:rPr lang="en-US" altLang="zh-CN" sz="2000" dirty="0"/>
              <a:t> (</a:t>
            </a:r>
            <a:r>
              <a:rPr lang="zh-CN" altLang="en-US" sz="2000" dirty="0"/>
              <a:t>如</a:t>
            </a:r>
            <a:r>
              <a:rPr lang="en-US" altLang="zh-CN" sz="2000" dirty="0"/>
              <a:t> ARP </a:t>
            </a:r>
            <a:r>
              <a:rPr lang="zh-CN" altLang="en-US" sz="2000" dirty="0"/>
              <a:t>分组</a:t>
            </a:r>
            <a:r>
              <a:rPr lang="en-US" altLang="zh-CN" sz="2000" dirty="0"/>
              <a:t>), </a:t>
            </a:r>
            <a:r>
              <a:rPr lang="zh-CN" altLang="en-US" sz="2000" dirty="0"/>
              <a:t>则提取出帧中的数据，并把它传递给网络层协议</a:t>
            </a:r>
            <a:endParaRPr lang="en-US" altLang="zh-CN" sz="2000" dirty="0"/>
          </a:p>
          <a:p>
            <a:pPr lvl="1"/>
            <a:r>
              <a:rPr lang="zh-CN" altLang="en-US" sz="2000" dirty="0"/>
              <a:t>否则</a:t>
            </a:r>
            <a:r>
              <a:rPr lang="en-US" altLang="zh-CN" sz="2000" dirty="0"/>
              <a:t>, </a:t>
            </a:r>
            <a:r>
              <a:rPr lang="zh-CN" altLang="en-US" sz="2000" dirty="0"/>
              <a:t>网卡丢弃帧</a:t>
            </a:r>
            <a:r>
              <a:rPr lang="en-US" altLang="zh-CN" sz="2000" dirty="0"/>
              <a:t> </a:t>
            </a:r>
            <a:endParaRPr lang="en-US" altLang="zh-CN" sz="2000" dirty="0"/>
          </a:p>
          <a:p>
            <a:r>
              <a:rPr lang="en-US" altLang="zh-CN" sz="2400" dirty="0">
                <a:solidFill>
                  <a:srgbClr val="FF0000"/>
                </a:solidFill>
              </a:rPr>
              <a:t>Type:</a:t>
            </a:r>
            <a:r>
              <a:rPr lang="en-US" altLang="zh-CN" sz="2400" dirty="0"/>
              <a:t> 2</a:t>
            </a:r>
            <a:r>
              <a:rPr lang="zh-CN" altLang="en-US" sz="2400" dirty="0"/>
              <a:t>字节，指明更高一层的网络协议</a:t>
            </a:r>
            <a:r>
              <a:rPr lang="en-US" altLang="zh-CN" sz="2400" dirty="0"/>
              <a:t>IP/IPX/Apple Talk</a:t>
            </a:r>
            <a:endParaRPr lang="en-US" altLang="zh-CN" sz="2400" dirty="0"/>
          </a:p>
          <a:p>
            <a:r>
              <a:rPr lang="en-US" altLang="zh-CN" sz="2400" dirty="0">
                <a:solidFill>
                  <a:srgbClr val="FF0000"/>
                </a:solidFill>
              </a:rPr>
              <a:t>Data: </a:t>
            </a:r>
            <a:r>
              <a:rPr lang="en-US" altLang="zh-CN" sz="2400" dirty="0"/>
              <a:t>46~1500 </a:t>
            </a:r>
            <a:r>
              <a:rPr lang="zh-CN" altLang="en-US" sz="2400" dirty="0"/>
              <a:t>字节</a:t>
            </a:r>
            <a:r>
              <a:rPr lang="en-US" altLang="zh-CN" sz="2400" dirty="0"/>
              <a:t>   (Why?-back later)</a:t>
            </a:r>
            <a:endParaRPr lang="en-US" altLang="zh-CN" sz="2400" dirty="0"/>
          </a:p>
          <a:p>
            <a:r>
              <a:rPr lang="en-US" altLang="zh-CN" sz="2400" dirty="0">
                <a:solidFill>
                  <a:srgbClr val="FF0000"/>
                </a:solidFill>
              </a:rPr>
              <a:t>CRC: </a:t>
            </a:r>
            <a:r>
              <a:rPr lang="en-US" altLang="zh-CN" sz="2400" dirty="0"/>
              <a:t>4</a:t>
            </a:r>
            <a:r>
              <a:rPr lang="zh-CN" altLang="en-US" sz="2400" dirty="0"/>
              <a:t>字节，由接收方进行检测</a:t>
            </a:r>
            <a:r>
              <a:rPr lang="en-US" altLang="zh-CN" sz="2400" dirty="0"/>
              <a:t>, </a:t>
            </a:r>
            <a:r>
              <a:rPr lang="zh-CN" altLang="en-US" sz="2400" dirty="0"/>
              <a:t>如果检测到差错</a:t>
            </a:r>
            <a:r>
              <a:rPr lang="en-US" altLang="zh-CN" sz="2400" dirty="0"/>
              <a:t>, </a:t>
            </a:r>
            <a:r>
              <a:rPr lang="zh-CN" altLang="en-US" sz="2400" dirty="0"/>
              <a:t>则简单地将帧丢弃</a:t>
            </a:r>
            <a:endParaRPr lang="zh-CN" altLang="en-US" sz="2400" dirty="0"/>
          </a:p>
        </p:txBody>
      </p:sp>
      <p:sp>
        <p:nvSpPr>
          <p:cNvPr id="2" name="日期占位符 1"/>
          <p:cNvSpPr>
            <a:spLocks noGrp="1"/>
          </p:cNvSpPr>
          <p:nvPr>
            <p:ph type="dt" sz="half" idx="10"/>
            <p:custDataLst>
              <p:tags r:id="rId5"/>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Lec12</a:t>
            </a:r>
            <a:endParaRPr lang="en-US" altLang="zh-CN" dirty="0">
              <a:solidFill>
                <a:srgbClr val="000000">
                  <a:tint val="75000"/>
                </a:srgbClr>
              </a:solidFill>
            </a:endParaRPr>
          </a:p>
        </p:txBody>
      </p:sp>
      <p:sp>
        <p:nvSpPr>
          <p:cNvPr id="17412" name="Slide Number Placeholder 4"/>
          <p:cNvSpPr>
            <a:spLocks noGrp="1"/>
          </p:cNvSpPr>
          <p:nvPr>
            <p:ph type="sldNum" sz="quarter" idx="12"/>
            <p:custDataLst>
              <p:tags r:id="rId6"/>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72C45467-122D-40C5-8243-68793B34F857}"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custDataLst>
              <p:tags r:id="rId1"/>
            </p:custDataLst>
          </p:nvPr>
        </p:nvSpPr>
        <p:spPr>
          <a:xfrm>
            <a:off x="533400" y="357188"/>
            <a:ext cx="7772400" cy="928687"/>
          </a:xfrm>
        </p:spPr>
        <p:txBody>
          <a:bodyPr/>
          <a:lstStyle/>
          <a:p>
            <a:r>
              <a:rPr lang="zh-CN" altLang="en-US"/>
              <a:t>以太网</a:t>
            </a:r>
            <a:r>
              <a:rPr lang="en-US" altLang="zh-CN"/>
              <a:t> CSMA/CD </a:t>
            </a:r>
            <a:r>
              <a:rPr lang="zh-CN" altLang="en-US"/>
              <a:t>算法</a:t>
            </a:r>
            <a:endParaRPr lang="en-US" altLang="zh-CN"/>
          </a:p>
        </p:txBody>
      </p:sp>
      <p:sp>
        <p:nvSpPr>
          <p:cNvPr id="20486" name="Date Placeholder 5"/>
          <p:cNvSpPr>
            <a:spLocks noGrp="1"/>
          </p:cNvSpPr>
          <p:nvPr>
            <p:ph type="dt" sz="half" idx="10"/>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2016</a:t>
            </a:r>
            <a:r>
              <a:rPr lang="zh-CN" altLang="en-US"/>
              <a:t>年秋</a:t>
            </a:r>
            <a:endParaRPr lang="en-US" altLang="zh-CN" dirty="0"/>
          </a:p>
        </p:txBody>
      </p:sp>
      <p:sp>
        <p:nvSpPr>
          <p:cNvPr id="20487" name="Slide Number Placeholder 5"/>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0736B930-BFB0-4D7D-946C-0521DE7487E8}"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20483" name="Rectangle 3"/>
          <p:cNvSpPr>
            <a:spLocks noGrp="1" noChangeArrowheads="1"/>
          </p:cNvSpPr>
          <p:nvPr>
            <p:ph sz="quarter" idx="1"/>
            <p:custDataLst>
              <p:tags r:id="rId4"/>
            </p:custDataLst>
          </p:nvPr>
        </p:nvSpPr>
        <p:spPr>
          <a:xfrm>
            <a:off x="276225" y="1289050"/>
            <a:ext cx="4351338" cy="4211638"/>
          </a:xfrm>
        </p:spPr>
        <p:txBody>
          <a:bodyPr>
            <a:normAutofit lnSpcReduction="10000"/>
          </a:bodyPr>
          <a:lstStyle/>
          <a:p>
            <a:pPr>
              <a:buFont typeface="ZapfDingbats"/>
              <a:buNone/>
            </a:pPr>
            <a:r>
              <a:rPr lang="en-US" altLang="zh-CN" sz="2400"/>
              <a:t>1. </a:t>
            </a:r>
            <a:r>
              <a:rPr lang="zh-CN" altLang="en-US" sz="2400"/>
              <a:t>网卡</a:t>
            </a:r>
            <a:r>
              <a:rPr lang="en-US" altLang="zh-CN" sz="2400"/>
              <a:t>(adapter)</a:t>
            </a:r>
            <a:r>
              <a:rPr lang="zh-CN" altLang="en-US" sz="2400"/>
              <a:t>从网络层接收数据报，成帧</a:t>
            </a:r>
            <a:endParaRPr lang="en-US" altLang="zh-CN" sz="2400"/>
          </a:p>
          <a:p>
            <a:pPr>
              <a:buFont typeface="ZapfDingbats"/>
              <a:buNone/>
            </a:pPr>
            <a:r>
              <a:rPr lang="en-US" altLang="zh-CN" sz="2400"/>
              <a:t>2. </a:t>
            </a:r>
            <a:r>
              <a:rPr lang="zh-CN" altLang="en-US" sz="2400"/>
              <a:t>如果网卡侦听到信道空闲</a:t>
            </a:r>
            <a:r>
              <a:rPr lang="en-US" altLang="zh-CN" sz="2400"/>
              <a:t>(</a:t>
            </a:r>
            <a:r>
              <a:rPr lang="en-US" altLang="zh-CN" sz="2400">
                <a:solidFill>
                  <a:srgbClr val="FF0000"/>
                </a:solidFill>
              </a:rPr>
              <a:t>96bit</a:t>
            </a:r>
            <a:r>
              <a:rPr lang="zh-CN" altLang="en-US" sz="2400">
                <a:solidFill>
                  <a:srgbClr val="FF0000"/>
                </a:solidFill>
              </a:rPr>
              <a:t> </a:t>
            </a:r>
            <a:r>
              <a:rPr lang="en-US" altLang="zh-CN" sz="2400">
                <a:solidFill>
                  <a:srgbClr val="FF0000"/>
                </a:solidFill>
              </a:rPr>
              <a:t>time</a:t>
            </a:r>
            <a:r>
              <a:rPr lang="zh-CN" altLang="en-US" sz="2400">
                <a:solidFill>
                  <a:srgbClr val="FF0000"/>
                </a:solidFill>
              </a:rPr>
              <a:t>内无传送</a:t>
            </a:r>
            <a:r>
              <a:rPr lang="en-US" altLang="zh-CN" sz="2400"/>
              <a:t>)</a:t>
            </a:r>
            <a:r>
              <a:rPr lang="zh-CN" altLang="en-US" sz="2400"/>
              <a:t>，则开始传送帧；如果侦听到信道忙，则等待直到信道空闲</a:t>
            </a:r>
            <a:r>
              <a:rPr lang="en-US" altLang="zh-CN" sz="2400"/>
              <a:t>(</a:t>
            </a:r>
            <a:r>
              <a:rPr lang="zh-CN" altLang="en-US" sz="2400"/>
              <a:t>至少</a:t>
            </a:r>
            <a:r>
              <a:rPr lang="en-US" altLang="zh-CN" sz="2400"/>
              <a:t>96bit time)</a:t>
            </a:r>
            <a:r>
              <a:rPr lang="zh-CN" altLang="en-US" sz="2400"/>
              <a:t>，然后传送</a:t>
            </a:r>
            <a:endParaRPr lang="en-US" altLang="zh-CN" sz="2400"/>
          </a:p>
          <a:p>
            <a:pPr>
              <a:buFont typeface="ZapfDingbats"/>
              <a:buNone/>
            </a:pPr>
            <a:r>
              <a:rPr lang="en-US" altLang="zh-CN" sz="2400"/>
              <a:t>3. </a:t>
            </a:r>
            <a:r>
              <a:rPr lang="zh-CN" altLang="en-US" sz="2400"/>
              <a:t>如果网卡传送出整个帧而且在传送过程中没有检测到其他传送，</a:t>
            </a:r>
            <a:r>
              <a:rPr lang="en-US" altLang="zh-CN" sz="2400"/>
              <a:t> </a:t>
            </a:r>
            <a:r>
              <a:rPr lang="zh-CN" altLang="en-US" sz="2400"/>
              <a:t>则网卡成功完成一次帧的发送</a:t>
            </a:r>
            <a:r>
              <a:rPr lang="en-US" altLang="zh-CN" sz="2400"/>
              <a:t> !</a:t>
            </a:r>
            <a:endParaRPr lang="en-US" altLang="zh-CN" sz="2400"/>
          </a:p>
        </p:txBody>
      </p:sp>
      <p:sp>
        <p:nvSpPr>
          <p:cNvPr id="20484" name="Rectangle 4"/>
          <p:cNvSpPr>
            <a:spLocks noGrp="1" noChangeArrowheads="1"/>
          </p:cNvSpPr>
          <p:nvPr>
            <p:ph sz="quarter" idx="2"/>
            <p:custDataLst>
              <p:tags r:id="rId5"/>
            </p:custDataLst>
          </p:nvPr>
        </p:nvSpPr>
        <p:spPr>
          <a:xfrm>
            <a:off x="4627563" y="1289050"/>
            <a:ext cx="4335462" cy="4211638"/>
          </a:xfrm>
        </p:spPr>
        <p:txBody>
          <a:bodyPr>
            <a:normAutofit lnSpcReduction="10000"/>
          </a:bodyPr>
          <a:lstStyle/>
          <a:p>
            <a:pPr eaLnBrk="1">
              <a:buFont typeface="ZapfDingbats"/>
              <a:buNone/>
            </a:pPr>
            <a:r>
              <a:rPr lang="en-US" altLang="zh-CN" sz="2400"/>
              <a:t>4. </a:t>
            </a:r>
            <a:r>
              <a:rPr lang="zh-CN" altLang="en-US" sz="2400"/>
              <a:t>如果在传送过程中网卡检测有到其他传送存在，则放弃，并发送出一个</a:t>
            </a:r>
            <a:r>
              <a:rPr lang="zh-CN" altLang="en-US" sz="2400" b="1">
                <a:solidFill>
                  <a:srgbClr val="FF0000"/>
                </a:solidFill>
              </a:rPr>
              <a:t>阻塞信号</a:t>
            </a:r>
            <a:r>
              <a:rPr lang="en-US" altLang="zh-CN" sz="2400" b="1">
                <a:solidFill>
                  <a:srgbClr val="FF0000"/>
                </a:solidFill>
              </a:rPr>
              <a:t> jam signal</a:t>
            </a:r>
            <a:endParaRPr lang="en-US" altLang="zh-CN" sz="2400" b="1">
              <a:solidFill>
                <a:srgbClr val="FF0000"/>
              </a:solidFill>
            </a:endParaRPr>
          </a:p>
          <a:p>
            <a:pPr eaLnBrk="1">
              <a:buFont typeface="ZapfDingbats"/>
              <a:buNone/>
            </a:pPr>
            <a:r>
              <a:rPr lang="en-US" altLang="zh-CN" sz="2400"/>
              <a:t>5. </a:t>
            </a:r>
            <a:r>
              <a:rPr lang="zh-CN" altLang="en-US" sz="2400"/>
              <a:t>放弃传送后，网卡进入</a:t>
            </a:r>
            <a:r>
              <a:rPr lang="zh-CN" altLang="en-US" sz="2400" b="1">
                <a:solidFill>
                  <a:srgbClr val="FF0000"/>
                </a:solidFill>
              </a:rPr>
              <a:t>指数后退</a:t>
            </a:r>
            <a:r>
              <a:rPr lang="en-US" altLang="zh-CN" sz="2400">
                <a:solidFill>
                  <a:srgbClr val="FF0000"/>
                </a:solidFill>
              </a:rPr>
              <a:t> </a:t>
            </a:r>
            <a:r>
              <a:rPr lang="en-US" altLang="zh-CN" sz="2400" b="1">
                <a:solidFill>
                  <a:srgbClr val="FF0000"/>
                </a:solidFill>
              </a:rPr>
              <a:t>exponential backoff </a:t>
            </a:r>
            <a:r>
              <a:rPr lang="zh-CN" altLang="en-US" sz="2400"/>
              <a:t>阶段</a:t>
            </a:r>
            <a:r>
              <a:rPr lang="en-US" altLang="zh-CN" sz="2400"/>
              <a:t>: </a:t>
            </a:r>
            <a:r>
              <a:rPr lang="zh-CN" altLang="en-US" sz="2400"/>
              <a:t>即在第</a:t>
            </a:r>
            <a:r>
              <a:rPr lang="en-US" altLang="zh-CN" sz="2400"/>
              <a:t> n </a:t>
            </a:r>
            <a:r>
              <a:rPr lang="zh-CN" altLang="en-US" sz="2400"/>
              <a:t>次碰撞后</a:t>
            </a:r>
            <a:r>
              <a:rPr lang="en-US" altLang="zh-CN" sz="2400"/>
              <a:t>, </a:t>
            </a:r>
            <a:r>
              <a:rPr lang="zh-CN" altLang="en-US" sz="2400"/>
              <a:t>网卡从 </a:t>
            </a:r>
            <a:r>
              <a:rPr lang="en-US" altLang="zh-CN" sz="2400"/>
              <a:t>{0,1,2,…,2</a:t>
            </a:r>
            <a:r>
              <a:rPr lang="en-US" altLang="zh-CN" sz="2400" b="1" baseline="30000"/>
              <a:t>m</a:t>
            </a:r>
            <a:r>
              <a:rPr lang="en-US" altLang="zh-CN" sz="2400"/>
              <a:t>-1} (</a:t>
            </a:r>
            <a:r>
              <a:rPr lang="zh-CN" altLang="en-US" sz="2400"/>
              <a:t>其中</a:t>
            </a:r>
            <a:r>
              <a:rPr lang="en-US" altLang="zh-CN" sz="2400"/>
              <a:t> m=min(n,10))</a:t>
            </a:r>
            <a:r>
              <a:rPr lang="zh-CN" altLang="en-US" sz="2400"/>
              <a:t>中随机选择一个</a:t>
            </a:r>
            <a:r>
              <a:rPr lang="en-US" altLang="zh-CN" sz="2400"/>
              <a:t> K </a:t>
            </a:r>
            <a:r>
              <a:rPr lang="zh-CN" altLang="en-US" sz="2400"/>
              <a:t>；等待</a:t>
            </a:r>
            <a:r>
              <a:rPr lang="en-US" altLang="zh-CN" sz="2400"/>
              <a:t> K</a:t>
            </a:r>
            <a:r>
              <a:rPr lang="el-GR" altLang="zh-CN" sz="2400"/>
              <a:t>·</a:t>
            </a:r>
            <a:r>
              <a:rPr lang="en-US" altLang="zh-CN" sz="2400"/>
              <a:t>512 bit </a:t>
            </a:r>
            <a:r>
              <a:rPr lang="zh-CN" altLang="en-US" sz="2400"/>
              <a:t>的时间；返回第</a:t>
            </a:r>
            <a:r>
              <a:rPr lang="en-US" altLang="zh-CN" sz="2400"/>
              <a:t> 2 </a:t>
            </a:r>
            <a:r>
              <a:rPr lang="zh-CN" altLang="en-US" sz="2400"/>
              <a:t>步</a:t>
            </a:r>
            <a:endParaRPr lang="en-US" altLang="zh-CN" sz="2400"/>
          </a:p>
          <a:p>
            <a:pPr eaLnBrk="1">
              <a:buFont typeface="ZapfDingbats"/>
              <a:buNone/>
            </a:pPr>
            <a:r>
              <a:rPr lang="en-US" altLang="zh-CN" sz="2000"/>
              <a:t> </a:t>
            </a:r>
            <a:r>
              <a:rPr lang="en-US" altLang="zh-CN" sz="2400"/>
              <a:t> </a:t>
            </a:r>
            <a:endParaRPr lang="en-US" altLang="zh-CN" sz="2400"/>
          </a:p>
        </p:txBody>
      </p:sp>
      <p:sp>
        <p:nvSpPr>
          <p:cNvPr id="7" name="Rectangle 3"/>
          <p:cNvSpPr txBox="1">
            <a:spLocks noChangeArrowheads="1"/>
          </p:cNvSpPr>
          <p:nvPr>
            <p:custDataLst>
              <p:tags r:id="rId6"/>
            </p:custDataLst>
          </p:nvPr>
        </p:nvSpPr>
        <p:spPr bwMode="auto">
          <a:xfrm>
            <a:off x="3143250" y="5301208"/>
            <a:ext cx="5429250" cy="1071562"/>
          </a:xfrm>
          <a:prstGeom prst="rect">
            <a:avLst/>
          </a:prstGeom>
          <a:noFill/>
          <a:ln w="9525">
            <a:noFill/>
            <a:miter lim="800000"/>
          </a:ln>
        </p:spPr>
        <p:txBody>
          <a:bodyPr/>
          <a:lstStyle/>
          <a:p>
            <a:pPr marL="342900" indent="-342900" eaLnBrk="0" hangingPunct="0">
              <a:spcBef>
                <a:spcPct val="20000"/>
              </a:spcBef>
              <a:buClr>
                <a:schemeClr val="bg2"/>
              </a:buClr>
              <a:buSzPct val="75000"/>
              <a:buFont typeface="ZapfDingbats" pitchFamily="82" charset="2"/>
              <a:buNone/>
              <a:defRPr/>
            </a:pPr>
            <a:r>
              <a:rPr lang="en-US" altLang="zh-CN" kern="0" dirty="0">
                <a:solidFill>
                  <a:srgbClr val="FF0000"/>
                </a:solidFill>
                <a:latin typeface="Comic Sans MS" panose="030F0702030302020204" pitchFamily="66" charset="0"/>
              </a:rPr>
              <a:t>Jam Signal:</a:t>
            </a:r>
            <a:r>
              <a:rPr lang="en-US" altLang="zh-CN" kern="0" dirty="0">
                <a:latin typeface="Comic Sans MS" panose="030F0702030302020204" pitchFamily="66" charset="0"/>
              </a:rPr>
              <a:t> </a:t>
            </a:r>
            <a:r>
              <a:rPr lang="en-US" altLang="zh-CN" kern="0" dirty="0">
                <a:solidFill>
                  <a:srgbClr val="0070C0"/>
                </a:solidFill>
                <a:latin typeface="Comic Sans MS" panose="030F0702030302020204" pitchFamily="66" charset="0"/>
              </a:rPr>
              <a:t>48 </a:t>
            </a:r>
            <a:r>
              <a:rPr lang="zh-CN" altLang="en-US" kern="0" dirty="0">
                <a:solidFill>
                  <a:srgbClr val="0070C0"/>
                </a:solidFill>
                <a:latin typeface="Comic Sans MS" panose="030F0702030302020204" pitchFamily="66" charset="0"/>
              </a:rPr>
              <a:t>位，确保其他发送者都意识到碰撞</a:t>
            </a:r>
            <a:endParaRPr lang="en-US" altLang="zh-CN" kern="0" dirty="0">
              <a:solidFill>
                <a:srgbClr val="0070C0"/>
              </a:solidFill>
              <a:latin typeface="Comic Sans MS" panose="030F0702030302020204" pitchFamily="66" charset="0"/>
            </a:endParaRPr>
          </a:p>
          <a:p>
            <a:pPr marL="342900" indent="-342900" eaLnBrk="0" hangingPunct="0">
              <a:spcBef>
                <a:spcPct val="20000"/>
              </a:spcBef>
              <a:buClr>
                <a:schemeClr val="bg2"/>
              </a:buClr>
              <a:buSzPct val="75000"/>
              <a:defRPr/>
            </a:pPr>
            <a:r>
              <a:rPr lang="en-US" altLang="zh-CN" kern="0" dirty="0">
                <a:solidFill>
                  <a:srgbClr val="FF0000"/>
                </a:solidFill>
                <a:latin typeface="Comic Sans MS" panose="030F0702030302020204" pitchFamily="66" charset="0"/>
              </a:rPr>
              <a:t>Bit time:</a:t>
            </a:r>
            <a:r>
              <a:rPr lang="en-US" altLang="zh-CN" kern="0" dirty="0">
                <a:latin typeface="Comic Sans MS" panose="030F0702030302020204" pitchFamily="66" charset="0"/>
              </a:rPr>
              <a:t> </a:t>
            </a:r>
            <a:r>
              <a:rPr lang="zh-CN" altLang="en-US" kern="0" dirty="0">
                <a:solidFill>
                  <a:srgbClr val="0070C0"/>
                </a:solidFill>
                <a:latin typeface="Comic Sans MS" panose="030F0702030302020204" pitchFamily="66" charset="0"/>
              </a:rPr>
              <a:t>对于</a:t>
            </a:r>
            <a:r>
              <a:rPr lang="en-US" altLang="zh-CN" kern="0" dirty="0">
                <a:solidFill>
                  <a:srgbClr val="0070C0"/>
                </a:solidFill>
                <a:latin typeface="Comic Sans MS" panose="030F0702030302020204" pitchFamily="66" charset="0"/>
              </a:rPr>
              <a:t>10 Mbps </a:t>
            </a:r>
            <a:r>
              <a:rPr lang="zh-CN" altLang="en-US" kern="0" dirty="0">
                <a:solidFill>
                  <a:srgbClr val="0070C0"/>
                </a:solidFill>
                <a:latin typeface="Comic Sans MS" panose="030F0702030302020204" pitchFamily="66" charset="0"/>
              </a:rPr>
              <a:t>以太网为</a:t>
            </a:r>
            <a:r>
              <a:rPr lang="en-US" altLang="zh-CN" kern="0" dirty="0">
                <a:solidFill>
                  <a:srgbClr val="0070C0"/>
                </a:solidFill>
                <a:latin typeface="Comic Sans MS" panose="030F0702030302020204" pitchFamily="66" charset="0"/>
              </a:rPr>
              <a:t> 0.1 </a:t>
            </a:r>
            <a:r>
              <a:rPr lang="zh-CN" altLang="en-US" kern="0" dirty="0">
                <a:solidFill>
                  <a:srgbClr val="0070C0"/>
                </a:solidFill>
                <a:latin typeface="Comic Sans MS" panose="030F0702030302020204" pitchFamily="66" charset="0"/>
              </a:rPr>
              <a:t>微秒</a:t>
            </a:r>
            <a:r>
              <a:rPr lang="en-US" altLang="zh-CN" kern="0" dirty="0">
                <a:solidFill>
                  <a:srgbClr val="0070C0"/>
                </a:solidFill>
                <a:latin typeface="Comic Sans MS" panose="030F0702030302020204" pitchFamily="66" charset="0"/>
              </a:rPr>
              <a:t>;</a:t>
            </a:r>
            <a:br>
              <a:rPr lang="en-US" altLang="zh-CN" kern="0" dirty="0">
                <a:solidFill>
                  <a:srgbClr val="0070C0"/>
                </a:solidFill>
                <a:latin typeface="Comic Sans MS" panose="030F0702030302020204" pitchFamily="66" charset="0"/>
              </a:rPr>
            </a:br>
            <a:r>
              <a:rPr lang="zh-CN" altLang="en-US" kern="0" dirty="0">
                <a:solidFill>
                  <a:srgbClr val="0070C0"/>
                </a:solidFill>
                <a:latin typeface="Comic Sans MS" panose="030F0702030302020204" pitchFamily="66" charset="0"/>
              </a:rPr>
              <a:t>例如</a:t>
            </a:r>
            <a:r>
              <a:rPr lang="en-US" altLang="zh-CN" kern="0" dirty="0">
                <a:solidFill>
                  <a:srgbClr val="0070C0"/>
                </a:solidFill>
                <a:latin typeface="Comic Sans MS" panose="030F0702030302020204" pitchFamily="66" charset="0"/>
              </a:rPr>
              <a:t> K=1023, </a:t>
            </a:r>
            <a:r>
              <a:rPr lang="zh-CN" altLang="en-US" kern="0" dirty="0">
                <a:solidFill>
                  <a:srgbClr val="0070C0"/>
                </a:solidFill>
                <a:latin typeface="Comic Sans MS" panose="030F0702030302020204" pitchFamily="66" charset="0"/>
              </a:rPr>
              <a:t>等待时间大约为</a:t>
            </a:r>
            <a:r>
              <a:rPr lang="en-US" altLang="zh-CN" kern="0" dirty="0">
                <a:solidFill>
                  <a:srgbClr val="0070C0"/>
                </a:solidFill>
                <a:latin typeface="Comic Sans MS" panose="030F0702030302020204" pitchFamily="66" charset="0"/>
              </a:rPr>
              <a:t> 50 </a:t>
            </a:r>
            <a:r>
              <a:rPr lang="zh-CN" altLang="en-US" kern="0" dirty="0">
                <a:solidFill>
                  <a:srgbClr val="0070C0"/>
                </a:solidFill>
                <a:latin typeface="Comic Sans MS" panose="030F0702030302020204" pitchFamily="66" charset="0"/>
              </a:rPr>
              <a:t>毫秒</a:t>
            </a:r>
            <a:endParaRPr lang="en-US" altLang="zh-CN" kern="0" dirty="0">
              <a:solidFill>
                <a:srgbClr val="0070C0"/>
              </a:solidFill>
              <a:latin typeface="Comic Sans MS" panose="030F0702030302020204" pitchFamily="66" charset="0"/>
            </a:endParaRPr>
          </a:p>
          <a:p>
            <a:pPr marL="342900" indent="-342900" eaLnBrk="0" hangingPunct="0">
              <a:spcBef>
                <a:spcPct val="20000"/>
              </a:spcBef>
              <a:buClr>
                <a:schemeClr val="bg2"/>
              </a:buClr>
              <a:buSzPct val="75000"/>
              <a:buFont typeface="ZapfDingbats" pitchFamily="82" charset="2"/>
              <a:buNone/>
              <a:defRPr/>
            </a:pPr>
            <a:r>
              <a:rPr lang="en-US" altLang="zh-CN" kern="0" dirty="0">
                <a:latin typeface="Comic Sans MS" panose="030F0702030302020204" pitchFamily="66" charset="0"/>
              </a:rPr>
              <a:t> </a:t>
            </a:r>
            <a:endParaRPr lang="en-US" altLang="zh-CN" kern="0" dirty="0">
              <a:latin typeface="Comic Sans MS" panose="030F0702030302020204" pitchFamily="66" charset="0"/>
            </a:endParaRPr>
          </a:p>
          <a:p>
            <a:pPr marL="342900" indent="-342900" eaLnBrk="0" hangingPunct="0">
              <a:spcBef>
                <a:spcPct val="20000"/>
              </a:spcBef>
              <a:buClr>
                <a:schemeClr val="bg2"/>
              </a:buClr>
              <a:buSzPct val="75000"/>
              <a:buFont typeface="ZapfDingbats" pitchFamily="82" charset="2"/>
              <a:buNone/>
              <a:defRPr/>
            </a:pPr>
            <a:endParaRPr lang="en-US" altLang="zh-CN" kern="0" dirty="0">
              <a:latin typeface="Comic Sans MS" panose="030F0702030302020204" pitchFamily="66"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119496" y="203055"/>
            <a:ext cx="8877300" cy="320992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138112" y="-12526"/>
            <a:ext cx="8715375" cy="5753100"/>
          </a:xfrm>
          <a:prstGeom prst="rect">
            <a:avLst/>
          </a:prstGeom>
        </p:spPr>
      </p:pic>
      <p:sp>
        <p:nvSpPr>
          <p:cNvPr id="5" name="文本框 4"/>
          <p:cNvSpPr txBox="1"/>
          <p:nvPr/>
        </p:nvSpPr>
        <p:spPr>
          <a:xfrm>
            <a:off x="3562350" y="6076950"/>
            <a:ext cx="4476750" cy="646331"/>
          </a:xfrm>
          <a:prstGeom prst="rect">
            <a:avLst/>
          </a:prstGeom>
          <a:noFill/>
        </p:spPr>
        <p:txBody>
          <a:bodyPr wrap="square" rtlCol="0">
            <a:spAutoFit/>
          </a:bodyPr>
          <a:lstStyle/>
          <a:p>
            <a:pPr>
              <a:buNone/>
            </a:pPr>
            <a:r>
              <a:rPr lang="zh-CN" altLang="en-US" dirty="0">
                <a:solidFill>
                  <a:srgbClr val="FF0000"/>
                </a:solidFill>
              </a:rPr>
              <a:t>注意：回退时间不是一放弃重传就开始计算了，在阻塞信号</a:t>
            </a:r>
            <a:r>
              <a:rPr lang="en-US" altLang="zh-CN" dirty="0">
                <a:solidFill>
                  <a:srgbClr val="FF0000"/>
                </a:solidFill>
              </a:rPr>
              <a:t>48bit</a:t>
            </a:r>
            <a:r>
              <a:rPr lang="zh-CN" altLang="en-US" dirty="0">
                <a:solidFill>
                  <a:srgbClr val="FF0000"/>
                </a:solidFill>
              </a:rPr>
              <a:t>全部发出后</a:t>
            </a:r>
            <a:endParaRPr lang="zh-CN" altLang="en-US" sz="1800"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custDataLst>
              <p:tags r:id="rId1"/>
            </p:custDataLst>
          </p:nvPr>
        </p:nvSpPr>
        <p:spPr>
          <a:xfrm>
            <a:off x="467544" y="332656"/>
            <a:ext cx="8280920" cy="905594"/>
          </a:xfrm>
        </p:spPr>
        <p:txBody>
          <a:bodyPr>
            <a:noAutofit/>
          </a:bodyPr>
          <a:lstStyle/>
          <a:p>
            <a:r>
              <a:rPr lang="en-US" altLang="zh-CN" dirty="0">
                <a:latin typeface="+mj-lt"/>
              </a:rPr>
              <a:t>rdt2.2:</a:t>
            </a:r>
            <a:r>
              <a:rPr lang="zh-CN" altLang="en-US" sz="3600" dirty="0"/>
              <a:t>不需要</a:t>
            </a:r>
            <a:r>
              <a:rPr lang="en-US" altLang="zh-CN" sz="3600" dirty="0"/>
              <a:t>NAK</a:t>
            </a:r>
            <a:r>
              <a:rPr lang="zh-CN" altLang="en-US" sz="3600" dirty="0"/>
              <a:t>的协议</a:t>
            </a:r>
            <a:r>
              <a:rPr lang="en-US" altLang="zh-CN" sz="3600" dirty="0"/>
              <a:t>,ACK</a:t>
            </a:r>
            <a:r>
              <a:rPr lang="zh-CN" altLang="en-US" sz="3600" dirty="0"/>
              <a:t>包含序号</a:t>
            </a:r>
            <a:endParaRPr lang="zh-CN" altLang="en-US" dirty="0"/>
          </a:p>
        </p:txBody>
      </p:sp>
      <p:sp>
        <p:nvSpPr>
          <p:cNvPr id="2" name="日期占位符 1"/>
          <p:cNvSpPr>
            <a:spLocks noGrp="1"/>
          </p:cNvSpPr>
          <p:nvPr>
            <p:ph type="dt" sz="half" idx="10"/>
            <p:custDataLst>
              <p:tags r:id="rId2"/>
            </p:custDataLst>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9938" name="灯片编号占位符 4"/>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EDB3E002-8BA3-4079-AFF6-4DEABC68B043}"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grpSp>
        <p:nvGrpSpPr>
          <p:cNvPr id="3" name="Group 3"/>
          <p:cNvGrpSpPr/>
          <p:nvPr>
            <p:custDataLst>
              <p:tags r:id="rId4"/>
            </p:custDataLst>
          </p:nvPr>
        </p:nvGrpSpPr>
        <p:grpSpPr bwMode="auto">
          <a:xfrm>
            <a:off x="2620963" y="2220913"/>
            <a:ext cx="1062037" cy="838200"/>
            <a:chOff x="1441" y="2062"/>
            <a:chExt cx="669" cy="528"/>
          </a:xfrm>
        </p:grpSpPr>
        <p:sp>
          <p:nvSpPr>
            <p:cNvPr id="39973" name="Oval 4"/>
            <p:cNvSpPr>
              <a:spLocks noChangeArrowheads="1"/>
            </p:cNvSpPr>
            <p:nvPr>
              <p:custDataLst>
                <p:tags r:id="rId5"/>
              </p:custDataLst>
            </p:nvPr>
          </p:nvSpPr>
          <p:spPr bwMode="auto">
            <a:xfrm>
              <a:off x="1483" y="2062"/>
              <a:ext cx="578" cy="528"/>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74" name="Text Box 5"/>
            <p:cNvSpPr txBox="1">
              <a:spLocks noChangeArrowheads="1"/>
            </p:cNvSpPr>
            <p:nvPr>
              <p:custDataLst>
                <p:tags r:id="rId6"/>
              </p:custDataLst>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400">
                  <a:solidFill>
                    <a:srgbClr val="000000"/>
                  </a:solidFill>
                </a:rPr>
                <a:t>Wait for call 0 from above</a:t>
              </a:r>
              <a:endParaRPr lang="en-US" altLang="zh-CN" sz="1400">
                <a:solidFill>
                  <a:srgbClr val="000000"/>
                </a:solidFill>
                <a:latin typeface="Times New Roman" panose="02020603050405020304" pitchFamily="18" charset="0"/>
              </a:endParaRPr>
            </a:p>
          </p:txBody>
        </p:sp>
      </p:grpSp>
      <p:sp>
        <p:nvSpPr>
          <p:cNvPr id="39942" name="Text Box 6"/>
          <p:cNvSpPr txBox="1">
            <a:spLocks noChangeArrowheads="1"/>
          </p:cNvSpPr>
          <p:nvPr>
            <p:custDataLst>
              <p:tags r:id="rId7"/>
            </p:custDataLst>
          </p:nvPr>
        </p:nvSpPr>
        <p:spPr bwMode="auto">
          <a:xfrm>
            <a:off x="2957513" y="1519238"/>
            <a:ext cx="3722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sndpkt = make_pkt(0, data, checksum)</a:t>
            </a:r>
            <a:endParaRPr lang="en-US" altLang="zh-CN" sz="1600">
              <a:solidFill>
                <a:srgbClr val="000000"/>
              </a:solidFill>
            </a:endParaRPr>
          </a:p>
          <a:p>
            <a:pPr>
              <a:spcBef>
                <a:spcPct val="0"/>
              </a:spcBef>
              <a:buClrTx/>
              <a:buSzTx/>
              <a:buFontTx/>
              <a:buNone/>
            </a:pPr>
            <a:r>
              <a:rPr lang="en-US" altLang="zh-CN" sz="1600">
                <a:solidFill>
                  <a:srgbClr val="000000"/>
                </a:solidFill>
              </a:rPr>
              <a:t>udt_send(sndpkt)</a:t>
            </a:r>
            <a:endParaRPr lang="en-US" altLang="zh-CN" sz="1600">
              <a:solidFill>
                <a:srgbClr val="000000"/>
              </a:solidFill>
              <a:latin typeface="Times New Roman" panose="02020603050405020304" pitchFamily="18" charset="0"/>
            </a:endParaRPr>
          </a:p>
        </p:txBody>
      </p:sp>
      <p:sp>
        <p:nvSpPr>
          <p:cNvPr id="39943" name="Text Box 7"/>
          <p:cNvSpPr txBox="1">
            <a:spLocks noChangeArrowheads="1"/>
          </p:cNvSpPr>
          <p:nvPr>
            <p:custDataLst>
              <p:tags r:id="rId8"/>
            </p:custDataLst>
          </p:nvPr>
        </p:nvSpPr>
        <p:spPr bwMode="auto">
          <a:xfrm>
            <a:off x="2970213" y="1238250"/>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rdt_send(data)</a:t>
            </a:r>
            <a:endParaRPr lang="en-US" altLang="zh-CN" sz="1600">
              <a:solidFill>
                <a:srgbClr val="000000"/>
              </a:solidFill>
              <a:latin typeface="Times New Roman" panose="02020603050405020304" pitchFamily="18" charset="0"/>
            </a:endParaRPr>
          </a:p>
        </p:txBody>
      </p:sp>
      <p:sp>
        <p:nvSpPr>
          <p:cNvPr id="39944" name="Line 8"/>
          <p:cNvSpPr>
            <a:spLocks noChangeShapeType="1"/>
          </p:cNvSpPr>
          <p:nvPr>
            <p:custDataLst>
              <p:tags r:id="rId9"/>
            </p:custDataLst>
          </p:nvPr>
        </p:nvSpPr>
        <p:spPr bwMode="auto">
          <a:xfrm>
            <a:off x="3032125" y="1574800"/>
            <a:ext cx="35528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45" name="Line 9"/>
          <p:cNvSpPr>
            <a:spLocks noChangeShapeType="1"/>
          </p:cNvSpPr>
          <p:nvPr>
            <p:custDataLst>
              <p:tags r:id="rId10"/>
            </p:custDataLst>
          </p:nvPr>
        </p:nvSpPr>
        <p:spPr bwMode="auto">
          <a:xfrm>
            <a:off x="2427288" y="2084388"/>
            <a:ext cx="419100" cy="230187"/>
          </a:xfrm>
          <a:prstGeom prst="line">
            <a:avLst/>
          </a:prstGeom>
          <a:noFill/>
          <a:ln w="19050">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46" name="Freeform 10"/>
          <p:cNvSpPr/>
          <p:nvPr>
            <p:custDataLst>
              <p:tags r:id="rId11"/>
            </p:custDataLst>
          </p:nvPr>
        </p:nvSpPr>
        <p:spPr bwMode="auto">
          <a:xfrm flipV="1">
            <a:off x="3327400" y="2019300"/>
            <a:ext cx="1897063" cy="206375"/>
          </a:xfrm>
          <a:custGeom>
            <a:avLst/>
            <a:gdLst>
              <a:gd name="T0" fmla="*/ 0 w 2835"/>
              <a:gd name="T1" fmla="*/ 0 h 525"/>
              <a:gd name="T2" fmla="*/ 2147483647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47" name="Freeform 11"/>
          <p:cNvSpPr/>
          <p:nvPr>
            <p:custDataLst>
              <p:tags r:id="rId12"/>
            </p:custDataLst>
          </p:nvPr>
        </p:nvSpPr>
        <p:spPr bwMode="auto">
          <a:xfrm rot="-1357180">
            <a:off x="5802313" y="1944688"/>
            <a:ext cx="452437" cy="860425"/>
          </a:xfrm>
          <a:custGeom>
            <a:avLst/>
            <a:gdLst>
              <a:gd name="T0" fmla="*/ 0 w 735"/>
              <a:gd name="T1" fmla="*/ 2147483647 h 1080"/>
              <a:gd name="T2" fmla="*/ 0 w 735"/>
              <a:gd name="T3" fmla="*/ 2147483647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48" name="Text Box 12"/>
          <p:cNvSpPr txBox="1">
            <a:spLocks noChangeArrowheads="1"/>
          </p:cNvSpPr>
          <p:nvPr>
            <p:custDataLst>
              <p:tags r:id="rId13"/>
            </p:custDataLst>
          </p:nvPr>
        </p:nvSpPr>
        <p:spPr bwMode="auto">
          <a:xfrm>
            <a:off x="6315075" y="2651125"/>
            <a:ext cx="2124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b="1">
                <a:solidFill>
                  <a:srgbClr val="FF0000"/>
                </a:solidFill>
              </a:rPr>
              <a:t>udt_send(sndpkt)</a:t>
            </a:r>
            <a:endParaRPr lang="en-US" altLang="zh-CN" sz="1600" b="1">
              <a:solidFill>
                <a:srgbClr val="FF0000"/>
              </a:solidFill>
              <a:latin typeface="Times New Roman" panose="02020603050405020304" pitchFamily="18" charset="0"/>
            </a:endParaRPr>
          </a:p>
        </p:txBody>
      </p:sp>
      <p:sp>
        <p:nvSpPr>
          <p:cNvPr id="39949" name="Text Box 13"/>
          <p:cNvSpPr txBox="1">
            <a:spLocks noChangeArrowheads="1"/>
          </p:cNvSpPr>
          <p:nvPr>
            <p:custDataLst>
              <p:tags r:id="rId14"/>
            </p:custDataLst>
          </p:nvPr>
        </p:nvSpPr>
        <p:spPr bwMode="auto">
          <a:xfrm>
            <a:off x="6218238" y="1863725"/>
            <a:ext cx="2717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rdt_rcv(rcvpkt) &amp;&amp;  </a:t>
            </a:r>
            <a:endParaRPr lang="en-US" altLang="zh-CN" sz="1600">
              <a:solidFill>
                <a:srgbClr val="000000"/>
              </a:solidFill>
            </a:endParaRPr>
          </a:p>
          <a:p>
            <a:pPr>
              <a:spcBef>
                <a:spcPct val="0"/>
              </a:spcBef>
              <a:buClrTx/>
              <a:buSzTx/>
              <a:buFontTx/>
              <a:buNone/>
            </a:pPr>
            <a:r>
              <a:rPr lang="en-US" altLang="zh-CN" sz="1600">
                <a:solidFill>
                  <a:srgbClr val="000000"/>
                </a:solidFill>
              </a:rPr>
              <a:t>( corrupt(rcvpkt) ||</a:t>
            </a:r>
            <a:endParaRPr lang="en-US" altLang="zh-CN" sz="1600">
              <a:solidFill>
                <a:srgbClr val="000000"/>
              </a:solidFill>
            </a:endParaRPr>
          </a:p>
          <a:p>
            <a:pPr>
              <a:spcBef>
                <a:spcPct val="0"/>
              </a:spcBef>
              <a:buClrTx/>
              <a:buSzTx/>
              <a:buFontTx/>
              <a:buNone/>
            </a:pPr>
            <a:r>
              <a:rPr lang="en-US" altLang="zh-CN" sz="1600">
                <a:solidFill>
                  <a:srgbClr val="000000"/>
                </a:solidFill>
              </a:rPr>
              <a:t>  </a:t>
            </a:r>
            <a:r>
              <a:rPr lang="en-US" altLang="zh-CN" sz="1600" b="1">
                <a:solidFill>
                  <a:srgbClr val="FF0000"/>
                </a:solidFill>
              </a:rPr>
              <a:t>isACK(rcvpkt,1)</a:t>
            </a:r>
            <a:r>
              <a:rPr lang="en-US" altLang="zh-CN" sz="1600">
                <a:solidFill>
                  <a:srgbClr val="000000"/>
                </a:solidFill>
              </a:rPr>
              <a:t> )</a:t>
            </a:r>
            <a:endParaRPr lang="en-US" altLang="zh-CN" sz="1600">
              <a:solidFill>
                <a:srgbClr val="000000"/>
              </a:solidFill>
              <a:latin typeface="Times New Roman" panose="02020603050405020304" pitchFamily="18" charset="0"/>
            </a:endParaRPr>
          </a:p>
        </p:txBody>
      </p:sp>
      <p:sp>
        <p:nvSpPr>
          <p:cNvPr id="39950" name="Line 14"/>
          <p:cNvSpPr>
            <a:spLocks noChangeShapeType="1"/>
          </p:cNvSpPr>
          <p:nvPr>
            <p:custDataLst>
              <p:tags r:id="rId15"/>
            </p:custDataLst>
          </p:nvPr>
        </p:nvSpPr>
        <p:spPr bwMode="auto">
          <a:xfrm flipV="1">
            <a:off x="6418263" y="2644775"/>
            <a:ext cx="1420812" cy="158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51" name="Freeform 15"/>
          <p:cNvSpPr/>
          <p:nvPr>
            <p:custDataLst>
              <p:tags r:id="rId16"/>
            </p:custDataLst>
          </p:nvPr>
        </p:nvSpPr>
        <p:spPr bwMode="auto">
          <a:xfrm>
            <a:off x="5948363" y="2844800"/>
            <a:ext cx="203200" cy="1228725"/>
          </a:xfrm>
          <a:custGeom>
            <a:avLst/>
            <a:gdLst>
              <a:gd name="T0" fmla="*/ 2147483647 w 128"/>
              <a:gd name="T1" fmla="*/ 2147483647 h 774"/>
              <a:gd name="T2" fmla="*/ 0 w 128"/>
              <a:gd name="T3" fmla="*/ 0 h 774"/>
              <a:gd name="T4" fmla="*/ 0 60000 65536"/>
              <a:gd name="T5" fmla="*/ 0 60000 65536"/>
              <a:gd name="T6" fmla="*/ 0 w 128"/>
              <a:gd name="T7" fmla="*/ 0 h 774"/>
              <a:gd name="T8" fmla="*/ 128 w 128"/>
              <a:gd name="T9" fmla="*/ 774 h 774"/>
            </a:gdLst>
            <a:ahLst/>
            <a:cxnLst>
              <a:cxn ang="T4">
                <a:pos x="T0" y="T1"/>
              </a:cxn>
              <a:cxn ang="T5">
                <a:pos x="T2" y="T3"/>
              </a:cxn>
            </a:cxnLst>
            <a:rect l="T6" t="T7" r="T8" b="T9"/>
            <a:pathLst>
              <a:path w="128" h="774">
                <a:moveTo>
                  <a:pt x="67" y="774"/>
                </a:moveTo>
                <a:cubicBezTo>
                  <a:pt x="128" y="425"/>
                  <a:pt x="81" y="0"/>
                  <a:pt x="0" y="0"/>
                </a:cubicBezTo>
              </a:path>
            </a:pathLst>
          </a:custGeom>
          <a:noFill/>
          <a:ln w="19050">
            <a:solidFill>
              <a:srgbClr val="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52" name="Text Box 16"/>
          <p:cNvSpPr txBox="1">
            <a:spLocks noChangeArrowheads="1"/>
          </p:cNvSpPr>
          <p:nvPr>
            <p:custDataLst>
              <p:tags r:id="rId17"/>
            </p:custDataLst>
          </p:nvPr>
        </p:nvSpPr>
        <p:spPr bwMode="auto">
          <a:xfrm>
            <a:off x="6092825" y="3255963"/>
            <a:ext cx="241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err="1">
                <a:solidFill>
                  <a:srgbClr val="000000"/>
                </a:solidFill>
              </a:rPr>
              <a:t>rdt_rcv</a:t>
            </a:r>
            <a:r>
              <a:rPr lang="en-US" altLang="zh-CN" sz="1600" dirty="0">
                <a:solidFill>
                  <a:srgbClr val="000000"/>
                </a:solidFill>
              </a:rPr>
              <a:t>(</a:t>
            </a:r>
            <a:r>
              <a:rPr lang="en-US" altLang="zh-CN" sz="1600" dirty="0" err="1">
                <a:solidFill>
                  <a:srgbClr val="000000"/>
                </a:solidFill>
              </a:rPr>
              <a:t>rcvpkt</a:t>
            </a:r>
            <a:r>
              <a:rPr lang="en-US" altLang="zh-CN" sz="1600" dirty="0">
                <a:solidFill>
                  <a:srgbClr val="000000"/>
                </a:solidFill>
              </a:rPr>
              <a:t>)   </a:t>
            </a:r>
            <a:endParaRPr lang="en-US" altLang="zh-CN" sz="1600" dirty="0">
              <a:solidFill>
                <a:srgbClr val="000000"/>
              </a:solidFill>
            </a:endParaRPr>
          </a:p>
          <a:p>
            <a:pPr>
              <a:spcBef>
                <a:spcPct val="0"/>
              </a:spcBef>
              <a:buClrTx/>
              <a:buSzTx/>
              <a:buFontTx/>
              <a:buNone/>
            </a:pPr>
            <a:r>
              <a:rPr lang="en-US" altLang="zh-CN" sz="1600" dirty="0">
                <a:solidFill>
                  <a:srgbClr val="000000"/>
                </a:solidFill>
              </a:rPr>
              <a:t>&amp;&amp; </a:t>
            </a:r>
            <a:r>
              <a:rPr lang="en-US" altLang="zh-CN" sz="1600" dirty="0" err="1">
                <a:solidFill>
                  <a:srgbClr val="000000"/>
                </a:solidFill>
              </a:rPr>
              <a:t>notcorrupt</a:t>
            </a:r>
            <a:r>
              <a:rPr lang="en-US" altLang="zh-CN" sz="1600" dirty="0">
                <a:solidFill>
                  <a:srgbClr val="000000"/>
                </a:solidFill>
              </a:rPr>
              <a:t>(</a:t>
            </a:r>
            <a:r>
              <a:rPr lang="en-US" altLang="zh-CN" sz="1600" dirty="0" err="1">
                <a:solidFill>
                  <a:srgbClr val="000000"/>
                </a:solidFill>
              </a:rPr>
              <a:t>rcvpkt</a:t>
            </a:r>
            <a:r>
              <a:rPr lang="en-US" altLang="zh-CN" sz="1600" dirty="0">
                <a:solidFill>
                  <a:srgbClr val="000000"/>
                </a:solidFill>
              </a:rPr>
              <a:t>) </a:t>
            </a:r>
            <a:endParaRPr lang="en-US" altLang="zh-CN" sz="1600" dirty="0">
              <a:solidFill>
                <a:srgbClr val="000000"/>
              </a:solidFill>
            </a:endParaRPr>
          </a:p>
          <a:p>
            <a:pPr>
              <a:spcBef>
                <a:spcPct val="0"/>
              </a:spcBef>
              <a:buClrTx/>
              <a:buSzTx/>
              <a:buFontTx/>
              <a:buNone/>
            </a:pPr>
            <a:r>
              <a:rPr lang="en-US" altLang="zh-CN" sz="1600" dirty="0">
                <a:solidFill>
                  <a:srgbClr val="000000"/>
                </a:solidFill>
              </a:rPr>
              <a:t>&amp;&amp; </a:t>
            </a:r>
            <a:r>
              <a:rPr lang="en-US" altLang="zh-CN" sz="1600" b="1" dirty="0" err="1">
                <a:solidFill>
                  <a:srgbClr val="FF0000"/>
                </a:solidFill>
              </a:rPr>
              <a:t>isACK</a:t>
            </a:r>
            <a:r>
              <a:rPr lang="en-US" altLang="zh-CN" sz="1600" b="1" dirty="0">
                <a:solidFill>
                  <a:srgbClr val="FF0000"/>
                </a:solidFill>
              </a:rPr>
              <a:t>(rcvpkt,0)</a:t>
            </a:r>
            <a:r>
              <a:rPr lang="en-US" altLang="zh-CN" sz="1000" dirty="0">
                <a:solidFill>
                  <a:srgbClr val="000000"/>
                </a:solidFill>
              </a:rPr>
              <a:t> </a:t>
            </a:r>
            <a:endParaRPr lang="en-US" altLang="zh-CN" dirty="0">
              <a:solidFill>
                <a:srgbClr val="000000"/>
              </a:solidFill>
              <a:latin typeface="Times New Roman" panose="02020603050405020304" pitchFamily="18" charset="0"/>
            </a:endParaRPr>
          </a:p>
        </p:txBody>
      </p:sp>
      <p:sp>
        <p:nvSpPr>
          <p:cNvPr id="39953" name="Line 17"/>
          <p:cNvSpPr>
            <a:spLocks noChangeShapeType="1"/>
          </p:cNvSpPr>
          <p:nvPr>
            <p:custDataLst>
              <p:tags r:id="rId18"/>
            </p:custDataLst>
          </p:nvPr>
        </p:nvSpPr>
        <p:spPr bwMode="auto">
          <a:xfrm>
            <a:off x="6181725" y="4079875"/>
            <a:ext cx="18637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grpSp>
        <p:nvGrpSpPr>
          <p:cNvPr id="4" name="Group 18"/>
          <p:cNvGrpSpPr/>
          <p:nvPr>
            <p:custDataLst>
              <p:tags r:id="rId19"/>
            </p:custDataLst>
          </p:nvPr>
        </p:nvGrpSpPr>
        <p:grpSpPr bwMode="auto">
          <a:xfrm>
            <a:off x="4976813" y="2166938"/>
            <a:ext cx="1062037" cy="838200"/>
            <a:chOff x="1441" y="2062"/>
            <a:chExt cx="669" cy="528"/>
          </a:xfrm>
        </p:grpSpPr>
        <p:sp>
          <p:nvSpPr>
            <p:cNvPr id="39971" name="Oval 19"/>
            <p:cNvSpPr>
              <a:spLocks noChangeArrowheads="1"/>
            </p:cNvSpPr>
            <p:nvPr>
              <p:custDataLst>
                <p:tags r:id="rId20"/>
              </p:custDataLst>
            </p:nvPr>
          </p:nvSpPr>
          <p:spPr bwMode="auto">
            <a:xfrm>
              <a:off x="1483" y="2062"/>
              <a:ext cx="578" cy="528"/>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72" name="Text Box 20"/>
            <p:cNvSpPr txBox="1">
              <a:spLocks noChangeArrowheads="1"/>
            </p:cNvSpPr>
            <p:nvPr>
              <p:custDataLst>
                <p:tags r:id="rId21"/>
              </p:custDataLst>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400">
                  <a:solidFill>
                    <a:srgbClr val="000000"/>
                  </a:solidFill>
                </a:rPr>
                <a:t>Wait for ACK</a:t>
              </a:r>
              <a:endParaRPr lang="en-US" altLang="zh-CN" sz="1400">
                <a:solidFill>
                  <a:srgbClr val="000000"/>
                </a:solidFill>
              </a:endParaRPr>
            </a:p>
            <a:p>
              <a:pPr algn="ctr">
                <a:spcBef>
                  <a:spcPct val="0"/>
                </a:spcBef>
                <a:buClrTx/>
                <a:buSzTx/>
                <a:buFontTx/>
                <a:buNone/>
              </a:pPr>
              <a:r>
                <a:rPr lang="en-US" altLang="zh-CN" sz="1400">
                  <a:solidFill>
                    <a:srgbClr val="000000"/>
                  </a:solidFill>
                </a:rPr>
                <a:t>0</a:t>
              </a:r>
              <a:endParaRPr lang="en-US" altLang="zh-CN" sz="1400">
                <a:solidFill>
                  <a:srgbClr val="000000"/>
                </a:solidFill>
                <a:latin typeface="Times New Roman" panose="02020603050405020304" pitchFamily="18" charset="0"/>
              </a:endParaRPr>
            </a:p>
          </p:txBody>
        </p:sp>
      </p:grpSp>
      <p:sp>
        <p:nvSpPr>
          <p:cNvPr id="39955" name="Text Box 21"/>
          <p:cNvSpPr txBox="1">
            <a:spLocks noChangeArrowheads="1"/>
          </p:cNvSpPr>
          <p:nvPr>
            <p:custDataLst>
              <p:tags r:id="rId22"/>
            </p:custDataLst>
          </p:nvPr>
        </p:nvSpPr>
        <p:spPr bwMode="auto">
          <a:xfrm>
            <a:off x="3683000" y="2884488"/>
            <a:ext cx="1622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2000">
                <a:solidFill>
                  <a:srgbClr val="0070C0"/>
                </a:solidFill>
                <a:latin typeface="Comic Sans MS" panose="030F0702030302020204" pitchFamily="66" charset="0"/>
              </a:rPr>
              <a:t>sender FSM</a:t>
            </a:r>
            <a:endParaRPr lang="en-US" altLang="zh-CN" sz="2000">
              <a:solidFill>
                <a:srgbClr val="0070C0"/>
              </a:solidFill>
              <a:latin typeface="Comic Sans MS" panose="030F0702030302020204" pitchFamily="66" charset="0"/>
            </a:endParaRPr>
          </a:p>
          <a:p>
            <a:pPr algn="ctr">
              <a:spcBef>
                <a:spcPct val="0"/>
              </a:spcBef>
              <a:buClrTx/>
              <a:buSzTx/>
              <a:buFontTx/>
              <a:buNone/>
            </a:pPr>
            <a:r>
              <a:rPr lang="en-US" altLang="zh-CN" sz="2000">
                <a:solidFill>
                  <a:srgbClr val="0070C0"/>
                </a:solidFill>
                <a:latin typeface="Comic Sans MS" panose="030F0702030302020204" pitchFamily="66" charset="0"/>
              </a:rPr>
              <a:t>fragment</a:t>
            </a:r>
            <a:endParaRPr lang="en-US" altLang="zh-CN" sz="2000">
              <a:solidFill>
                <a:srgbClr val="0070C0"/>
              </a:solidFill>
              <a:latin typeface="Comic Sans MS" panose="030F0702030302020204" pitchFamily="66" charset="0"/>
            </a:endParaRPr>
          </a:p>
        </p:txBody>
      </p:sp>
      <p:grpSp>
        <p:nvGrpSpPr>
          <p:cNvPr id="5" name="Group 22"/>
          <p:cNvGrpSpPr/>
          <p:nvPr>
            <p:custDataLst>
              <p:tags r:id="rId23"/>
            </p:custDataLst>
          </p:nvPr>
        </p:nvGrpSpPr>
        <p:grpSpPr bwMode="auto">
          <a:xfrm>
            <a:off x="2427288" y="4265613"/>
            <a:ext cx="847725" cy="795337"/>
            <a:chOff x="3570" y="3063"/>
            <a:chExt cx="534" cy="501"/>
          </a:xfrm>
        </p:grpSpPr>
        <p:sp>
          <p:nvSpPr>
            <p:cNvPr id="39969" name="Oval 23"/>
            <p:cNvSpPr>
              <a:spLocks noChangeArrowheads="1"/>
            </p:cNvSpPr>
            <p:nvPr>
              <p:custDataLst>
                <p:tags r:id="rId24"/>
              </p:custDataLst>
            </p:nvPr>
          </p:nvSpPr>
          <p:spPr bwMode="auto">
            <a:xfrm>
              <a:off x="3570" y="3063"/>
              <a:ext cx="534" cy="501"/>
            </a:xfrm>
            <a:prstGeom prst="ellipse">
              <a:avLst/>
            </a:prstGeom>
            <a:solidFill>
              <a:srgbClr val="FFFFFF"/>
            </a:solidFill>
            <a:ln w="19050">
              <a:solidFill>
                <a:srgbClr val="000000"/>
              </a:solidFill>
              <a:round/>
            </a:ln>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70" name="Text Box 24"/>
            <p:cNvSpPr txBox="1">
              <a:spLocks noChangeArrowheads="1"/>
            </p:cNvSpPr>
            <p:nvPr>
              <p:custDataLst>
                <p:tags r:id="rId25"/>
              </p:custDataLst>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400">
                  <a:solidFill>
                    <a:srgbClr val="000000"/>
                  </a:solidFill>
                </a:rPr>
                <a:t>Wait for </a:t>
              </a:r>
              <a:endParaRPr lang="en-US" altLang="zh-CN" sz="1400">
                <a:solidFill>
                  <a:srgbClr val="000000"/>
                </a:solidFill>
              </a:endParaRPr>
            </a:p>
            <a:p>
              <a:pPr algn="ctr">
                <a:spcBef>
                  <a:spcPct val="0"/>
                </a:spcBef>
                <a:buClrTx/>
                <a:buSzTx/>
                <a:buFontTx/>
                <a:buNone/>
              </a:pPr>
              <a:r>
                <a:rPr lang="en-US" altLang="zh-CN" sz="1400">
                  <a:solidFill>
                    <a:srgbClr val="000000"/>
                  </a:solidFill>
                </a:rPr>
                <a:t>0 from below</a:t>
              </a:r>
              <a:endParaRPr lang="en-US" altLang="zh-CN" sz="1400">
                <a:solidFill>
                  <a:srgbClr val="000000"/>
                </a:solidFill>
                <a:latin typeface="Times New Roman" panose="02020603050405020304" pitchFamily="18" charset="0"/>
              </a:endParaRPr>
            </a:p>
          </p:txBody>
        </p:sp>
      </p:grpSp>
      <p:sp>
        <p:nvSpPr>
          <p:cNvPr id="39957" name="Freeform 25"/>
          <p:cNvSpPr/>
          <p:nvPr>
            <p:custDataLst>
              <p:tags r:id="rId26"/>
            </p:custDataLst>
          </p:nvPr>
        </p:nvSpPr>
        <p:spPr bwMode="auto">
          <a:xfrm>
            <a:off x="3055938" y="4156075"/>
            <a:ext cx="825500" cy="185738"/>
          </a:xfrm>
          <a:custGeom>
            <a:avLst/>
            <a:gdLst>
              <a:gd name="T0" fmla="*/ 0 w 520"/>
              <a:gd name="T1" fmla="*/ 2147483647 h 117"/>
              <a:gd name="T2" fmla="*/ 2147483647 w 520"/>
              <a:gd name="T3" fmla="*/ 2147483647 h 117"/>
              <a:gd name="T4" fmla="*/ 0 60000 65536"/>
              <a:gd name="T5" fmla="*/ 0 60000 65536"/>
              <a:gd name="T6" fmla="*/ 0 w 520"/>
              <a:gd name="T7" fmla="*/ 0 h 117"/>
              <a:gd name="T8" fmla="*/ 520 w 520"/>
              <a:gd name="T9" fmla="*/ 117 h 117"/>
            </a:gdLst>
            <a:ahLst/>
            <a:cxnLst>
              <a:cxn ang="T4">
                <a:pos x="T0" y="T1"/>
              </a:cxn>
              <a:cxn ang="T5">
                <a:pos x="T2" y="T3"/>
              </a:cxn>
            </a:cxnLst>
            <a:rect l="T6" t="T7" r="T8" b="T9"/>
            <a:pathLst>
              <a:path w="520" h="117">
                <a:moveTo>
                  <a:pt x="0" y="117"/>
                </a:moveTo>
                <a:cubicBezTo>
                  <a:pt x="136" y="17"/>
                  <a:pt x="276" y="0"/>
                  <a:pt x="520" y="17"/>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58" name="Freeform 26"/>
          <p:cNvSpPr/>
          <p:nvPr>
            <p:custDataLst>
              <p:tags r:id="rId27"/>
            </p:custDataLst>
          </p:nvPr>
        </p:nvSpPr>
        <p:spPr bwMode="auto">
          <a:xfrm>
            <a:off x="3168650" y="4960938"/>
            <a:ext cx="2403475" cy="206375"/>
          </a:xfrm>
          <a:custGeom>
            <a:avLst/>
            <a:gdLst>
              <a:gd name="T0" fmla="*/ 0 w 1514"/>
              <a:gd name="T1" fmla="*/ 0 h 130"/>
              <a:gd name="T2" fmla="*/ 2147483647 w 1514"/>
              <a:gd name="T3" fmla="*/ 2147483647 h 130"/>
              <a:gd name="T4" fmla="*/ 0 60000 65536"/>
              <a:gd name="T5" fmla="*/ 0 60000 65536"/>
              <a:gd name="T6" fmla="*/ 0 w 1514"/>
              <a:gd name="T7" fmla="*/ 0 h 130"/>
              <a:gd name="T8" fmla="*/ 1514 w 1514"/>
              <a:gd name="T9" fmla="*/ 130 h 130"/>
            </a:gdLst>
            <a:ahLst/>
            <a:cxnLst>
              <a:cxn ang="T4">
                <a:pos x="T0" y="T1"/>
              </a:cxn>
              <a:cxn ang="T5">
                <a:pos x="T2" y="T3"/>
              </a:cxn>
            </a:cxnLst>
            <a:rect l="T6" t="T7" r="T8" b="T9"/>
            <a:pathLst>
              <a:path w="1514" h="130">
                <a:moveTo>
                  <a:pt x="0" y="0"/>
                </a:moveTo>
                <a:cubicBezTo>
                  <a:pt x="266" y="130"/>
                  <a:pt x="1322" y="113"/>
                  <a:pt x="1514" y="17"/>
                </a:cubicBezTo>
              </a:path>
            </a:pathLst>
          </a:custGeom>
          <a:noFill/>
          <a:ln w="19050">
            <a:solidFill>
              <a:srgbClr val="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59" name="Text Box 27"/>
          <p:cNvSpPr txBox="1">
            <a:spLocks noChangeArrowheads="1"/>
          </p:cNvSpPr>
          <p:nvPr>
            <p:custDataLst>
              <p:tags r:id="rId28"/>
            </p:custDataLst>
          </p:nvPr>
        </p:nvSpPr>
        <p:spPr bwMode="auto">
          <a:xfrm>
            <a:off x="2935288" y="5106988"/>
            <a:ext cx="3940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a:solidFill>
                  <a:srgbClr val="000000"/>
                </a:solidFill>
              </a:rPr>
              <a:t>rdt_rcv(rcvpkt) &amp;&amp; notcorrupt(rcvpkt) </a:t>
            </a:r>
            <a:endParaRPr lang="en-US" altLang="zh-CN" sz="1600">
              <a:solidFill>
                <a:srgbClr val="000000"/>
              </a:solidFill>
            </a:endParaRPr>
          </a:p>
          <a:p>
            <a:pPr>
              <a:spcBef>
                <a:spcPct val="0"/>
              </a:spcBef>
              <a:buClrTx/>
              <a:buSzTx/>
              <a:buFontTx/>
              <a:buNone/>
            </a:pPr>
            <a:r>
              <a:rPr lang="en-US" altLang="zh-CN" sz="1600">
                <a:solidFill>
                  <a:srgbClr val="000000"/>
                </a:solidFill>
              </a:rPr>
              <a:t>  &amp;&amp; has_seq1(rcvpkt) </a:t>
            </a:r>
            <a:endParaRPr lang="en-US" altLang="zh-CN" sz="1600">
              <a:solidFill>
                <a:srgbClr val="000000"/>
              </a:solidFill>
              <a:latin typeface="Times New Roman" panose="02020603050405020304" pitchFamily="18" charset="0"/>
            </a:endParaRPr>
          </a:p>
        </p:txBody>
      </p:sp>
      <p:sp>
        <p:nvSpPr>
          <p:cNvPr id="39960" name="Line 28"/>
          <p:cNvSpPr>
            <a:spLocks noChangeShapeType="1"/>
          </p:cNvSpPr>
          <p:nvPr>
            <p:custDataLst>
              <p:tags r:id="rId29"/>
            </p:custDataLst>
          </p:nvPr>
        </p:nvSpPr>
        <p:spPr bwMode="auto">
          <a:xfrm>
            <a:off x="3046413" y="5678488"/>
            <a:ext cx="19145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61" name="Text Box 29"/>
          <p:cNvSpPr txBox="1">
            <a:spLocks noChangeArrowheads="1"/>
          </p:cNvSpPr>
          <p:nvPr>
            <p:custDataLst>
              <p:tags r:id="rId30"/>
            </p:custDataLst>
          </p:nvPr>
        </p:nvSpPr>
        <p:spPr bwMode="auto">
          <a:xfrm>
            <a:off x="2903538" y="5664200"/>
            <a:ext cx="41751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a:solidFill>
                  <a:srgbClr val="000000"/>
                </a:solidFill>
              </a:rPr>
              <a:t>extract(</a:t>
            </a:r>
            <a:r>
              <a:rPr lang="en-US" altLang="zh-CN" sz="1600" dirty="0" err="1">
                <a:solidFill>
                  <a:srgbClr val="000000"/>
                </a:solidFill>
              </a:rPr>
              <a:t>rcvpkt,data</a:t>
            </a:r>
            <a:r>
              <a:rPr lang="en-US" altLang="zh-CN" sz="1600" dirty="0">
                <a:solidFill>
                  <a:srgbClr val="000000"/>
                </a:solidFill>
              </a:rPr>
              <a:t>)</a:t>
            </a:r>
            <a:endParaRPr lang="en-US" altLang="zh-CN" sz="1600" dirty="0">
              <a:solidFill>
                <a:srgbClr val="000000"/>
              </a:solidFill>
            </a:endParaRPr>
          </a:p>
          <a:p>
            <a:pPr>
              <a:spcBef>
                <a:spcPct val="0"/>
              </a:spcBef>
              <a:buClrTx/>
              <a:buSzTx/>
              <a:buFontTx/>
              <a:buNone/>
            </a:pPr>
            <a:r>
              <a:rPr lang="en-US" altLang="zh-CN" sz="1600" dirty="0" err="1">
                <a:solidFill>
                  <a:srgbClr val="000000"/>
                </a:solidFill>
              </a:rPr>
              <a:t>deliver_data</a:t>
            </a:r>
            <a:r>
              <a:rPr lang="en-US" altLang="zh-CN" sz="1600" dirty="0">
                <a:solidFill>
                  <a:srgbClr val="000000"/>
                </a:solidFill>
              </a:rPr>
              <a:t>(data)</a:t>
            </a:r>
            <a:endParaRPr lang="en-US" altLang="zh-CN" sz="1600" dirty="0">
              <a:solidFill>
                <a:srgbClr val="000000"/>
              </a:solidFill>
            </a:endParaRPr>
          </a:p>
          <a:p>
            <a:pPr>
              <a:spcBef>
                <a:spcPct val="0"/>
              </a:spcBef>
              <a:buClrTx/>
              <a:buSzTx/>
              <a:buFontTx/>
              <a:buNone/>
            </a:pPr>
            <a:r>
              <a:rPr lang="en-US" altLang="zh-CN" sz="1600" b="1" dirty="0" err="1">
                <a:solidFill>
                  <a:srgbClr val="000000"/>
                </a:solidFill>
              </a:rPr>
              <a:t>sndpkt</a:t>
            </a:r>
            <a:r>
              <a:rPr lang="en-US" altLang="zh-CN" sz="1600" b="1" dirty="0">
                <a:solidFill>
                  <a:srgbClr val="000000"/>
                </a:solidFill>
              </a:rPr>
              <a:t> = </a:t>
            </a:r>
            <a:r>
              <a:rPr lang="en-US" altLang="zh-CN" sz="1600" b="1" dirty="0" err="1">
                <a:solidFill>
                  <a:srgbClr val="000000"/>
                </a:solidFill>
              </a:rPr>
              <a:t>make_pkt</a:t>
            </a:r>
            <a:r>
              <a:rPr lang="en-US" altLang="zh-CN" sz="1600" b="1" dirty="0">
                <a:solidFill>
                  <a:srgbClr val="000000"/>
                </a:solidFill>
              </a:rPr>
              <a:t>(</a:t>
            </a:r>
            <a:r>
              <a:rPr lang="en-US" altLang="zh-CN" sz="1600" b="1" dirty="0">
                <a:solidFill>
                  <a:srgbClr val="FF0000"/>
                </a:solidFill>
              </a:rPr>
              <a:t>ACK</a:t>
            </a:r>
            <a:r>
              <a:rPr lang="en-US" altLang="zh-CN" sz="1600" b="1" dirty="0">
                <a:solidFill>
                  <a:srgbClr val="000000"/>
                </a:solidFill>
              </a:rPr>
              <a:t>,</a:t>
            </a:r>
            <a:r>
              <a:rPr lang="en-US" altLang="zh-CN" sz="1600" b="1" dirty="0">
                <a:solidFill>
                  <a:srgbClr val="FF0000"/>
                </a:solidFill>
              </a:rPr>
              <a:t>1</a:t>
            </a:r>
            <a:r>
              <a:rPr lang="en-US" altLang="zh-CN" sz="1600" b="1" dirty="0">
                <a:solidFill>
                  <a:srgbClr val="000000"/>
                </a:solidFill>
              </a:rPr>
              <a:t>, </a:t>
            </a:r>
            <a:r>
              <a:rPr lang="en-US" altLang="zh-CN" sz="1600" b="1" dirty="0" err="1">
                <a:solidFill>
                  <a:srgbClr val="000000"/>
                </a:solidFill>
              </a:rPr>
              <a:t>chksum</a:t>
            </a:r>
            <a:r>
              <a:rPr lang="en-US" altLang="zh-CN" sz="1600" b="1" dirty="0">
                <a:solidFill>
                  <a:srgbClr val="000000"/>
                </a:solidFill>
              </a:rPr>
              <a:t>)</a:t>
            </a:r>
            <a:endParaRPr lang="en-US" altLang="zh-CN" sz="1600" b="1" dirty="0">
              <a:solidFill>
                <a:srgbClr val="000000"/>
              </a:solidFill>
            </a:endParaRPr>
          </a:p>
          <a:p>
            <a:pPr>
              <a:spcBef>
                <a:spcPct val="0"/>
              </a:spcBef>
              <a:buClrTx/>
              <a:buSzTx/>
              <a:buFontTx/>
              <a:buNone/>
            </a:pPr>
            <a:r>
              <a:rPr lang="en-US" altLang="zh-CN" sz="1600" dirty="0" err="1">
                <a:solidFill>
                  <a:srgbClr val="000000"/>
                </a:solidFill>
              </a:rPr>
              <a:t>udt_send</a:t>
            </a:r>
            <a:r>
              <a:rPr lang="en-US" altLang="zh-CN" sz="1600" dirty="0">
                <a:solidFill>
                  <a:srgbClr val="000000"/>
                </a:solidFill>
              </a:rPr>
              <a:t>(</a:t>
            </a:r>
            <a:r>
              <a:rPr lang="en-US" altLang="zh-CN" sz="1600" dirty="0" err="1">
                <a:solidFill>
                  <a:srgbClr val="000000"/>
                </a:solidFill>
              </a:rPr>
              <a:t>sndpkt</a:t>
            </a:r>
            <a:r>
              <a:rPr lang="en-US" altLang="zh-CN" sz="1600" dirty="0">
                <a:solidFill>
                  <a:srgbClr val="000000"/>
                </a:solidFill>
              </a:rPr>
              <a:t>)</a:t>
            </a:r>
            <a:endParaRPr lang="en-US" altLang="zh-CN" sz="1600" dirty="0">
              <a:solidFill>
                <a:srgbClr val="000000"/>
              </a:solidFill>
              <a:latin typeface="Times New Roman" panose="02020603050405020304" pitchFamily="18" charset="0"/>
            </a:endParaRPr>
          </a:p>
        </p:txBody>
      </p:sp>
      <p:sp>
        <p:nvSpPr>
          <p:cNvPr id="39962" name="Freeform 30"/>
          <p:cNvSpPr/>
          <p:nvPr>
            <p:custDataLst>
              <p:tags r:id="rId31"/>
            </p:custDataLst>
          </p:nvPr>
        </p:nvSpPr>
        <p:spPr bwMode="auto">
          <a:xfrm flipH="1">
            <a:off x="1963738" y="3917950"/>
            <a:ext cx="490537" cy="1358900"/>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63" name="Line 31"/>
          <p:cNvSpPr>
            <a:spLocks noChangeShapeType="1"/>
          </p:cNvSpPr>
          <p:nvPr>
            <p:custDataLst>
              <p:tags r:id="rId32"/>
            </p:custDataLst>
          </p:nvPr>
        </p:nvSpPr>
        <p:spPr bwMode="auto">
          <a:xfrm>
            <a:off x="90488" y="4660900"/>
            <a:ext cx="19240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64" name="Text Box 32"/>
          <p:cNvSpPr txBox="1">
            <a:spLocks noChangeArrowheads="1"/>
          </p:cNvSpPr>
          <p:nvPr>
            <p:custDataLst>
              <p:tags r:id="rId33"/>
            </p:custDataLst>
          </p:nvPr>
        </p:nvSpPr>
        <p:spPr bwMode="auto">
          <a:xfrm>
            <a:off x="9525" y="3824288"/>
            <a:ext cx="236061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dirty="0" err="1">
                <a:solidFill>
                  <a:srgbClr val="000000"/>
                </a:solidFill>
              </a:rPr>
              <a:t>rdt_rcv</a:t>
            </a:r>
            <a:r>
              <a:rPr lang="en-US" altLang="zh-CN" sz="1600" dirty="0">
                <a:solidFill>
                  <a:srgbClr val="000000"/>
                </a:solidFill>
              </a:rPr>
              <a:t>(</a:t>
            </a:r>
            <a:r>
              <a:rPr lang="en-US" altLang="zh-CN" sz="1600" dirty="0" err="1">
                <a:solidFill>
                  <a:srgbClr val="000000"/>
                </a:solidFill>
              </a:rPr>
              <a:t>rcvpkt</a:t>
            </a:r>
            <a:r>
              <a:rPr lang="en-US" altLang="zh-CN" sz="1600" dirty="0">
                <a:solidFill>
                  <a:srgbClr val="000000"/>
                </a:solidFill>
              </a:rPr>
              <a:t>) &amp;&amp; </a:t>
            </a:r>
            <a:endParaRPr lang="en-US" altLang="zh-CN" sz="1600" dirty="0">
              <a:solidFill>
                <a:srgbClr val="000000"/>
              </a:solidFill>
            </a:endParaRPr>
          </a:p>
          <a:p>
            <a:pPr>
              <a:spcBef>
                <a:spcPct val="0"/>
              </a:spcBef>
              <a:buClrTx/>
              <a:buSzTx/>
              <a:buFontTx/>
              <a:buNone/>
            </a:pPr>
            <a:r>
              <a:rPr lang="en-US" altLang="zh-CN" sz="1600" dirty="0">
                <a:solidFill>
                  <a:srgbClr val="000000"/>
                </a:solidFill>
              </a:rPr>
              <a:t>   (corrupt(</a:t>
            </a:r>
            <a:r>
              <a:rPr lang="en-US" altLang="zh-CN" sz="1600" dirty="0" err="1">
                <a:solidFill>
                  <a:srgbClr val="000000"/>
                </a:solidFill>
              </a:rPr>
              <a:t>rcvpkt</a:t>
            </a:r>
            <a:r>
              <a:rPr lang="en-US" altLang="zh-CN" sz="1600" dirty="0">
                <a:solidFill>
                  <a:srgbClr val="000000"/>
                </a:solidFill>
              </a:rPr>
              <a:t>) ||</a:t>
            </a:r>
            <a:endParaRPr lang="en-US" altLang="zh-CN" sz="1600" dirty="0">
              <a:solidFill>
                <a:srgbClr val="000000"/>
              </a:solidFill>
            </a:endParaRPr>
          </a:p>
          <a:p>
            <a:pPr>
              <a:spcBef>
                <a:spcPct val="0"/>
              </a:spcBef>
              <a:buClrTx/>
              <a:buSzTx/>
              <a:buFontTx/>
              <a:buNone/>
            </a:pPr>
            <a:r>
              <a:rPr lang="en-US" altLang="zh-CN" sz="1600" dirty="0">
                <a:solidFill>
                  <a:srgbClr val="000000"/>
                </a:solidFill>
              </a:rPr>
              <a:t>     </a:t>
            </a:r>
            <a:r>
              <a:rPr lang="en-US" altLang="zh-CN" sz="1600" b="1" dirty="0">
                <a:solidFill>
                  <a:srgbClr val="FF0000"/>
                </a:solidFill>
              </a:rPr>
              <a:t>has_seq1(</a:t>
            </a:r>
            <a:r>
              <a:rPr lang="en-US" altLang="zh-CN" sz="1600" b="1" dirty="0" err="1">
                <a:solidFill>
                  <a:srgbClr val="FF0000"/>
                </a:solidFill>
              </a:rPr>
              <a:t>rcvpkt</a:t>
            </a:r>
            <a:r>
              <a:rPr lang="en-US" altLang="zh-CN" sz="1600" b="1" dirty="0">
                <a:solidFill>
                  <a:srgbClr val="FF0000"/>
                </a:solidFill>
              </a:rPr>
              <a:t>))</a:t>
            </a:r>
            <a:endParaRPr lang="en-US" altLang="zh-CN" sz="1600" b="1" dirty="0">
              <a:solidFill>
                <a:srgbClr val="FF0000"/>
              </a:solidFill>
              <a:latin typeface="Times New Roman" panose="02020603050405020304" pitchFamily="18" charset="0"/>
            </a:endParaRPr>
          </a:p>
        </p:txBody>
      </p:sp>
      <p:sp>
        <p:nvSpPr>
          <p:cNvPr id="39965" name="Text Box 33"/>
          <p:cNvSpPr txBox="1">
            <a:spLocks noChangeArrowheads="1"/>
          </p:cNvSpPr>
          <p:nvPr>
            <p:custDataLst>
              <p:tags r:id="rId34"/>
            </p:custDataLst>
          </p:nvPr>
        </p:nvSpPr>
        <p:spPr bwMode="auto">
          <a:xfrm>
            <a:off x="0" y="4689475"/>
            <a:ext cx="20383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0"/>
              </a:spcBef>
              <a:buClrTx/>
              <a:buSzTx/>
              <a:buFontTx/>
              <a:buNone/>
            </a:pPr>
            <a:r>
              <a:rPr lang="en-US" altLang="zh-CN" sz="1600" b="1">
                <a:solidFill>
                  <a:srgbClr val="FF0000"/>
                </a:solidFill>
              </a:rPr>
              <a:t>udt_send(sndpkt)</a:t>
            </a:r>
            <a:endParaRPr lang="en-US" altLang="zh-CN" sz="1600" b="1">
              <a:solidFill>
                <a:srgbClr val="FF0000"/>
              </a:solidFill>
              <a:latin typeface="Times New Roman" panose="02020603050405020304" pitchFamily="18" charset="0"/>
            </a:endParaRPr>
          </a:p>
        </p:txBody>
      </p:sp>
      <p:sp>
        <p:nvSpPr>
          <p:cNvPr id="39966" name="Text Box 34"/>
          <p:cNvSpPr txBox="1">
            <a:spLocks noChangeArrowheads="1"/>
          </p:cNvSpPr>
          <p:nvPr>
            <p:custDataLst>
              <p:tags r:id="rId35"/>
            </p:custDataLst>
          </p:nvPr>
        </p:nvSpPr>
        <p:spPr bwMode="auto">
          <a:xfrm>
            <a:off x="3346450" y="4311650"/>
            <a:ext cx="180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2000">
                <a:solidFill>
                  <a:srgbClr val="0070C0"/>
                </a:solidFill>
                <a:latin typeface="Comic Sans MS" panose="030F0702030302020204" pitchFamily="66" charset="0"/>
              </a:rPr>
              <a:t>receiver FSM</a:t>
            </a:r>
            <a:endParaRPr lang="en-US" altLang="zh-CN" sz="2000">
              <a:solidFill>
                <a:srgbClr val="0070C0"/>
              </a:solidFill>
              <a:latin typeface="Comic Sans MS" panose="030F0702030302020204" pitchFamily="66" charset="0"/>
            </a:endParaRPr>
          </a:p>
          <a:p>
            <a:pPr algn="ctr">
              <a:spcBef>
                <a:spcPct val="0"/>
              </a:spcBef>
              <a:buClrTx/>
              <a:buSzTx/>
              <a:buFontTx/>
              <a:buNone/>
            </a:pPr>
            <a:r>
              <a:rPr lang="en-US" altLang="zh-CN" sz="2000">
                <a:solidFill>
                  <a:srgbClr val="0070C0"/>
                </a:solidFill>
                <a:latin typeface="Comic Sans MS" panose="030F0702030302020204" pitchFamily="66" charset="0"/>
              </a:rPr>
              <a:t>fragment</a:t>
            </a:r>
            <a:endParaRPr lang="en-US" altLang="zh-CN" sz="2000">
              <a:solidFill>
                <a:srgbClr val="0070C0"/>
              </a:solidFill>
              <a:latin typeface="Comic Sans MS" panose="030F0702030302020204" pitchFamily="66" charset="0"/>
            </a:endParaRPr>
          </a:p>
        </p:txBody>
      </p:sp>
      <p:sp>
        <p:nvSpPr>
          <p:cNvPr id="39967" name="Line 35"/>
          <p:cNvSpPr>
            <a:spLocks noChangeShapeType="1"/>
          </p:cNvSpPr>
          <p:nvPr>
            <p:custDataLst>
              <p:tags r:id="rId36"/>
            </p:custDataLst>
          </p:nvPr>
        </p:nvSpPr>
        <p:spPr bwMode="auto">
          <a:xfrm>
            <a:off x="665163" y="2603500"/>
            <a:ext cx="7883525" cy="2757488"/>
          </a:xfrm>
          <a:prstGeom prst="line">
            <a:avLst/>
          </a:prstGeom>
          <a:noFill/>
          <a:ln w="19050">
            <a:solidFill>
              <a:schemeClr val="tx1"/>
            </a:solidFill>
            <a:prstDash val="sysDot"/>
            <a:round/>
          </a:ln>
          <a:extLst>
            <a:ext uri="{909E8E84-426E-40DD-AFC4-6F175D3DCCD1}">
              <a14:hiddenFill xmlns:a14="http://schemas.microsoft.com/office/drawing/2010/main">
                <a:noFill/>
              </a14:hiddenFill>
            </a:ext>
          </a:extLst>
        </p:spPr>
        <p:txBody>
          <a:bodyPr/>
          <a:lstStyle/>
          <a:p>
            <a:pPr>
              <a:spcBef>
                <a:spcPct val="0"/>
              </a:spcBef>
              <a:buClrTx/>
              <a:buSzTx/>
              <a:buFontTx/>
              <a:buNone/>
            </a:pPr>
            <a:endParaRPr lang="zh-CN" altLang="en-US" sz="1800">
              <a:solidFill>
                <a:srgbClr val="000000"/>
              </a:solidFill>
              <a:ea typeface="宋体" pitchFamily="2" charset="-122"/>
            </a:endParaRPr>
          </a:p>
        </p:txBody>
      </p:sp>
      <p:sp>
        <p:nvSpPr>
          <p:cNvPr id="39968" name="Text Box 36"/>
          <p:cNvSpPr txBox="1">
            <a:spLocks noChangeArrowheads="1"/>
          </p:cNvSpPr>
          <p:nvPr>
            <p:custDataLst>
              <p:tags r:id="rId37"/>
            </p:custDataLst>
          </p:nvPr>
        </p:nvSpPr>
        <p:spPr bwMode="auto">
          <a:xfrm>
            <a:off x="6854825" y="4103688"/>
            <a:ext cx="379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0"/>
              </a:spcBef>
              <a:buClrTx/>
              <a:buSzTx/>
              <a:buFontTx/>
              <a:buNone/>
            </a:pPr>
            <a:r>
              <a:rPr lang="en-US" altLang="zh-CN" sz="1600">
                <a:solidFill>
                  <a:srgbClr val="000000"/>
                </a:solidFill>
                <a:latin typeface="Symbol" pitchFamily="18" charset="2"/>
              </a:rPr>
              <a:t>L</a:t>
            </a:r>
            <a:endParaRPr lang="en-US" altLang="zh-CN" sz="1600">
              <a:solidFill>
                <a:srgbClr val="000000"/>
              </a:solidFill>
              <a:latin typeface="Symbol" pitchFamily="18" charset="2"/>
            </a:endParaRPr>
          </a:p>
        </p:txBody>
      </p:sp>
      <p:sp>
        <p:nvSpPr>
          <p:cNvPr id="39" name="圆角矩形标注 38"/>
          <p:cNvSpPr/>
          <p:nvPr/>
        </p:nvSpPr>
        <p:spPr>
          <a:xfrm>
            <a:off x="179512" y="5301208"/>
            <a:ext cx="1584176" cy="936104"/>
          </a:xfrm>
          <a:prstGeom prst="wedgeRoundRectCallout">
            <a:avLst>
              <a:gd name="adj1" fmla="val -17223"/>
              <a:gd name="adj2" fmla="val -78919"/>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spcBef>
                <a:spcPct val="0"/>
              </a:spcBef>
              <a:buClrTx/>
              <a:buSzTx/>
              <a:buFontTx/>
              <a:buNone/>
            </a:pPr>
            <a:r>
              <a:rPr lang="zh-CN" altLang="en-US" sz="1600" dirty="0">
                <a:solidFill>
                  <a:srgbClr val="000000"/>
                </a:solidFill>
              </a:rPr>
              <a:t>接收到重复数据包</a:t>
            </a:r>
            <a:r>
              <a:rPr lang="en-US" altLang="zh-CN" sz="1600" dirty="0">
                <a:solidFill>
                  <a:srgbClr val="000000"/>
                </a:solidFill>
              </a:rPr>
              <a:t>1</a:t>
            </a:r>
            <a:r>
              <a:rPr lang="zh-CN" altLang="en-US" sz="1600" dirty="0">
                <a:solidFill>
                  <a:srgbClr val="000000"/>
                </a:solidFill>
              </a:rPr>
              <a:t>，丢弃且回送</a:t>
            </a:r>
            <a:r>
              <a:rPr lang="en-US" altLang="zh-CN" sz="1600" dirty="0">
                <a:solidFill>
                  <a:srgbClr val="000000"/>
                </a:solidFill>
              </a:rPr>
              <a:t>ACK1</a:t>
            </a:r>
            <a:endParaRPr lang="zh-CN" altLang="en-US" sz="1600" dirty="0">
              <a:solidFill>
                <a:srgbClr val="00000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任意多边形 54"/>
          <p:cNvSpPr/>
          <p:nvPr>
            <p:custDataLst>
              <p:tags r:id="rId1"/>
            </p:custDataLst>
          </p:nvPr>
        </p:nvSpPr>
        <p:spPr>
          <a:xfrm>
            <a:off x="2038273" y="3717032"/>
            <a:ext cx="4477871" cy="2407023"/>
          </a:xfrm>
          <a:custGeom>
            <a:avLst/>
            <a:gdLst>
              <a:gd name="connsiteX0" fmla="*/ 0 w 4477871"/>
              <a:gd name="connsiteY0" fmla="*/ 0 h 2407023"/>
              <a:gd name="connsiteX1" fmla="*/ 13447 w 4477871"/>
              <a:gd name="connsiteY1" fmla="*/ 1317811 h 2407023"/>
              <a:gd name="connsiteX2" fmla="*/ 4477871 w 4477871"/>
              <a:gd name="connsiteY2" fmla="*/ 2407023 h 2407023"/>
              <a:gd name="connsiteX3" fmla="*/ 4464424 w 4477871"/>
              <a:gd name="connsiteY3" fmla="*/ 1102659 h 2407023"/>
              <a:gd name="connsiteX4" fmla="*/ 0 w 4477871"/>
              <a:gd name="connsiteY4" fmla="*/ 0 h 2407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7871" h="2407023">
                <a:moveTo>
                  <a:pt x="0" y="0"/>
                </a:moveTo>
                <a:lnTo>
                  <a:pt x="13447" y="1317811"/>
                </a:lnTo>
                <a:lnTo>
                  <a:pt x="4477871" y="2407023"/>
                </a:lnTo>
                <a:lnTo>
                  <a:pt x="4464424" y="1102659"/>
                </a:lnTo>
                <a:lnTo>
                  <a:pt x="0" y="0"/>
                </a:lnTo>
                <a:close/>
              </a:path>
            </a:pathLst>
          </a:cu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custDataLst>
              <p:tags r:id="rId2"/>
            </p:custDataLst>
          </p:nvPr>
        </p:nvSpPr>
        <p:spPr>
          <a:xfrm>
            <a:off x="2038345" y="836712"/>
            <a:ext cx="4477871" cy="2407023"/>
          </a:xfrm>
          <a:custGeom>
            <a:avLst/>
            <a:gdLst>
              <a:gd name="connsiteX0" fmla="*/ 0 w 4477871"/>
              <a:gd name="connsiteY0" fmla="*/ 0 h 2407023"/>
              <a:gd name="connsiteX1" fmla="*/ 13447 w 4477871"/>
              <a:gd name="connsiteY1" fmla="*/ 1317811 h 2407023"/>
              <a:gd name="connsiteX2" fmla="*/ 4477871 w 4477871"/>
              <a:gd name="connsiteY2" fmla="*/ 2407023 h 2407023"/>
              <a:gd name="connsiteX3" fmla="*/ 4464424 w 4477871"/>
              <a:gd name="connsiteY3" fmla="*/ 1102659 h 2407023"/>
              <a:gd name="connsiteX4" fmla="*/ 0 w 4477871"/>
              <a:gd name="connsiteY4" fmla="*/ 0 h 2407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7871" h="2407023">
                <a:moveTo>
                  <a:pt x="0" y="0"/>
                </a:moveTo>
                <a:lnTo>
                  <a:pt x="13447" y="1317811"/>
                </a:lnTo>
                <a:lnTo>
                  <a:pt x="4477871" y="2407023"/>
                </a:lnTo>
                <a:lnTo>
                  <a:pt x="4464424" y="1102659"/>
                </a:lnTo>
                <a:lnTo>
                  <a:pt x="0" y="0"/>
                </a:lnTo>
                <a:close/>
              </a:path>
            </a:pathLst>
          </a:cu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custDataLst>
              <p:tags r:id="rId3"/>
            </p:custDataLst>
          </p:nvPr>
        </p:nvSpPr>
        <p:spPr>
          <a:xfrm>
            <a:off x="2051720" y="836712"/>
            <a:ext cx="4464424" cy="2407023"/>
          </a:xfrm>
          <a:custGeom>
            <a:avLst/>
            <a:gdLst>
              <a:gd name="connsiteX0" fmla="*/ 4437529 w 4464424"/>
              <a:gd name="connsiteY0" fmla="*/ 0 h 2407023"/>
              <a:gd name="connsiteX1" fmla="*/ 0 w 4464424"/>
              <a:gd name="connsiteY1" fmla="*/ 1116106 h 2407023"/>
              <a:gd name="connsiteX2" fmla="*/ 0 w 4464424"/>
              <a:gd name="connsiteY2" fmla="*/ 2407023 h 2407023"/>
              <a:gd name="connsiteX3" fmla="*/ 4464424 w 4464424"/>
              <a:gd name="connsiteY3" fmla="*/ 1290917 h 2407023"/>
              <a:gd name="connsiteX4" fmla="*/ 4437529 w 4464424"/>
              <a:gd name="connsiteY4" fmla="*/ 0 h 2407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4424" h="2407023">
                <a:moveTo>
                  <a:pt x="4437529" y="0"/>
                </a:moveTo>
                <a:lnTo>
                  <a:pt x="0" y="1116106"/>
                </a:lnTo>
                <a:lnTo>
                  <a:pt x="0" y="2407023"/>
                </a:lnTo>
                <a:lnTo>
                  <a:pt x="4464424" y="1290917"/>
                </a:lnTo>
                <a:lnTo>
                  <a:pt x="4437529" y="0"/>
                </a:lnTo>
                <a:close/>
              </a:path>
            </a:pathLst>
          </a:custGeom>
          <a:solidFill>
            <a:srgbClr val="FF0000">
              <a:alpha val="43137"/>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custDataLst>
              <p:tags r:id="rId4"/>
            </p:custDataLst>
          </p:nvPr>
        </p:nvSpPr>
        <p:spPr/>
        <p:txBody>
          <a:bodyPr/>
          <a:lstStyle/>
          <a:p>
            <a:pPr>
              <a:defRPr/>
            </a:pPr>
            <a:r>
              <a:rPr lang="en-US" altLang="zh-CN"/>
              <a:t>2016</a:t>
            </a:r>
            <a:r>
              <a:rPr lang="zh-CN" altLang="en-US"/>
              <a:t>年秋</a:t>
            </a:r>
            <a:endParaRPr lang="zh-CN" altLang="en-US" dirty="0"/>
          </a:p>
        </p:txBody>
      </p:sp>
      <p:sp>
        <p:nvSpPr>
          <p:cNvPr id="3" name="灯片编号占位符 2"/>
          <p:cNvSpPr>
            <a:spLocks noGrp="1"/>
          </p:cNvSpPr>
          <p:nvPr>
            <p:ph type="sldNum" sz="quarter" idx="12"/>
            <p:custDataLst>
              <p:tags r:id="rId5"/>
            </p:custDataLst>
          </p:nvPr>
        </p:nvSpPr>
        <p:spPr/>
        <p:txBody>
          <a:bodyPr/>
          <a:lstStyle/>
          <a:p>
            <a:pPr>
              <a:defRPr/>
            </a:pPr>
            <a:fld id="{3CE76014-8CB9-442A-9E53-B42F92AE42A2}" type="slidenum">
              <a:rPr lang="zh-CN" altLang="en-US" smtClean="0"/>
            </a:fld>
            <a:endParaRPr lang="zh-CN" altLang="en-US" dirty="0"/>
          </a:p>
        </p:txBody>
      </p:sp>
      <p:cxnSp>
        <p:nvCxnSpPr>
          <p:cNvPr id="4" name="直接连接符 3"/>
          <p:cNvCxnSpPr/>
          <p:nvPr>
            <p:custDataLst>
              <p:tags r:id="rId6"/>
            </p:custDataLst>
          </p:nvPr>
        </p:nvCxnSpPr>
        <p:spPr>
          <a:xfrm>
            <a:off x="2051720" y="841358"/>
            <a:ext cx="44644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7"/>
            </p:custDataLst>
          </p:nvPr>
        </p:nvCxnSpPr>
        <p:spPr>
          <a:xfrm>
            <a:off x="1547664" y="1937248"/>
            <a:ext cx="4906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8"/>
            </p:custDataLst>
          </p:nvPr>
        </p:nvCxnSpPr>
        <p:spPr>
          <a:xfrm>
            <a:off x="2051720" y="836712"/>
            <a:ext cx="0" cy="51845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6516216" y="836712"/>
            <a:ext cx="0" cy="53285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0"/>
            </p:custDataLst>
          </p:nvPr>
        </p:nvCxnSpPr>
        <p:spPr>
          <a:xfrm flipH="1">
            <a:off x="1547664" y="2132856"/>
            <a:ext cx="512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37" idx="2"/>
          </p:cNvCxnSpPr>
          <p:nvPr>
            <p:custDataLst>
              <p:tags r:id="rId11"/>
            </p:custDataLst>
          </p:nvPr>
        </p:nvCxnSpPr>
        <p:spPr>
          <a:xfrm flipH="1">
            <a:off x="1547664" y="3243735"/>
            <a:ext cx="5040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5" idx="0"/>
          </p:cNvCxnSpPr>
          <p:nvPr>
            <p:custDataLst>
              <p:tags r:id="rId12"/>
            </p:custDataLst>
          </p:nvPr>
        </p:nvCxnSpPr>
        <p:spPr>
          <a:xfrm flipH="1" flipV="1">
            <a:off x="1547664" y="3717031"/>
            <a:ext cx="49060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3"/>
            </p:custDataLst>
          </p:nvPr>
        </p:nvCxnSpPr>
        <p:spPr>
          <a:xfrm flipH="1">
            <a:off x="1475656" y="4509120"/>
            <a:ext cx="5874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4"/>
            </p:custDataLst>
          </p:nvPr>
        </p:nvCxnSpPr>
        <p:spPr>
          <a:xfrm flipH="1">
            <a:off x="6516216" y="4941168"/>
            <a:ext cx="58742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custDataLst>
              <p:tags r:id="rId15"/>
            </p:custDataLst>
          </p:nvPr>
        </p:nvSpPr>
        <p:spPr>
          <a:xfrm>
            <a:off x="827584" y="1700808"/>
            <a:ext cx="636713" cy="307777"/>
          </a:xfrm>
          <a:prstGeom prst="rect">
            <a:avLst/>
          </a:prstGeom>
          <a:noFill/>
        </p:spPr>
        <p:txBody>
          <a:bodyPr wrap="none" rtlCol="0">
            <a:spAutoFit/>
          </a:bodyPr>
          <a:lstStyle/>
          <a:p>
            <a:r>
              <a:rPr lang="en-US" altLang="zh-CN" sz="1400" dirty="0"/>
              <a:t>t=245</a:t>
            </a:r>
            <a:endParaRPr lang="zh-CN" altLang="en-US" sz="1400" dirty="0"/>
          </a:p>
        </p:txBody>
      </p:sp>
      <p:sp>
        <p:nvSpPr>
          <p:cNvPr id="48" name="TextBox 47"/>
          <p:cNvSpPr txBox="1"/>
          <p:nvPr>
            <p:custDataLst>
              <p:tags r:id="rId16"/>
            </p:custDataLst>
          </p:nvPr>
        </p:nvSpPr>
        <p:spPr>
          <a:xfrm>
            <a:off x="899592" y="682823"/>
            <a:ext cx="437940" cy="307777"/>
          </a:xfrm>
          <a:prstGeom prst="rect">
            <a:avLst/>
          </a:prstGeom>
          <a:noFill/>
        </p:spPr>
        <p:txBody>
          <a:bodyPr wrap="none" rtlCol="0">
            <a:spAutoFit/>
          </a:bodyPr>
          <a:lstStyle/>
          <a:p>
            <a:r>
              <a:rPr lang="en-US" altLang="zh-CN" sz="1400" dirty="0"/>
              <a:t>t=0</a:t>
            </a:r>
            <a:endParaRPr lang="zh-CN" altLang="en-US" sz="1400" dirty="0"/>
          </a:p>
        </p:txBody>
      </p:sp>
      <p:sp>
        <p:nvSpPr>
          <p:cNvPr id="49" name="TextBox 48"/>
          <p:cNvSpPr txBox="1"/>
          <p:nvPr>
            <p:custDataLst>
              <p:tags r:id="rId17"/>
            </p:custDataLst>
          </p:nvPr>
        </p:nvSpPr>
        <p:spPr>
          <a:xfrm>
            <a:off x="827584" y="1981534"/>
            <a:ext cx="636713" cy="307777"/>
          </a:xfrm>
          <a:prstGeom prst="rect">
            <a:avLst/>
          </a:prstGeom>
          <a:noFill/>
        </p:spPr>
        <p:txBody>
          <a:bodyPr wrap="none" rtlCol="0">
            <a:spAutoFit/>
          </a:bodyPr>
          <a:lstStyle/>
          <a:p>
            <a:r>
              <a:rPr lang="en-US" altLang="zh-CN" sz="1400" dirty="0"/>
              <a:t>t=293</a:t>
            </a:r>
            <a:endParaRPr lang="zh-CN" altLang="en-US" sz="1400" dirty="0"/>
          </a:p>
        </p:txBody>
      </p:sp>
      <p:sp>
        <p:nvSpPr>
          <p:cNvPr id="53" name="TextBox 52"/>
          <p:cNvSpPr txBox="1"/>
          <p:nvPr>
            <p:custDataLst>
              <p:tags r:id="rId18"/>
            </p:custDataLst>
          </p:nvPr>
        </p:nvSpPr>
        <p:spPr>
          <a:xfrm>
            <a:off x="827584" y="3089846"/>
            <a:ext cx="636713" cy="307777"/>
          </a:xfrm>
          <a:prstGeom prst="rect">
            <a:avLst/>
          </a:prstGeom>
          <a:noFill/>
        </p:spPr>
        <p:txBody>
          <a:bodyPr wrap="none" rtlCol="0">
            <a:spAutoFit/>
          </a:bodyPr>
          <a:lstStyle/>
          <a:p>
            <a:r>
              <a:rPr lang="en-US" altLang="zh-CN" sz="1400" dirty="0"/>
              <a:t>t=538</a:t>
            </a:r>
            <a:endParaRPr lang="zh-CN" altLang="en-US" sz="1400" dirty="0"/>
          </a:p>
        </p:txBody>
      </p:sp>
      <p:sp>
        <p:nvSpPr>
          <p:cNvPr id="54" name="TextBox 53"/>
          <p:cNvSpPr txBox="1"/>
          <p:nvPr>
            <p:custDataLst>
              <p:tags r:id="rId19"/>
            </p:custDataLst>
          </p:nvPr>
        </p:nvSpPr>
        <p:spPr>
          <a:xfrm>
            <a:off x="827584" y="3563143"/>
            <a:ext cx="636713" cy="307777"/>
          </a:xfrm>
          <a:prstGeom prst="rect">
            <a:avLst/>
          </a:prstGeom>
          <a:noFill/>
        </p:spPr>
        <p:txBody>
          <a:bodyPr wrap="none" rtlCol="0">
            <a:spAutoFit/>
          </a:bodyPr>
          <a:lstStyle/>
          <a:p>
            <a:r>
              <a:rPr lang="en-US" altLang="zh-CN" sz="1400" dirty="0"/>
              <a:t>t=634</a:t>
            </a:r>
            <a:endParaRPr lang="zh-CN" altLang="en-US" sz="1400" dirty="0"/>
          </a:p>
        </p:txBody>
      </p:sp>
      <p:cxnSp>
        <p:nvCxnSpPr>
          <p:cNvPr id="62" name="直接连接符 61"/>
          <p:cNvCxnSpPr/>
          <p:nvPr>
            <p:custDataLst>
              <p:tags r:id="rId20"/>
            </p:custDataLst>
          </p:nvPr>
        </p:nvCxnSpPr>
        <p:spPr>
          <a:xfrm flipH="1">
            <a:off x="6516216" y="4509120"/>
            <a:ext cx="58742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custDataLst>
              <p:tags r:id="rId21"/>
            </p:custDataLst>
          </p:nvPr>
        </p:nvSpPr>
        <p:spPr>
          <a:xfrm>
            <a:off x="1632941" y="1909418"/>
            <a:ext cx="341760" cy="261610"/>
          </a:xfrm>
          <a:prstGeom prst="rect">
            <a:avLst/>
          </a:prstGeom>
          <a:noFill/>
        </p:spPr>
        <p:txBody>
          <a:bodyPr wrap="none" rtlCol="0">
            <a:spAutoFit/>
          </a:bodyPr>
          <a:lstStyle/>
          <a:p>
            <a:r>
              <a:rPr lang="en-US" altLang="zh-CN" sz="1050" dirty="0"/>
              <a:t>48</a:t>
            </a:r>
            <a:endParaRPr lang="zh-CN" altLang="en-US" sz="1050" dirty="0"/>
          </a:p>
        </p:txBody>
      </p:sp>
      <p:cxnSp>
        <p:nvCxnSpPr>
          <p:cNvPr id="65" name="直接箭头连接符 64"/>
          <p:cNvCxnSpPr>
            <a:endCxn id="63" idx="0"/>
          </p:cNvCxnSpPr>
          <p:nvPr>
            <p:custDataLst>
              <p:tags r:id="rId22"/>
            </p:custDataLst>
          </p:nvPr>
        </p:nvCxnSpPr>
        <p:spPr>
          <a:xfrm>
            <a:off x="1803821" y="1628800"/>
            <a:ext cx="0" cy="2806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endCxn id="63" idx="2"/>
          </p:cNvCxnSpPr>
          <p:nvPr>
            <p:custDataLst>
              <p:tags r:id="rId23"/>
            </p:custDataLst>
          </p:nvPr>
        </p:nvCxnSpPr>
        <p:spPr>
          <a:xfrm flipV="1">
            <a:off x="1803821" y="2171028"/>
            <a:ext cx="0" cy="249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custDataLst>
              <p:tags r:id="rId24"/>
            </p:custDataLst>
          </p:nvPr>
        </p:nvSpPr>
        <p:spPr>
          <a:xfrm>
            <a:off x="1635091" y="2564904"/>
            <a:ext cx="410690" cy="253916"/>
          </a:xfrm>
          <a:prstGeom prst="rect">
            <a:avLst/>
          </a:prstGeom>
          <a:noFill/>
        </p:spPr>
        <p:txBody>
          <a:bodyPr wrap="none" rtlCol="0">
            <a:spAutoFit/>
          </a:bodyPr>
          <a:lstStyle/>
          <a:p>
            <a:r>
              <a:rPr lang="en-US" altLang="zh-CN" sz="1050" dirty="0"/>
              <a:t>245</a:t>
            </a:r>
            <a:endParaRPr lang="zh-CN" altLang="en-US" sz="1050" dirty="0"/>
          </a:p>
        </p:txBody>
      </p:sp>
      <p:cxnSp>
        <p:nvCxnSpPr>
          <p:cNvPr id="70" name="直接箭头连接符 69"/>
          <p:cNvCxnSpPr/>
          <p:nvPr>
            <p:custDataLst>
              <p:tags r:id="rId25"/>
            </p:custDataLst>
          </p:nvPr>
        </p:nvCxnSpPr>
        <p:spPr>
          <a:xfrm>
            <a:off x="1808283" y="2923895"/>
            <a:ext cx="0" cy="2806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custDataLst>
              <p:tags r:id="rId26"/>
            </p:custDataLst>
          </p:nvPr>
        </p:nvSpPr>
        <p:spPr>
          <a:xfrm>
            <a:off x="1637403" y="3301533"/>
            <a:ext cx="335348" cy="253916"/>
          </a:xfrm>
          <a:prstGeom prst="rect">
            <a:avLst/>
          </a:prstGeom>
          <a:noFill/>
        </p:spPr>
        <p:txBody>
          <a:bodyPr wrap="none" rtlCol="0">
            <a:spAutoFit/>
          </a:bodyPr>
          <a:lstStyle/>
          <a:p>
            <a:r>
              <a:rPr lang="en-US" altLang="zh-CN" sz="1050" dirty="0"/>
              <a:t>96</a:t>
            </a:r>
            <a:endParaRPr lang="zh-CN" altLang="en-US" sz="1050" dirty="0"/>
          </a:p>
        </p:txBody>
      </p:sp>
      <p:cxnSp>
        <p:nvCxnSpPr>
          <p:cNvPr id="72" name="直接连接符 71"/>
          <p:cNvCxnSpPr/>
          <p:nvPr>
            <p:custDataLst>
              <p:tags r:id="rId27"/>
            </p:custDataLst>
          </p:nvPr>
        </p:nvCxnSpPr>
        <p:spPr>
          <a:xfrm flipH="1">
            <a:off x="6507958" y="2132856"/>
            <a:ext cx="512314"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custDataLst>
              <p:tags r:id="rId28"/>
            </p:custDataLst>
          </p:nvPr>
        </p:nvSpPr>
        <p:spPr>
          <a:xfrm>
            <a:off x="7055778" y="2086694"/>
            <a:ext cx="636713" cy="307777"/>
          </a:xfrm>
          <a:prstGeom prst="rect">
            <a:avLst/>
          </a:prstGeom>
          <a:noFill/>
        </p:spPr>
        <p:txBody>
          <a:bodyPr wrap="none" rtlCol="0">
            <a:spAutoFit/>
          </a:bodyPr>
          <a:lstStyle/>
          <a:p>
            <a:r>
              <a:rPr lang="en-US" altLang="zh-CN" sz="1400" dirty="0"/>
              <a:t>t=293</a:t>
            </a:r>
            <a:endParaRPr lang="zh-CN" altLang="en-US" sz="1400" dirty="0"/>
          </a:p>
        </p:txBody>
      </p:sp>
      <p:cxnSp>
        <p:nvCxnSpPr>
          <p:cNvPr id="74" name="直接箭头连接符 73"/>
          <p:cNvCxnSpPr/>
          <p:nvPr>
            <p:custDataLst>
              <p:tags r:id="rId29"/>
            </p:custDataLst>
          </p:nvPr>
        </p:nvCxnSpPr>
        <p:spPr>
          <a:xfrm flipV="1">
            <a:off x="6764115" y="2171028"/>
            <a:ext cx="0" cy="91881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custDataLst>
              <p:tags r:id="rId30"/>
            </p:custDataLst>
          </p:nvPr>
        </p:nvSpPr>
        <p:spPr>
          <a:xfrm>
            <a:off x="6586331" y="3292202"/>
            <a:ext cx="410690" cy="253916"/>
          </a:xfrm>
          <a:prstGeom prst="rect">
            <a:avLst/>
          </a:prstGeom>
          <a:noFill/>
        </p:spPr>
        <p:txBody>
          <a:bodyPr wrap="none" rtlCol="0">
            <a:spAutoFit/>
          </a:bodyPr>
          <a:lstStyle/>
          <a:p>
            <a:r>
              <a:rPr lang="en-US" altLang="zh-CN" sz="1050" dirty="0"/>
              <a:t>512</a:t>
            </a:r>
            <a:endParaRPr lang="zh-CN" altLang="en-US" sz="1050" dirty="0"/>
          </a:p>
        </p:txBody>
      </p:sp>
      <p:cxnSp>
        <p:nvCxnSpPr>
          <p:cNvPr id="76" name="直接箭头连接符 75"/>
          <p:cNvCxnSpPr/>
          <p:nvPr>
            <p:custDataLst>
              <p:tags r:id="rId31"/>
            </p:custDataLst>
          </p:nvPr>
        </p:nvCxnSpPr>
        <p:spPr>
          <a:xfrm>
            <a:off x="6764115" y="3717031"/>
            <a:ext cx="0" cy="79208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custDataLst>
              <p:tags r:id="rId32"/>
            </p:custDataLst>
          </p:nvPr>
        </p:nvSpPr>
        <p:spPr>
          <a:xfrm>
            <a:off x="7255634" y="4391120"/>
            <a:ext cx="636713" cy="307777"/>
          </a:xfrm>
          <a:prstGeom prst="rect">
            <a:avLst/>
          </a:prstGeom>
          <a:noFill/>
        </p:spPr>
        <p:txBody>
          <a:bodyPr wrap="none" rtlCol="0">
            <a:spAutoFit/>
          </a:bodyPr>
          <a:lstStyle/>
          <a:p>
            <a:r>
              <a:rPr lang="en-US" altLang="zh-CN" sz="1400" dirty="0"/>
              <a:t>t=805</a:t>
            </a:r>
            <a:endParaRPr lang="zh-CN" altLang="en-US" sz="1400" dirty="0"/>
          </a:p>
        </p:txBody>
      </p:sp>
      <p:sp>
        <p:nvSpPr>
          <p:cNvPr id="79" name="TextBox 78"/>
          <p:cNvSpPr txBox="1"/>
          <p:nvPr>
            <p:custDataLst>
              <p:tags r:id="rId33"/>
            </p:custDataLst>
          </p:nvPr>
        </p:nvSpPr>
        <p:spPr>
          <a:xfrm>
            <a:off x="6661673" y="4571939"/>
            <a:ext cx="335348" cy="253916"/>
          </a:xfrm>
          <a:prstGeom prst="rect">
            <a:avLst/>
          </a:prstGeom>
          <a:noFill/>
        </p:spPr>
        <p:txBody>
          <a:bodyPr wrap="none" rtlCol="0">
            <a:spAutoFit/>
          </a:bodyPr>
          <a:lstStyle/>
          <a:p>
            <a:r>
              <a:rPr lang="en-US" altLang="zh-CN" sz="1050" dirty="0"/>
              <a:t>96</a:t>
            </a:r>
            <a:endParaRPr lang="zh-CN" altLang="en-US" sz="1050" dirty="0"/>
          </a:p>
        </p:txBody>
      </p:sp>
      <p:cxnSp>
        <p:nvCxnSpPr>
          <p:cNvPr id="80" name="直接箭头连接符 79"/>
          <p:cNvCxnSpPr/>
          <p:nvPr>
            <p:custDataLst>
              <p:tags r:id="rId34"/>
            </p:custDataLst>
          </p:nvPr>
        </p:nvCxnSpPr>
        <p:spPr>
          <a:xfrm flipV="1">
            <a:off x="6948264" y="4509121"/>
            <a:ext cx="0" cy="418863"/>
          </a:xfrm>
          <a:prstGeom prst="straightConnector1">
            <a:avLst/>
          </a:prstGeom>
          <a:ln>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3" name="TextBox 82"/>
          <p:cNvSpPr txBox="1"/>
          <p:nvPr>
            <p:custDataLst>
              <p:tags r:id="rId35"/>
            </p:custDataLst>
          </p:nvPr>
        </p:nvSpPr>
        <p:spPr>
          <a:xfrm>
            <a:off x="7247655" y="4927984"/>
            <a:ext cx="1215397" cy="307777"/>
          </a:xfrm>
          <a:prstGeom prst="rect">
            <a:avLst/>
          </a:prstGeom>
          <a:noFill/>
        </p:spPr>
        <p:txBody>
          <a:bodyPr wrap="none" rtlCol="0">
            <a:spAutoFit/>
          </a:bodyPr>
          <a:lstStyle/>
          <a:p>
            <a:r>
              <a:rPr lang="en-US" altLang="zh-CN" sz="1400" dirty="0"/>
              <a:t>t=901  B</a:t>
            </a:r>
            <a:r>
              <a:rPr lang="zh-CN" altLang="en-US" sz="1400" dirty="0"/>
              <a:t>放弃</a:t>
            </a:r>
            <a:endParaRPr lang="zh-CN" altLang="en-US" sz="1400" dirty="0"/>
          </a:p>
        </p:txBody>
      </p:sp>
      <p:cxnSp>
        <p:nvCxnSpPr>
          <p:cNvPr id="84" name="直接连接符 83"/>
          <p:cNvCxnSpPr/>
          <p:nvPr>
            <p:custDataLst>
              <p:tags r:id="rId36"/>
            </p:custDataLst>
          </p:nvPr>
        </p:nvCxnSpPr>
        <p:spPr>
          <a:xfrm flipH="1">
            <a:off x="6507958" y="4825854"/>
            <a:ext cx="10577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custDataLst>
              <p:tags r:id="rId37"/>
            </p:custDataLst>
          </p:nvPr>
        </p:nvSpPr>
        <p:spPr>
          <a:xfrm>
            <a:off x="7607695" y="4671966"/>
            <a:ext cx="1441420" cy="307777"/>
          </a:xfrm>
          <a:prstGeom prst="rect">
            <a:avLst/>
          </a:prstGeom>
          <a:noFill/>
        </p:spPr>
        <p:txBody>
          <a:bodyPr wrap="none" rtlCol="0">
            <a:spAutoFit/>
          </a:bodyPr>
          <a:lstStyle/>
          <a:p>
            <a:r>
              <a:rPr lang="en-US" altLang="zh-CN" sz="1400" dirty="0"/>
              <a:t>t=634+245=879</a:t>
            </a:r>
            <a:endParaRPr lang="zh-CN" altLang="en-US" sz="1400" dirty="0"/>
          </a:p>
        </p:txBody>
      </p:sp>
      <p:cxnSp>
        <p:nvCxnSpPr>
          <p:cNvPr id="86" name="直接箭头连接符 85"/>
          <p:cNvCxnSpPr/>
          <p:nvPr>
            <p:custDataLst>
              <p:tags r:id="rId38"/>
            </p:custDataLst>
          </p:nvPr>
        </p:nvCxnSpPr>
        <p:spPr>
          <a:xfrm flipV="1">
            <a:off x="1787458" y="3717032"/>
            <a:ext cx="0" cy="249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custDataLst>
              <p:tags r:id="rId39"/>
            </p:custDataLst>
          </p:nvPr>
        </p:nvSpPr>
        <p:spPr>
          <a:xfrm>
            <a:off x="1840436" y="498157"/>
            <a:ext cx="370614" cy="400110"/>
          </a:xfrm>
          <a:prstGeom prst="rect">
            <a:avLst/>
          </a:prstGeom>
          <a:noFill/>
        </p:spPr>
        <p:txBody>
          <a:bodyPr wrap="none" rtlCol="0">
            <a:spAutoFit/>
          </a:bodyPr>
          <a:lstStyle/>
          <a:p>
            <a:r>
              <a:rPr lang="en-US" altLang="zh-CN" sz="2000" b="1" dirty="0"/>
              <a:t>A</a:t>
            </a:r>
            <a:endParaRPr lang="zh-CN" altLang="en-US" sz="2000" b="1" dirty="0"/>
          </a:p>
        </p:txBody>
      </p:sp>
      <p:sp>
        <p:nvSpPr>
          <p:cNvPr id="92" name="TextBox 91"/>
          <p:cNvSpPr txBox="1"/>
          <p:nvPr>
            <p:custDataLst>
              <p:tags r:id="rId40"/>
            </p:custDataLst>
          </p:nvPr>
        </p:nvSpPr>
        <p:spPr>
          <a:xfrm>
            <a:off x="6401024" y="343541"/>
            <a:ext cx="370614" cy="400110"/>
          </a:xfrm>
          <a:prstGeom prst="rect">
            <a:avLst/>
          </a:prstGeom>
          <a:noFill/>
        </p:spPr>
        <p:txBody>
          <a:bodyPr wrap="none" rtlCol="0">
            <a:spAutoFit/>
          </a:bodyPr>
          <a:lstStyle/>
          <a:p>
            <a:r>
              <a:rPr lang="en-US" altLang="zh-CN" sz="2000" b="1" dirty="0"/>
              <a:t>B</a:t>
            </a:r>
            <a:endParaRPr lang="zh-CN" altLang="en-US" sz="2000" b="1" dirty="0"/>
          </a:p>
        </p:txBody>
      </p:sp>
      <p:cxnSp>
        <p:nvCxnSpPr>
          <p:cNvPr id="93" name="直接连接符 92"/>
          <p:cNvCxnSpPr/>
          <p:nvPr>
            <p:custDataLst>
              <p:tags r:id="rId41"/>
            </p:custDataLst>
          </p:nvPr>
        </p:nvCxnSpPr>
        <p:spPr>
          <a:xfrm>
            <a:off x="6526297" y="1952608"/>
            <a:ext cx="49068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custDataLst>
              <p:tags r:id="rId42"/>
            </p:custDataLst>
          </p:nvPr>
        </p:nvSpPr>
        <p:spPr>
          <a:xfrm>
            <a:off x="7040242" y="1755529"/>
            <a:ext cx="636713" cy="307777"/>
          </a:xfrm>
          <a:prstGeom prst="rect">
            <a:avLst/>
          </a:prstGeom>
          <a:noFill/>
        </p:spPr>
        <p:txBody>
          <a:bodyPr wrap="none" rtlCol="0">
            <a:spAutoFit/>
          </a:bodyPr>
          <a:lstStyle/>
          <a:p>
            <a:r>
              <a:rPr lang="en-US" altLang="zh-CN" sz="1400" dirty="0"/>
              <a:t>t=245</a:t>
            </a:r>
            <a:endParaRPr lang="zh-CN" altLang="en-US" sz="1400" dirty="0"/>
          </a:p>
        </p:txBody>
      </p:sp>
      <p:sp>
        <p:nvSpPr>
          <p:cNvPr id="95" name="TextBox 94"/>
          <p:cNvSpPr txBox="1"/>
          <p:nvPr>
            <p:custDataLst>
              <p:tags r:id="rId43"/>
            </p:custDataLst>
          </p:nvPr>
        </p:nvSpPr>
        <p:spPr>
          <a:xfrm>
            <a:off x="7169755" y="743651"/>
            <a:ext cx="437940" cy="307777"/>
          </a:xfrm>
          <a:prstGeom prst="rect">
            <a:avLst/>
          </a:prstGeom>
          <a:noFill/>
        </p:spPr>
        <p:txBody>
          <a:bodyPr wrap="none" rtlCol="0">
            <a:spAutoFit/>
          </a:bodyPr>
          <a:lstStyle/>
          <a:p>
            <a:r>
              <a:rPr lang="en-US" altLang="zh-CN" sz="1400" dirty="0"/>
              <a:t>t=0</a:t>
            </a:r>
            <a:endParaRPr lang="zh-CN" alt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pic>
        <p:nvPicPr>
          <p:cNvPr id="4" name="图片 3"/>
          <p:cNvPicPr>
            <a:picLocks noChangeAspect="1"/>
          </p:cNvPicPr>
          <p:nvPr/>
        </p:nvPicPr>
        <p:blipFill>
          <a:blip r:embed="rId1"/>
          <a:stretch>
            <a:fillRect/>
          </a:stretch>
        </p:blipFill>
        <p:spPr>
          <a:xfrm>
            <a:off x="381000" y="87577"/>
            <a:ext cx="2209800" cy="876300"/>
          </a:xfrm>
          <a:prstGeom prst="rect">
            <a:avLst/>
          </a:prstGeom>
        </p:spPr>
      </p:pic>
      <p:pic>
        <p:nvPicPr>
          <p:cNvPr id="5" name="图片 4"/>
          <p:cNvPicPr>
            <a:picLocks noChangeAspect="1"/>
          </p:cNvPicPr>
          <p:nvPr/>
        </p:nvPicPr>
        <p:blipFill>
          <a:blip r:embed="rId2"/>
          <a:stretch>
            <a:fillRect/>
          </a:stretch>
        </p:blipFill>
        <p:spPr>
          <a:xfrm>
            <a:off x="109536" y="1053360"/>
            <a:ext cx="7815263" cy="3505200"/>
          </a:xfrm>
          <a:prstGeom prst="rect">
            <a:avLst/>
          </a:prstGeom>
        </p:spPr>
      </p:pic>
      <p:pic>
        <p:nvPicPr>
          <p:cNvPr id="6" name="图片 5"/>
          <p:cNvPicPr>
            <a:picLocks noChangeAspect="1"/>
          </p:cNvPicPr>
          <p:nvPr/>
        </p:nvPicPr>
        <p:blipFill>
          <a:blip r:embed="rId3"/>
          <a:stretch>
            <a:fillRect/>
          </a:stretch>
        </p:blipFill>
        <p:spPr>
          <a:xfrm>
            <a:off x="0" y="4566978"/>
            <a:ext cx="7924799" cy="1610408"/>
          </a:xfrm>
          <a:prstGeom prst="rect">
            <a:avLst/>
          </a:prstGeom>
        </p:spPr>
      </p:pic>
      <p:sp>
        <p:nvSpPr>
          <p:cNvPr id="7" name="文本框 6"/>
          <p:cNvSpPr txBox="1"/>
          <p:nvPr/>
        </p:nvSpPr>
        <p:spPr>
          <a:xfrm>
            <a:off x="2590800" y="155649"/>
            <a:ext cx="1953491" cy="646331"/>
          </a:xfrm>
          <a:prstGeom prst="rect">
            <a:avLst/>
          </a:prstGeom>
          <a:noFill/>
        </p:spPr>
        <p:txBody>
          <a:bodyPr wrap="square" rtlCol="0">
            <a:spAutoFit/>
          </a:bodyPr>
          <a:lstStyle/>
          <a:p>
            <a:pPr>
              <a:buNone/>
            </a:pPr>
            <a:r>
              <a:rPr lang="en-US" altLang="zh-CN" sz="1800" dirty="0"/>
              <a:t>CSMA/CD</a:t>
            </a:r>
            <a:r>
              <a:rPr lang="zh-CN" altLang="en-US" sz="1800" dirty="0"/>
              <a:t>效率，比</a:t>
            </a:r>
            <a:r>
              <a:rPr lang="en-US" altLang="zh-CN" sz="1800" dirty="0"/>
              <a:t>ALOHA</a:t>
            </a:r>
            <a:r>
              <a:rPr lang="zh-CN" altLang="en-US" sz="1800" dirty="0"/>
              <a:t>高很多</a:t>
            </a:r>
            <a:endParaRPr lang="zh-CN" altLang="en-US" sz="18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13855" y="279966"/>
            <a:ext cx="9157855" cy="2031325"/>
          </a:xfrm>
          <a:prstGeom prst="rect">
            <a:avLst/>
          </a:prstGeom>
        </p:spPr>
        <p:txBody>
          <a:bodyPr wrap="square">
            <a:spAutoFit/>
          </a:bodyPr>
          <a:lstStyle/>
          <a:p>
            <a:pPr lvl="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以太网的最大最小帧长，为什么要有？</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答：以太网的最大帧长为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1500</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字节，其存在的原因是：①如果帧长过长，会造成接收端的缓存溢出，发生错误；②由于以太网是多个主机共享媒介信道，如果帧长过长，也将导致某一主机占据信道过久，不公平。</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100" dirty="0">
                <a:latin typeface="华文楷体" panose="0201060004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以太网的最小帧长需根据实际往返时间而定，一般至少为</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46</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字节。如果帧长过短，会导致在</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CSMA/CD</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中无法检测出碰撞，所以要求发送帧的最短时间</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TXT</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要大于链路最大的往返时间</a:t>
            </a:r>
            <a:r>
              <a:rPr lang="en-US" altLang="zh-CN" kern="100" dirty="0">
                <a:latin typeface="等线" panose="02010600030101010101" pitchFamily="2" charset="-122"/>
                <a:ea typeface="华文楷体" panose="02010600040101010101" pitchFamily="2" charset="-122"/>
                <a:cs typeface="Times New Roman" panose="02020603050405020304" pitchFamily="18" charset="0"/>
              </a:rPr>
              <a:t>RTT</a:t>
            </a:r>
            <a:r>
              <a:rPr lang="zh-CN" altLang="zh-CN" kern="100" dirty="0">
                <a:latin typeface="等线" panose="02010600030101010101" pitchFamily="2" charset="-122"/>
                <a:ea typeface="华文楷体" panose="02010600040101010101" pitchFamily="2" charset="-122"/>
                <a:cs typeface="Times New Roman" panose="02020603050405020304" pitchFamily="18" charset="0"/>
              </a:rPr>
              <a:t>，根据链路的带宽，可计算出最小帧长。</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207818" y="2854036"/>
            <a:ext cx="4128655" cy="646331"/>
          </a:xfrm>
          <a:prstGeom prst="rect">
            <a:avLst/>
          </a:prstGeom>
          <a:noFill/>
        </p:spPr>
        <p:txBody>
          <a:bodyPr wrap="square" rtlCol="0">
            <a:spAutoFit/>
          </a:bodyPr>
          <a:lstStyle/>
          <a:p>
            <a:pPr>
              <a:buNone/>
            </a:pPr>
            <a:r>
              <a:rPr lang="en-US" altLang="zh-CN" sz="1800" dirty="0"/>
              <a:t>10base5</a:t>
            </a:r>
            <a:r>
              <a:rPr lang="zh-CN" altLang="en-US" sz="1800" dirty="0"/>
              <a:t>粗缆</a:t>
            </a:r>
            <a:r>
              <a:rPr lang="en-US" altLang="zh-CN" sz="1800" dirty="0"/>
              <a:t>/10bade2</a:t>
            </a:r>
            <a:r>
              <a:rPr lang="zh-CN" altLang="en-US" sz="1800" dirty="0"/>
              <a:t>细缆  </a:t>
            </a:r>
            <a:r>
              <a:rPr lang="en-US" altLang="zh-CN" sz="1800" dirty="0"/>
              <a:t>--</a:t>
            </a:r>
            <a:r>
              <a:rPr lang="zh-CN" altLang="en-US" sz="1800" dirty="0"/>
              <a:t>总线型</a:t>
            </a:r>
            <a:endParaRPr lang="en-US" altLang="zh-CN" sz="1800" dirty="0"/>
          </a:p>
          <a:p>
            <a:pPr>
              <a:buNone/>
            </a:pPr>
            <a:r>
              <a:rPr lang="en-US" altLang="zh-CN" dirty="0"/>
              <a:t>10baseT</a:t>
            </a:r>
            <a:r>
              <a:rPr lang="zh-CN" altLang="en-US" dirty="0"/>
              <a:t>星型，</a:t>
            </a:r>
            <a:r>
              <a:rPr lang="en-US" altLang="zh-CN" dirty="0"/>
              <a:t>T</a:t>
            </a:r>
            <a:r>
              <a:rPr lang="zh-CN" altLang="en-US" dirty="0"/>
              <a:t>代表双绞线</a:t>
            </a:r>
            <a:endParaRPr lang="zh-CN" altLang="en-US" sz="1800" dirty="0"/>
          </a:p>
        </p:txBody>
      </p:sp>
      <p:sp>
        <p:nvSpPr>
          <p:cNvPr id="6" name="文本框 5"/>
          <p:cNvSpPr txBox="1"/>
          <p:nvPr/>
        </p:nvSpPr>
        <p:spPr>
          <a:xfrm>
            <a:off x="207818" y="3701253"/>
            <a:ext cx="4932218" cy="2031325"/>
          </a:xfrm>
          <a:prstGeom prst="rect">
            <a:avLst/>
          </a:prstGeom>
          <a:noFill/>
        </p:spPr>
        <p:txBody>
          <a:bodyPr wrap="square" rtlCol="0">
            <a:spAutoFit/>
          </a:bodyPr>
          <a:lstStyle/>
          <a:p>
            <a:pPr>
              <a:buNone/>
            </a:pPr>
            <a:r>
              <a:rPr lang="zh-CN" altLang="en-US" sz="1800" dirty="0"/>
              <a:t>集线器：将信号放大并中继，没有任何控制。</a:t>
            </a:r>
            <a:endParaRPr lang="en-US" altLang="zh-CN" sz="1800" dirty="0"/>
          </a:p>
          <a:p>
            <a:pPr>
              <a:buNone/>
            </a:pPr>
            <a:r>
              <a:rPr lang="zh-CN" altLang="en-US" sz="1800" dirty="0"/>
              <a:t>优点：增强连通性</a:t>
            </a:r>
            <a:endParaRPr lang="en-US" altLang="zh-CN" sz="1800" dirty="0"/>
          </a:p>
          <a:p>
            <a:pPr>
              <a:buNone/>
            </a:pPr>
            <a:r>
              <a:rPr lang="zh-CN" altLang="en-US" dirty="0"/>
              <a:t>缺点：扩大碰撞域</a:t>
            </a:r>
            <a:endParaRPr lang="en-US" altLang="zh-CN" dirty="0"/>
          </a:p>
          <a:p>
            <a:pPr>
              <a:buNone/>
            </a:pPr>
            <a:endParaRPr lang="en-US" altLang="zh-CN" sz="1800" dirty="0"/>
          </a:p>
          <a:p>
            <a:pPr>
              <a:buNone/>
            </a:pPr>
            <a:r>
              <a:rPr lang="zh-CN" altLang="en-US" dirty="0"/>
              <a:t>对比交换机：把子网分成了几个</a:t>
            </a:r>
            <a:r>
              <a:rPr lang="en-US" altLang="zh-CN" dirty="0"/>
              <a:t>LAN</a:t>
            </a:r>
            <a:r>
              <a:rPr lang="zh-CN" altLang="en-US" dirty="0"/>
              <a:t>网段，隔离碰撞域，每个网段形成一个单独的冲突域，独享访问</a:t>
            </a:r>
            <a:endParaRPr lang="zh-CN" altLang="en-US" sz="1800" dirty="0"/>
          </a:p>
        </p:txBody>
      </p:sp>
      <p:sp>
        <p:nvSpPr>
          <p:cNvPr id="7" name="文本框 6"/>
          <p:cNvSpPr txBox="1"/>
          <p:nvPr/>
        </p:nvSpPr>
        <p:spPr>
          <a:xfrm>
            <a:off x="5548746" y="2392371"/>
            <a:ext cx="1440872" cy="923330"/>
          </a:xfrm>
          <a:prstGeom prst="rect">
            <a:avLst/>
          </a:prstGeom>
          <a:noFill/>
        </p:spPr>
        <p:txBody>
          <a:bodyPr wrap="square" rtlCol="0">
            <a:spAutoFit/>
          </a:bodyPr>
          <a:lstStyle/>
          <a:p>
            <a:pPr>
              <a:buNone/>
            </a:pPr>
            <a:r>
              <a:rPr lang="zh-CN" altLang="en-US" sz="1800" dirty="0"/>
              <a:t>光纤数据接口</a:t>
            </a:r>
            <a:r>
              <a:rPr lang="en-US" altLang="zh-CN" sz="1800" dirty="0"/>
              <a:t>FDDI  </a:t>
            </a:r>
            <a:endParaRPr lang="en-US" altLang="zh-CN" sz="1800" dirty="0"/>
          </a:p>
          <a:p>
            <a:pPr>
              <a:buNone/>
            </a:pPr>
            <a:r>
              <a:rPr lang="en-US" altLang="zh-CN" dirty="0"/>
              <a:t>IEEE802.5</a:t>
            </a:r>
            <a:endParaRPr lang="zh-CN" altLang="en-US" sz="1800" dirty="0"/>
          </a:p>
        </p:txBody>
      </p:sp>
      <p:sp>
        <p:nvSpPr>
          <p:cNvPr id="8" name="矩形 7"/>
          <p:cNvSpPr/>
          <p:nvPr/>
        </p:nvSpPr>
        <p:spPr>
          <a:xfrm>
            <a:off x="5424054" y="3396781"/>
            <a:ext cx="3394364" cy="3447098"/>
          </a:xfrm>
          <a:prstGeom prst="rect">
            <a:avLst/>
          </a:prstGeom>
        </p:spPr>
        <p:txBody>
          <a:bodyPr wrap="square">
            <a:spAutoFit/>
          </a:bodyPr>
          <a:lstStyle/>
          <a:p>
            <a:r>
              <a:rPr lang="en-US" altLang="zh-CN" dirty="0">
                <a:latin typeface="+mn-ea"/>
              </a:rPr>
              <a:t>PPP </a:t>
            </a:r>
            <a:r>
              <a:rPr lang="zh-CN" altLang="en-US" dirty="0">
                <a:latin typeface="+mn-ea"/>
              </a:rPr>
              <a:t>地址默认</a:t>
            </a:r>
            <a:r>
              <a:rPr lang="en-US" altLang="zh-CN" dirty="0">
                <a:latin typeface="+mn-ea"/>
              </a:rPr>
              <a:t>11111111</a:t>
            </a:r>
            <a:endParaRPr lang="en-US" altLang="zh-CN" dirty="0">
              <a:latin typeface="+mn-ea"/>
            </a:endParaRPr>
          </a:p>
          <a:p>
            <a:r>
              <a:rPr lang="en-US" altLang="zh-CN" dirty="0">
                <a:latin typeface="+mn-ea"/>
              </a:rPr>
              <a:t>PPP</a:t>
            </a:r>
            <a:r>
              <a:rPr lang="zh-CN" altLang="en-US" dirty="0">
                <a:latin typeface="+mn-ea"/>
              </a:rPr>
              <a:t>不需要实现的：</a:t>
            </a:r>
            <a:endParaRPr lang="en-US" altLang="zh-CN" dirty="0">
              <a:latin typeface="+mn-ea"/>
            </a:endParaRPr>
          </a:p>
          <a:p>
            <a:r>
              <a:rPr lang="zh-CN" altLang="en-US" dirty="0">
                <a:latin typeface="+mn-ea"/>
              </a:rPr>
              <a:t>差错纠正</a:t>
            </a:r>
            <a:r>
              <a:rPr lang="en-US" altLang="zh-CN" dirty="0">
                <a:latin typeface="+mn-ea"/>
              </a:rPr>
              <a:t>/</a:t>
            </a:r>
            <a:r>
              <a:rPr lang="zh-CN" altLang="en-US" dirty="0">
                <a:latin typeface="+mn-ea"/>
              </a:rPr>
              <a:t>恢复</a:t>
            </a:r>
            <a:endParaRPr lang="en-US" altLang="zh-CN" dirty="0">
              <a:latin typeface="+mn-ea"/>
            </a:endParaRPr>
          </a:p>
          <a:p>
            <a:r>
              <a:rPr lang="zh-CN" altLang="en-US" dirty="0">
                <a:latin typeface="+mn-ea"/>
              </a:rPr>
              <a:t>流量控制</a:t>
            </a:r>
            <a:endParaRPr lang="en-US" altLang="zh-CN" dirty="0">
              <a:latin typeface="+mn-ea"/>
            </a:endParaRPr>
          </a:p>
          <a:p>
            <a:pPr lvl="1"/>
            <a:r>
              <a:rPr lang="zh-CN" altLang="en-US" sz="1600" dirty="0">
                <a:latin typeface="+mn-ea"/>
              </a:rPr>
              <a:t>以太网一般有流量控制</a:t>
            </a:r>
            <a:r>
              <a:rPr lang="en-US" altLang="zh-CN" sz="1600" dirty="0">
                <a:latin typeface="+mn-ea"/>
              </a:rPr>
              <a:t>(</a:t>
            </a:r>
            <a:r>
              <a:rPr lang="zh-CN" altLang="en-US" sz="1600" dirty="0">
                <a:latin typeface="+mn-ea"/>
              </a:rPr>
              <a:t>交换机发出</a:t>
            </a:r>
            <a:r>
              <a:rPr lang="en-US" altLang="zh-CN" sz="1600" dirty="0">
                <a:latin typeface="+mn-ea"/>
              </a:rPr>
              <a:t>pause</a:t>
            </a:r>
            <a:r>
              <a:rPr lang="zh-CN" altLang="en-US" sz="1600" dirty="0">
                <a:latin typeface="+mn-ea"/>
              </a:rPr>
              <a:t>帧</a:t>
            </a:r>
            <a:r>
              <a:rPr lang="en-US" altLang="zh-CN" sz="1600" dirty="0">
                <a:latin typeface="+mn-ea"/>
              </a:rPr>
              <a:t>)</a:t>
            </a:r>
            <a:endParaRPr lang="en-US" altLang="zh-CN" sz="1600" dirty="0">
              <a:latin typeface="+mn-ea"/>
            </a:endParaRPr>
          </a:p>
          <a:p>
            <a:r>
              <a:rPr lang="zh-CN" altLang="en-US" dirty="0">
                <a:latin typeface="+mn-ea"/>
              </a:rPr>
              <a:t>排序：乱序递送是允许的</a:t>
            </a:r>
            <a:r>
              <a:rPr lang="en-US" altLang="zh-CN" dirty="0">
                <a:latin typeface="+mn-ea"/>
              </a:rPr>
              <a:t> </a:t>
            </a:r>
            <a:endParaRPr lang="en-US" altLang="zh-CN" dirty="0">
              <a:latin typeface="+mn-ea"/>
            </a:endParaRPr>
          </a:p>
          <a:p>
            <a:r>
              <a:rPr lang="zh-CN" altLang="en-US" dirty="0">
                <a:latin typeface="+mn-ea"/>
              </a:rPr>
              <a:t>支持多点链路</a:t>
            </a:r>
            <a:r>
              <a:rPr lang="en-US" altLang="zh-CN" dirty="0">
                <a:latin typeface="+mn-ea"/>
              </a:rPr>
              <a:t> (e.g., </a:t>
            </a:r>
            <a:r>
              <a:rPr lang="zh-CN" altLang="en-US" dirty="0">
                <a:latin typeface="+mn-ea"/>
              </a:rPr>
              <a:t>轮询</a:t>
            </a:r>
            <a:r>
              <a:rPr lang="en-US" altLang="zh-CN" dirty="0">
                <a:latin typeface="+mn-ea"/>
              </a:rPr>
              <a:t>polling)</a:t>
            </a:r>
            <a:endParaRPr lang="en-US" altLang="zh-CN" dirty="0">
              <a:latin typeface="+mn-ea"/>
            </a:endParaRPr>
          </a:p>
          <a:p>
            <a:pPr algn="ctr"/>
            <a:r>
              <a:rPr lang="zh-CN" altLang="en-US" b="1" dirty="0">
                <a:solidFill>
                  <a:srgbClr val="FF0000"/>
                </a:solidFill>
                <a:latin typeface="+mn-ea"/>
              </a:rPr>
              <a:t>差错恢复、流量控制、数据排序等</a:t>
            </a:r>
            <a:r>
              <a:rPr lang="en-US" altLang="zh-CN" b="1" dirty="0">
                <a:solidFill>
                  <a:srgbClr val="FF0000"/>
                </a:solidFill>
                <a:latin typeface="+mn-ea"/>
              </a:rPr>
              <a:t> </a:t>
            </a:r>
            <a:r>
              <a:rPr lang="zh-CN" altLang="en-US" b="1" dirty="0">
                <a:solidFill>
                  <a:srgbClr val="FF0000"/>
                </a:solidFill>
                <a:latin typeface="+mn-ea"/>
              </a:rPr>
              <a:t>，全委托给更高层了</a:t>
            </a:r>
            <a:r>
              <a:rPr lang="en-US" altLang="zh-CN" b="1" dirty="0">
                <a:solidFill>
                  <a:srgbClr val="FF0000"/>
                </a:solidFill>
                <a:latin typeface="+mn-ea"/>
              </a:rPr>
              <a:t>!</a:t>
            </a:r>
            <a:endParaRPr lang="en-US" altLang="zh-CN" b="1" dirty="0">
              <a:solidFill>
                <a:srgbClr val="000000"/>
              </a:solidFill>
              <a:latin typeface="+mn-ea"/>
            </a:endParaRPr>
          </a:p>
          <a:p>
            <a:endParaRPr lang="en-US" altLang="zh-CN" sz="2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solidFill>
                  <a:srgbClr val="000000">
                    <a:tint val="75000"/>
                  </a:srgbClr>
                </a:solidFill>
              </a:rPr>
              <a:t>清华大学</a:t>
            </a: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W7</a:t>
            </a:r>
            <a:endParaRPr lang="en-US" altLang="zh-CN" dirty="0">
              <a:solidFill>
                <a:srgbClr val="000000">
                  <a:tint val="75000"/>
                </a:srgbClr>
              </a:solidFill>
            </a:endParaRPr>
          </a:p>
        </p:txBody>
      </p:sp>
      <p:sp>
        <p:nvSpPr>
          <p:cNvPr id="3" name="灯片编号占位符 2"/>
          <p:cNvSpPr>
            <a:spLocks noGrp="1"/>
          </p:cNvSpPr>
          <p:nvPr>
            <p:ph type="sldNum" sz="quarter" idx="12"/>
          </p:nvPr>
        </p:nvSpPr>
        <p:spPr/>
        <p:txBody>
          <a:bodyPr/>
          <a:lstStyle/>
          <a:p>
            <a:pPr>
              <a:defRPr/>
            </a:pPr>
            <a:fld id="{6DA6546D-4CC7-4636-A53A-E0BD1527565A}" type="slidenum">
              <a:rPr lang="en-US" altLang="zh-CN" smtClean="0">
                <a:solidFill>
                  <a:srgbClr val="FFFFFF">
                    <a:lumMod val="50000"/>
                  </a:srgbClr>
                </a:solidFill>
              </a:rPr>
            </a:fld>
            <a:endParaRPr lang="en-US" altLang="zh-CN">
              <a:solidFill>
                <a:srgbClr val="FFFFFF">
                  <a:lumMod val="50000"/>
                </a:srgbClr>
              </a:solidFill>
            </a:endParaRPr>
          </a:p>
        </p:txBody>
      </p:sp>
      <p:sp>
        <p:nvSpPr>
          <p:cNvPr id="4" name="矩形 3"/>
          <p:cNvSpPr/>
          <p:nvPr/>
        </p:nvSpPr>
        <p:spPr>
          <a:xfrm>
            <a:off x="595746" y="2879873"/>
            <a:ext cx="7301345" cy="2492990"/>
          </a:xfrm>
          <a:prstGeom prst="rect">
            <a:avLst/>
          </a:prstGeom>
        </p:spPr>
        <p:txBody>
          <a:bodyPr wrap="square">
            <a:spAutoFit/>
          </a:bodyPr>
          <a:lstStyle/>
          <a:p>
            <a:pPr algn="just">
              <a:spcAft>
                <a:spcPts val="0"/>
              </a:spcAft>
            </a:pPr>
            <a:r>
              <a:rPr lang="zh-CN" altLang="zh-CN" sz="2000" kern="100" dirty="0">
                <a:latin typeface="Times New Roman" panose="02020603050405020304" pitchFamily="18" charset="0"/>
              </a:rPr>
              <a:t>比较交换机（</a:t>
            </a:r>
            <a:r>
              <a:rPr lang="en-US" altLang="zh-CN" sz="2000" kern="100" dirty="0">
                <a:latin typeface="Times New Roman" panose="02020603050405020304" pitchFamily="18" charset="0"/>
              </a:rPr>
              <a:t>switch</a:t>
            </a:r>
            <a:r>
              <a:rPr lang="zh-CN" altLang="zh-CN" sz="2000" kern="100" dirty="0">
                <a:latin typeface="Times New Roman" panose="02020603050405020304" pitchFamily="18" charset="0"/>
              </a:rPr>
              <a:t>）和路由器（</a:t>
            </a:r>
            <a:r>
              <a:rPr lang="en-US" altLang="zh-CN" sz="2000" kern="100" dirty="0">
                <a:latin typeface="Times New Roman" panose="02020603050405020304" pitchFamily="18" charset="0"/>
              </a:rPr>
              <a:t>router</a:t>
            </a:r>
            <a:r>
              <a:rPr lang="zh-CN" altLang="zh-CN" sz="2000" kern="100" dirty="0">
                <a:latin typeface="Times New Roman" panose="02020603050405020304" pitchFamily="18" charset="0"/>
              </a:rPr>
              <a:t>）各自的优点与缺点</a:t>
            </a:r>
            <a:endParaRPr lang="zh-CN" altLang="zh-CN" sz="1400" kern="100" dirty="0">
              <a:latin typeface="Times New Roman" panose="02020603050405020304" pitchFamily="18" charset="0"/>
            </a:endParaRPr>
          </a:p>
          <a:p>
            <a:pPr algn="just">
              <a:spcAft>
                <a:spcPts val="0"/>
              </a:spcAft>
            </a:pPr>
            <a:r>
              <a:rPr lang="en-US" altLang="zh-CN" sz="2800" kern="100" dirty="0">
                <a:latin typeface="Times New Roman" panose="02020603050405020304" pitchFamily="18" charset="0"/>
              </a:rPr>
              <a:t>P314</a:t>
            </a:r>
            <a:endParaRPr lang="zh-CN" altLang="zh-CN" kern="100" dirty="0">
              <a:latin typeface="Times New Roman" panose="02020603050405020304" pitchFamily="18" charset="0"/>
            </a:endParaRPr>
          </a:p>
          <a:p>
            <a:pPr algn="just">
              <a:spcAft>
                <a:spcPts val="0"/>
              </a:spcAft>
            </a:pPr>
            <a:r>
              <a:rPr lang="zh-CN" altLang="zh-CN" kern="100" dirty="0">
                <a:solidFill>
                  <a:srgbClr val="FF0000"/>
                </a:solidFill>
                <a:latin typeface="Times New Roman" panose="02020603050405020304" pitchFamily="18" charset="0"/>
                <a:ea typeface="华文楷体" panose="02010600040101010101" pitchFamily="2" charset="-122"/>
              </a:rPr>
              <a:t>交换机：优点：</a:t>
            </a:r>
            <a:r>
              <a:rPr lang="en-US" altLang="zh-CN" kern="100" dirty="0">
                <a:solidFill>
                  <a:srgbClr val="FF0000"/>
                </a:solidFill>
                <a:latin typeface="Times New Roman" panose="02020603050405020304" pitchFamily="18" charset="0"/>
                <a:ea typeface="华文楷体" panose="02010600040101010101" pitchFamily="2" charset="-122"/>
              </a:rPr>
              <a:t>1</a:t>
            </a:r>
            <a:r>
              <a:rPr lang="zh-CN" altLang="zh-CN" kern="100" dirty="0">
                <a:solidFill>
                  <a:srgbClr val="FF0000"/>
                </a:solidFill>
                <a:latin typeface="Times New Roman" panose="02020603050405020304" pitchFamily="18" charset="0"/>
                <a:ea typeface="华文楷体" panose="02010600040101010101" pitchFamily="2" charset="-122"/>
              </a:rPr>
              <a:t>、过滤、转发速度快</a:t>
            </a:r>
            <a:r>
              <a:rPr lang="en-US" altLang="zh-CN" kern="100" dirty="0">
                <a:solidFill>
                  <a:srgbClr val="FF0000"/>
                </a:solidFill>
                <a:latin typeface="Times New Roman" panose="02020603050405020304" pitchFamily="18" charset="0"/>
                <a:ea typeface="华文楷体" panose="02010600040101010101" pitchFamily="2" charset="-122"/>
              </a:rPr>
              <a:t>  2</a:t>
            </a:r>
            <a:r>
              <a:rPr lang="zh-CN" altLang="zh-CN" kern="100" dirty="0">
                <a:solidFill>
                  <a:srgbClr val="FF0000"/>
                </a:solidFill>
                <a:latin typeface="Times New Roman" panose="02020603050405020304" pitchFamily="18" charset="0"/>
                <a:ea typeface="华文楷体" panose="02010600040101010101" pitchFamily="2" charset="-122"/>
              </a:rPr>
              <a:t>、即插即用</a:t>
            </a:r>
            <a:endParaRPr lang="zh-CN" altLang="zh-CN" kern="100" dirty="0">
              <a:latin typeface="Times New Roman" panose="02020603050405020304" pitchFamily="18" charset="0"/>
            </a:endParaRPr>
          </a:p>
          <a:p>
            <a:pPr algn="just">
              <a:spcAft>
                <a:spcPts val="0"/>
              </a:spcAft>
            </a:pPr>
            <a:r>
              <a:rPr lang="en-US" altLang="zh-CN" kern="100" dirty="0">
                <a:solidFill>
                  <a:srgbClr val="FF0000"/>
                </a:solidFill>
                <a:latin typeface="华文楷体" panose="02010600040101010101" pitchFamily="2" charset="-122"/>
              </a:rPr>
              <a:t>        </a:t>
            </a:r>
            <a:r>
              <a:rPr lang="zh-CN" altLang="zh-CN" kern="100" dirty="0">
                <a:solidFill>
                  <a:srgbClr val="FF0000"/>
                </a:solidFill>
                <a:latin typeface="Times New Roman" panose="02020603050405020304" pitchFamily="18" charset="0"/>
                <a:ea typeface="华文楷体" panose="02010600040101010101" pitchFamily="2" charset="-122"/>
              </a:rPr>
              <a:t>缺点：</a:t>
            </a:r>
            <a:r>
              <a:rPr lang="en-US" altLang="zh-CN" kern="100" dirty="0">
                <a:solidFill>
                  <a:srgbClr val="FF0000"/>
                </a:solidFill>
                <a:latin typeface="Times New Roman" panose="02020603050405020304" pitchFamily="18" charset="0"/>
                <a:ea typeface="华文楷体" panose="02010600040101010101" pitchFamily="2" charset="-122"/>
              </a:rPr>
              <a:t>1</a:t>
            </a:r>
            <a:r>
              <a:rPr lang="zh-CN" altLang="zh-CN" kern="100" dirty="0">
                <a:solidFill>
                  <a:srgbClr val="FF0000"/>
                </a:solidFill>
                <a:latin typeface="Times New Roman" panose="02020603050405020304" pitchFamily="18" charset="0"/>
                <a:ea typeface="华文楷体" panose="02010600040101010101" pitchFamily="2" charset="-122"/>
              </a:rPr>
              <a:t>、活跃拓扑限制在生成树上</a:t>
            </a:r>
            <a:r>
              <a:rPr lang="en-US" altLang="zh-CN" kern="100" dirty="0">
                <a:solidFill>
                  <a:srgbClr val="FF0000"/>
                </a:solidFill>
                <a:latin typeface="Times New Roman" panose="02020603050405020304" pitchFamily="18" charset="0"/>
                <a:ea typeface="华文楷体" panose="02010600040101010101" pitchFamily="2" charset="-122"/>
              </a:rPr>
              <a:t>   2</a:t>
            </a:r>
            <a:r>
              <a:rPr lang="zh-CN" altLang="zh-CN" kern="100" dirty="0">
                <a:solidFill>
                  <a:srgbClr val="FF0000"/>
                </a:solidFill>
                <a:latin typeface="Times New Roman" panose="02020603050405020304" pitchFamily="18" charset="0"/>
                <a:ea typeface="华文楷体" panose="02010600040101010101" pitchFamily="2" charset="-122"/>
              </a:rPr>
              <a:t>、无法避免广播风暴</a:t>
            </a:r>
            <a:r>
              <a:rPr lang="en-US" altLang="zh-CN" kern="100" dirty="0">
                <a:solidFill>
                  <a:srgbClr val="FF0000"/>
                </a:solidFill>
                <a:latin typeface="Times New Roman" panose="02020603050405020304" pitchFamily="18" charset="0"/>
                <a:ea typeface="华文楷体" panose="02010600040101010101" pitchFamily="2" charset="-122"/>
              </a:rPr>
              <a:t>   3</a:t>
            </a:r>
            <a:r>
              <a:rPr lang="zh-CN" altLang="zh-CN" kern="100" dirty="0">
                <a:solidFill>
                  <a:srgbClr val="FF0000"/>
                </a:solidFill>
                <a:latin typeface="Times New Roman" panose="02020603050405020304" pitchFamily="18" charset="0"/>
                <a:ea typeface="华文楷体" panose="02010600040101010101" pitchFamily="2" charset="-122"/>
              </a:rPr>
              <a:t>、</a:t>
            </a:r>
            <a:r>
              <a:rPr lang="en-US" altLang="zh-CN" kern="100" dirty="0">
                <a:solidFill>
                  <a:srgbClr val="FF0000"/>
                </a:solidFill>
                <a:latin typeface="Times New Roman" panose="02020603050405020304" pitchFamily="18" charset="0"/>
                <a:ea typeface="华文楷体" panose="02010600040101010101" pitchFamily="2" charset="-122"/>
              </a:rPr>
              <a:t>ARP</a:t>
            </a:r>
            <a:r>
              <a:rPr lang="zh-CN" altLang="zh-CN" kern="100" dirty="0">
                <a:solidFill>
                  <a:srgbClr val="FF0000"/>
                </a:solidFill>
                <a:latin typeface="Times New Roman" panose="02020603050405020304" pitchFamily="18" charset="0"/>
                <a:ea typeface="华文楷体" panose="02010600040101010101" pitchFamily="2" charset="-122"/>
              </a:rPr>
              <a:t>报文较多</a:t>
            </a:r>
            <a:endParaRPr lang="zh-CN" altLang="zh-CN" kern="100" dirty="0">
              <a:latin typeface="Times New Roman" panose="02020603050405020304" pitchFamily="18" charset="0"/>
            </a:endParaRPr>
          </a:p>
          <a:p>
            <a:pPr algn="just">
              <a:spcAft>
                <a:spcPts val="0"/>
              </a:spcAft>
            </a:pPr>
            <a:r>
              <a:rPr lang="zh-CN" altLang="zh-CN" kern="100" dirty="0">
                <a:solidFill>
                  <a:srgbClr val="FF0000"/>
                </a:solidFill>
                <a:latin typeface="Times New Roman" panose="02020603050405020304" pitchFamily="18" charset="0"/>
                <a:ea typeface="华文楷体" panose="02010600040101010101" pitchFamily="2" charset="-122"/>
              </a:rPr>
              <a:t>路由器：优点：</a:t>
            </a:r>
            <a:r>
              <a:rPr lang="en-US" altLang="zh-CN" kern="100" dirty="0">
                <a:solidFill>
                  <a:srgbClr val="FF0000"/>
                </a:solidFill>
                <a:latin typeface="Times New Roman" panose="02020603050405020304" pitchFamily="18" charset="0"/>
                <a:ea typeface="华文楷体" panose="02010600040101010101" pitchFamily="2" charset="-122"/>
              </a:rPr>
              <a:t>1</a:t>
            </a:r>
            <a:r>
              <a:rPr lang="zh-CN" altLang="zh-CN" kern="100" dirty="0">
                <a:solidFill>
                  <a:srgbClr val="FF0000"/>
                </a:solidFill>
                <a:latin typeface="Times New Roman" panose="02020603050405020304" pitchFamily="18" charset="0"/>
                <a:ea typeface="华文楷体" panose="02010600040101010101" pitchFamily="2" charset="-122"/>
              </a:rPr>
              <a:t>、无拓扑在生成树上的限制，可以选择最佳路径</a:t>
            </a:r>
            <a:r>
              <a:rPr lang="en-US" altLang="zh-CN" kern="100" dirty="0">
                <a:solidFill>
                  <a:srgbClr val="FF0000"/>
                </a:solidFill>
                <a:latin typeface="Times New Roman" panose="02020603050405020304" pitchFamily="18" charset="0"/>
                <a:ea typeface="华文楷体" panose="02010600040101010101" pitchFamily="2" charset="-122"/>
              </a:rPr>
              <a:t>  2</a:t>
            </a:r>
            <a:r>
              <a:rPr lang="zh-CN" altLang="zh-CN" kern="100" dirty="0">
                <a:solidFill>
                  <a:srgbClr val="FF0000"/>
                </a:solidFill>
                <a:latin typeface="Times New Roman" panose="02020603050405020304" pitchFamily="18" charset="0"/>
                <a:ea typeface="华文楷体" panose="02010600040101010101" pitchFamily="2" charset="-122"/>
              </a:rPr>
              <a:t>、广播风暴防火墙</a:t>
            </a:r>
            <a:endParaRPr lang="zh-CN" altLang="zh-CN" kern="100" dirty="0">
              <a:latin typeface="Times New Roman" panose="02020603050405020304" pitchFamily="18" charset="0"/>
            </a:endParaRPr>
          </a:p>
          <a:p>
            <a:pPr algn="just">
              <a:spcAft>
                <a:spcPts val="0"/>
              </a:spcAft>
            </a:pPr>
            <a:r>
              <a:rPr lang="en-US" altLang="zh-CN" kern="100" dirty="0">
                <a:solidFill>
                  <a:srgbClr val="FF0000"/>
                </a:solidFill>
                <a:latin typeface="华文楷体" panose="02010600040101010101" pitchFamily="2" charset="-122"/>
              </a:rPr>
              <a:t>        </a:t>
            </a:r>
            <a:r>
              <a:rPr lang="zh-CN" altLang="zh-CN" kern="100" dirty="0">
                <a:solidFill>
                  <a:srgbClr val="FF0000"/>
                </a:solidFill>
                <a:latin typeface="Times New Roman" panose="02020603050405020304" pitchFamily="18" charset="0"/>
                <a:ea typeface="华文楷体" panose="02010600040101010101" pitchFamily="2" charset="-122"/>
              </a:rPr>
              <a:t>缺点：</a:t>
            </a:r>
            <a:r>
              <a:rPr lang="en-US" altLang="zh-CN" kern="100" dirty="0">
                <a:solidFill>
                  <a:srgbClr val="FF0000"/>
                </a:solidFill>
                <a:latin typeface="Times New Roman" panose="02020603050405020304" pitchFamily="18" charset="0"/>
                <a:ea typeface="华文楷体" panose="02010600040101010101" pitchFamily="2" charset="-122"/>
              </a:rPr>
              <a:t>1</a:t>
            </a:r>
            <a:r>
              <a:rPr lang="zh-CN" altLang="zh-CN" kern="100" dirty="0">
                <a:solidFill>
                  <a:srgbClr val="FF0000"/>
                </a:solidFill>
                <a:latin typeface="Times New Roman" panose="02020603050405020304" pitchFamily="18" charset="0"/>
                <a:ea typeface="华文楷体" panose="02010600040101010101" pitchFamily="2" charset="-122"/>
              </a:rPr>
              <a:t>、处理时间长</a:t>
            </a:r>
            <a:r>
              <a:rPr lang="en-US" altLang="zh-CN" kern="100" dirty="0">
                <a:solidFill>
                  <a:srgbClr val="FF0000"/>
                </a:solidFill>
                <a:latin typeface="Times New Roman" panose="02020603050405020304" pitchFamily="18" charset="0"/>
                <a:ea typeface="华文楷体" panose="02010600040101010101" pitchFamily="2" charset="-122"/>
              </a:rPr>
              <a:t>    2</a:t>
            </a:r>
            <a:r>
              <a:rPr lang="zh-CN" altLang="zh-CN" kern="100" dirty="0">
                <a:solidFill>
                  <a:srgbClr val="FF0000"/>
                </a:solidFill>
                <a:latin typeface="Times New Roman" panose="02020603050405020304" pitchFamily="18" charset="0"/>
                <a:ea typeface="华文楷体" panose="02010600040101010101" pitchFamily="2" charset="-122"/>
              </a:rPr>
              <a:t>、不是即插即用的</a:t>
            </a:r>
            <a:endParaRPr lang="zh-CN" altLang="zh-CN" kern="100" dirty="0">
              <a:latin typeface="Times New Roman" panose="02020603050405020304" pitchFamily="18" charset="0"/>
            </a:endParaRPr>
          </a:p>
        </p:txBody>
      </p:sp>
      <p:sp>
        <p:nvSpPr>
          <p:cNvPr id="5" name="矩形 4"/>
          <p:cNvSpPr/>
          <p:nvPr/>
        </p:nvSpPr>
        <p:spPr>
          <a:xfrm>
            <a:off x="595746" y="139265"/>
            <a:ext cx="7301345" cy="2616101"/>
          </a:xfrm>
          <a:prstGeom prst="rect">
            <a:avLst/>
          </a:prstGeom>
        </p:spPr>
        <p:txBody>
          <a:bodyPr wrap="square">
            <a:spAutoFit/>
          </a:bodyPr>
          <a:lstStyle/>
          <a:p>
            <a:pPr lvl="0" algn="just">
              <a:spcAft>
                <a:spcPts val="0"/>
              </a:spcAft>
            </a:pPr>
            <a:r>
              <a:rPr lang="zh-CN" altLang="zh-CN" sz="2000" kern="100" dirty="0">
                <a:latin typeface="Calibri" panose="020F0502020204030204" pitchFamily="34" charset="0"/>
                <a:cs typeface="Times New Roman" panose="02020603050405020304" pitchFamily="18" charset="0"/>
              </a:rPr>
              <a:t>作为互联设备，路由器和交换机各有异同</a:t>
            </a:r>
            <a:r>
              <a:rPr lang="en-US" altLang="zh-CN" sz="2000" kern="100" dirty="0">
                <a:latin typeface="Calibri" panose="020F0502020204030204" pitchFamily="34" charset="0"/>
                <a:cs typeface="Times New Roman" panose="02020603050405020304" pitchFamily="18" charset="0"/>
              </a:rPr>
              <a:t>/</a:t>
            </a:r>
            <a:r>
              <a:rPr lang="zh-CN" altLang="zh-CN" sz="2000" kern="100" dirty="0">
                <a:latin typeface="Calibri" panose="020F0502020204030204" pitchFamily="34" charset="0"/>
                <a:cs typeface="Times New Roman" panose="02020603050405020304" pitchFamily="18" charset="0"/>
              </a:rPr>
              <a:t>比较优缺点</a:t>
            </a:r>
            <a:endParaRPr lang="zh-CN" altLang="zh-CN" sz="2000" kern="100" dirty="0">
              <a:latin typeface="Calibri" panose="020F0502020204030204" pitchFamily="34" charset="0"/>
              <a:cs typeface="Times New Roman" panose="02020603050405020304" pitchFamily="18" charset="0"/>
            </a:endParaRPr>
          </a:p>
          <a:p>
            <a:pPr marL="228600" indent="266700" algn="just">
              <a:spcAft>
                <a:spcPts val="0"/>
              </a:spcAft>
            </a:pP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同：都有存储转发，都是选路设备，都可以实现流量隔离</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异：路由器是网络层设备，交换机是链路层设备</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cs typeface="Times New Roman" panose="02020603050405020304" pitchFamily="18" charset="0"/>
              </a:rPr>
              <a:t>	</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路由器根据</a:t>
            </a:r>
            <a:r>
              <a:rPr lang="en-US" altLang="zh-CN" kern="100" dirty="0">
                <a:latin typeface="Calibri" panose="020F0502020204030204" pitchFamily="34" charset="0"/>
                <a:ea typeface="华文楷体" panose="02010600040101010101" pitchFamily="2" charset="-122"/>
                <a:cs typeface="Times New Roman" panose="02020603050405020304" pitchFamily="18" charset="0"/>
              </a:rPr>
              <a:t>IP</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地址选址，链路交换机根据</a:t>
            </a:r>
            <a:r>
              <a:rPr lang="en-US" altLang="zh-CN" kern="100" dirty="0">
                <a:latin typeface="Calibri" panose="020F0502020204030204" pitchFamily="34" charset="0"/>
                <a:ea typeface="华文楷体" panose="02010600040101010101" pitchFamily="2" charset="-122"/>
                <a:cs typeface="Times New Roman" panose="02020603050405020304" pitchFamily="18" charset="0"/>
              </a:rPr>
              <a:t>MAC</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地址选址，效率高。</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cs typeface="Times New Roman" panose="02020603050405020304" pitchFamily="18" charset="0"/>
              </a:rPr>
              <a:t>	</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路由器不是即插即用，需人为干预，有最优选路；交换机即插即用，自学习。</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cs typeface="Times New Roman" panose="02020603050405020304" pitchFamily="18" charset="0"/>
              </a:rPr>
              <a:t>	</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路由器可以同时服务千量级主机，链路交换机只有百量级。</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en-US" altLang="zh-CN" kern="100" dirty="0">
                <a:latin typeface="华文楷体" panose="02010600040101010101" pitchFamily="2" charset="-122"/>
                <a:cs typeface="Times New Roman" panose="02020603050405020304" pitchFamily="18" charset="0"/>
              </a:rPr>
              <a:t>	</a:t>
            </a:r>
            <a:r>
              <a:rPr lang="zh-CN" altLang="zh-CN" kern="100" dirty="0">
                <a:latin typeface="Calibri" panose="020F0502020204030204" pitchFamily="34" charset="0"/>
                <a:ea typeface="华文楷体" panose="02010600040101010101" pitchFamily="2" charset="-122"/>
                <a:cs typeface="Times New Roman" panose="02020603050405020304" pitchFamily="18" charset="0"/>
              </a:rPr>
              <a:t>链路交换机有的是直接转发。</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6" name="Rectangle 27"/>
          <p:cNvSpPr>
            <a:spLocks noGrp="1" noChangeArrowheads="1"/>
          </p:cNvSpPr>
          <p:nvPr>
            <p:ph type="title"/>
            <p:custDataLst>
              <p:tags r:id="rId1"/>
            </p:custDataLst>
          </p:nvPr>
        </p:nvSpPr>
        <p:spPr>
          <a:xfrm>
            <a:off x="457200" y="357188"/>
            <a:ext cx="8229600" cy="928687"/>
          </a:xfrm>
        </p:spPr>
        <p:txBody>
          <a:bodyPr/>
          <a:lstStyle/>
          <a:p>
            <a:pPr eaLnBrk="1" hangingPunct="1"/>
            <a:r>
              <a:rPr lang="en-US" altLang="zh-CN"/>
              <a:t>IEEE </a:t>
            </a:r>
            <a:r>
              <a:rPr lang="zh-CN" altLang="en-US"/>
              <a:t>局域网标准</a:t>
            </a:r>
            <a:endParaRPr lang="en-US" altLang="zh-CN"/>
          </a:p>
        </p:txBody>
      </p:sp>
      <p:sp>
        <p:nvSpPr>
          <p:cNvPr id="2" name="日期占位符 1"/>
          <p:cNvSpPr>
            <a:spLocks noGrp="1"/>
          </p:cNvSpPr>
          <p:nvPr>
            <p:ph type="dt" sz="half" idx="10"/>
            <p:custDataLst>
              <p:tags r:id="rId2"/>
            </p:custDataLst>
          </p:nvPr>
        </p:nvSpPr>
        <p:spPr/>
        <p:txBody>
          <a:bodyPr/>
          <a:lstStyle/>
          <a:p>
            <a:pPr>
              <a:defRPr/>
            </a:pPr>
            <a:r>
              <a:rPr lang="en-US" altLang="zh-CN">
                <a:solidFill>
                  <a:srgbClr val="000000">
                    <a:tint val="75000"/>
                  </a:srgbClr>
                </a:solidFill>
              </a:rPr>
              <a:t>2016</a:t>
            </a:r>
            <a:r>
              <a:rPr lang="zh-CN" altLang="en-US">
                <a:solidFill>
                  <a:srgbClr val="000000">
                    <a:tint val="75000"/>
                  </a:srgbClr>
                </a:solidFill>
              </a:rPr>
              <a:t>秋 </a:t>
            </a:r>
            <a:r>
              <a:rPr lang="en-US" altLang="zh-CN">
                <a:solidFill>
                  <a:srgbClr val="000000">
                    <a:tint val="75000"/>
                  </a:srgbClr>
                </a:solidFill>
              </a:rPr>
              <a:t>Lec12</a:t>
            </a:r>
            <a:endParaRPr lang="en-US" altLang="zh-CN" dirty="0">
              <a:solidFill>
                <a:srgbClr val="000000">
                  <a:tint val="75000"/>
                </a:srgbClr>
              </a:solidFill>
            </a:endParaRPr>
          </a:p>
        </p:txBody>
      </p:sp>
      <p:sp>
        <p:nvSpPr>
          <p:cNvPr id="23554" name="Slide Number Placeholder 3"/>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CA9B7238-FA6B-442E-A415-D59B7D2F84B2}" type="slidenum">
              <a:rPr lang="en-US" altLang="zh-CN" smtClean="0">
                <a:solidFill>
                  <a:srgbClr val="000000"/>
                </a:solidFill>
                <a:latin typeface="Arial Black" panose="020B0A04020102020204" pitchFamily="34" charset="0"/>
              </a:rPr>
            </a:fld>
            <a:endParaRPr lang="en-US" altLang="zh-CN">
              <a:solidFill>
                <a:srgbClr val="000000"/>
              </a:solidFill>
              <a:latin typeface="Arial Black" panose="020B0A04020102020204" pitchFamily="34" charset="0"/>
            </a:endParaRPr>
          </a:p>
        </p:txBody>
      </p:sp>
      <p:sp>
        <p:nvSpPr>
          <p:cNvPr id="25604" name="Rectangle 2"/>
          <p:cNvSpPr>
            <a:spLocks noChangeArrowheads="1"/>
          </p:cNvSpPr>
          <p:nvPr>
            <p:custDataLst>
              <p:tags r:id="rId4"/>
            </p:custDataLst>
          </p:nvPr>
        </p:nvSpPr>
        <p:spPr bwMode="auto">
          <a:xfrm>
            <a:off x="609600" y="1447800"/>
            <a:ext cx="7848600" cy="838200"/>
          </a:xfrm>
          <a:prstGeom prst="rect">
            <a:avLst/>
          </a:prstGeom>
          <a:solidFill>
            <a:srgbClr val="FFFF00"/>
          </a:solidFill>
          <a:ln w="9525">
            <a:solidFill>
              <a:schemeClr val="tx1"/>
            </a:solidFill>
            <a:miter lim="800000"/>
          </a:ln>
        </p:spPr>
        <p:txBody>
          <a:bodyPr wrap="none" anchor="ctr"/>
          <a:lstStyle/>
          <a:p>
            <a:pPr algn="ctr">
              <a:defRPr/>
            </a:pPr>
            <a:r>
              <a:rPr kumimoji="1" lang="en-US" altLang="zh-CN" sz="2400" b="1">
                <a:solidFill>
                  <a:srgbClr val="000000"/>
                </a:solidFill>
                <a:latin typeface="Tahoma" panose="020B0604030504040204" charset="0"/>
                <a:ea typeface="宋体" pitchFamily="2" charset="-122"/>
              </a:rPr>
              <a:t>802.1</a:t>
            </a:r>
            <a:r>
              <a:rPr kumimoji="1" lang="zh-CN" altLang="en-US" sz="2400" b="1">
                <a:solidFill>
                  <a:srgbClr val="000000"/>
                </a:solidFill>
                <a:latin typeface="Tahoma" panose="020B0604030504040204" charset="0"/>
                <a:ea typeface="宋体" pitchFamily="2" charset="-122"/>
              </a:rPr>
              <a:t>网络互连</a:t>
            </a:r>
            <a:endParaRPr kumimoji="1" lang="zh-CN" altLang="en-US" sz="2400" b="1">
              <a:solidFill>
                <a:srgbClr val="000000"/>
              </a:solidFill>
              <a:latin typeface="Tahoma" panose="020B0604030504040204" charset="0"/>
              <a:ea typeface="宋体" pitchFamily="2" charset="-122"/>
            </a:endParaRPr>
          </a:p>
        </p:txBody>
      </p:sp>
      <p:sp>
        <p:nvSpPr>
          <p:cNvPr id="25605" name="Rectangle 3"/>
          <p:cNvSpPr>
            <a:spLocks noChangeArrowheads="1"/>
          </p:cNvSpPr>
          <p:nvPr>
            <p:custDataLst>
              <p:tags r:id="rId5"/>
            </p:custDataLst>
          </p:nvPr>
        </p:nvSpPr>
        <p:spPr bwMode="auto">
          <a:xfrm>
            <a:off x="2362200" y="2590800"/>
            <a:ext cx="6096000" cy="838200"/>
          </a:xfrm>
          <a:prstGeom prst="rect">
            <a:avLst/>
          </a:prstGeom>
          <a:solidFill>
            <a:srgbClr val="92D050"/>
          </a:solidFill>
          <a:ln w="9525">
            <a:solidFill>
              <a:schemeClr val="tx1"/>
            </a:solidFill>
            <a:miter lim="800000"/>
          </a:ln>
        </p:spPr>
        <p:txBody>
          <a:bodyPr wrap="none" anchor="ctr"/>
          <a:lstStyle/>
          <a:p>
            <a:pPr algn="ctr">
              <a:defRPr/>
            </a:pPr>
            <a:r>
              <a:rPr kumimoji="1" lang="en-US" altLang="zh-CN" sz="2400" b="1" dirty="0">
                <a:solidFill>
                  <a:srgbClr val="000000"/>
                </a:solidFill>
                <a:latin typeface="Tahoma" panose="020B0604030504040204" charset="0"/>
                <a:ea typeface="宋体" pitchFamily="2" charset="-122"/>
              </a:rPr>
              <a:t>802.2</a:t>
            </a:r>
            <a:r>
              <a:rPr kumimoji="1" lang="zh-CN" altLang="en-US" sz="2400" b="1" dirty="0">
                <a:solidFill>
                  <a:srgbClr val="000000"/>
                </a:solidFill>
                <a:latin typeface="Tahoma" panose="020B0604030504040204" charset="0"/>
                <a:ea typeface="宋体" pitchFamily="2" charset="-122"/>
              </a:rPr>
              <a:t>逻辑链路控制（</a:t>
            </a:r>
            <a:r>
              <a:rPr kumimoji="1" lang="en-US" altLang="zh-CN" sz="2400" b="1" dirty="0">
                <a:solidFill>
                  <a:srgbClr val="000000"/>
                </a:solidFill>
                <a:latin typeface="Tahoma" panose="020B0604030504040204" charset="0"/>
                <a:ea typeface="宋体" pitchFamily="2" charset="-122"/>
              </a:rPr>
              <a:t>LLC</a:t>
            </a:r>
            <a:r>
              <a:rPr kumimoji="1" lang="zh-CN" altLang="en-US" sz="2400" b="1" dirty="0">
                <a:solidFill>
                  <a:srgbClr val="000000"/>
                </a:solidFill>
                <a:latin typeface="Tahoma" panose="020B0604030504040204" charset="0"/>
                <a:ea typeface="宋体" pitchFamily="2" charset="-122"/>
              </a:rPr>
              <a:t>）</a:t>
            </a:r>
            <a:endParaRPr kumimoji="1" lang="zh-CN" altLang="en-US" sz="2400" b="1" dirty="0">
              <a:solidFill>
                <a:srgbClr val="000000"/>
              </a:solidFill>
              <a:latin typeface="Tahoma" panose="020B0604030504040204" charset="0"/>
              <a:ea typeface="宋体" pitchFamily="2" charset="-122"/>
            </a:endParaRPr>
          </a:p>
        </p:txBody>
      </p:sp>
      <p:grpSp>
        <p:nvGrpSpPr>
          <p:cNvPr id="3" name="Group 4"/>
          <p:cNvGrpSpPr/>
          <p:nvPr>
            <p:custDataLst>
              <p:tags r:id="rId6"/>
            </p:custDataLst>
          </p:nvPr>
        </p:nvGrpSpPr>
        <p:grpSpPr bwMode="auto">
          <a:xfrm>
            <a:off x="2362200" y="3962400"/>
            <a:ext cx="762000" cy="1600200"/>
            <a:chOff x="1152" y="2496"/>
            <a:chExt cx="624" cy="1008"/>
          </a:xfrm>
          <a:solidFill>
            <a:schemeClr val="accent1">
              <a:lumMod val="40000"/>
              <a:lumOff val="60000"/>
            </a:schemeClr>
          </a:solidFill>
        </p:grpSpPr>
        <p:sp>
          <p:nvSpPr>
            <p:cNvPr id="23589" name="Rectangle 5"/>
            <p:cNvSpPr>
              <a:spLocks noChangeArrowheads="1"/>
            </p:cNvSpPr>
            <p:nvPr>
              <p:custDataLst>
                <p:tags r:id="rId7"/>
              </p:custDataLst>
            </p:nvPr>
          </p:nvSpPr>
          <p:spPr bwMode="auto">
            <a:xfrm>
              <a:off x="1152" y="2496"/>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802.3</a:t>
              </a:r>
              <a:endParaRPr kumimoji="1" lang="en-US" altLang="zh-CN">
                <a:solidFill>
                  <a:srgbClr val="000000"/>
                </a:solidFill>
                <a:latin typeface="Tahoma" panose="020B0604030504040204" charset="0"/>
                <a:ea typeface="宋体" pitchFamily="2" charset="-122"/>
              </a:endParaRPr>
            </a:p>
          </p:txBody>
        </p:sp>
        <p:sp>
          <p:nvSpPr>
            <p:cNvPr id="23590" name="Rectangle 6"/>
            <p:cNvSpPr>
              <a:spLocks noChangeArrowheads="1"/>
            </p:cNvSpPr>
            <p:nvPr>
              <p:custDataLst>
                <p:tags r:id="rId8"/>
              </p:custDataLst>
            </p:nvPr>
          </p:nvSpPr>
          <p:spPr bwMode="auto">
            <a:xfrm>
              <a:off x="1152" y="2832"/>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MAC</a:t>
              </a:r>
              <a:endParaRPr kumimoji="1" lang="en-US" altLang="zh-CN">
                <a:solidFill>
                  <a:srgbClr val="000000"/>
                </a:solidFill>
                <a:latin typeface="Tahoma" panose="020B0604030504040204" charset="0"/>
                <a:ea typeface="宋体" pitchFamily="2" charset="-122"/>
              </a:endParaRPr>
            </a:p>
          </p:txBody>
        </p:sp>
        <p:sp>
          <p:nvSpPr>
            <p:cNvPr id="23591" name="Rectangle 7"/>
            <p:cNvSpPr>
              <a:spLocks noChangeArrowheads="1"/>
            </p:cNvSpPr>
            <p:nvPr>
              <p:custDataLst>
                <p:tags r:id="rId9"/>
              </p:custDataLst>
            </p:nvPr>
          </p:nvSpPr>
          <p:spPr bwMode="auto">
            <a:xfrm>
              <a:off x="1152" y="3168"/>
              <a:ext cx="624" cy="336"/>
            </a:xfrm>
            <a:prstGeom prst="rect">
              <a:avLst/>
            </a:prstGeom>
            <a:grpFill/>
            <a:ln w="9525">
              <a:solidFill>
                <a:schemeClr val="tx1"/>
              </a:solidFill>
              <a:miter lim="800000"/>
            </a:ln>
          </p:spPr>
          <p:txBody>
            <a:bodyPr wrap="none" anchor="ctr"/>
            <a:lstStyle/>
            <a:p>
              <a:pPr algn="ctr"/>
              <a:r>
                <a:rPr kumimoji="1" lang="zh-CN" altLang="en-US">
                  <a:solidFill>
                    <a:srgbClr val="000000"/>
                  </a:solidFill>
                  <a:latin typeface="Tahoma" panose="020B0604030504040204" charset="0"/>
                  <a:ea typeface="宋体" pitchFamily="2" charset="-122"/>
                </a:rPr>
                <a:t>物理</a:t>
              </a:r>
              <a:endParaRPr kumimoji="1" lang="zh-CN" altLang="en-US">
                <a:solidFill>
                  <a:srgbClr val="000000"/>
                </a:solidFill>
                <a:latin typeface="Tahoma" panose="020B0604030504040204" charset="0"/>
                <a:ea typeface="宋体" pitchFamily="2" charset="-122"/>
              </a:endParaRPr>
            </a:p>
          </p:txBody>
        </p:sp>
      </p:grpSp>
      <p:grpSp>
        <p:nvGrpSpPr>
          <p:cNvPr id="4" name="Group 8"/>
          <p:cNvGrpSpPr/>
          <p:nvPr>
            <p:custDataLst>
              <p:tags r:id="rId10"/>
            </p:custDataLst>
          </p:nvPr>
        </p:nvGrpSpPr>
        <p:grpSpPr bwMode="auto">
          <a:xfrm>
            <a:off x="4267200" y="3962400"/>
            <a:ext cx="762000" cy="1600200"/>
            <a:chOff x="1152" y="2496"/>
            <a:chExt cx="624" cy="1008"/>
          </a:xfrm>
          <a:solidFill>
            <a:schemeClr val="accent1">
              <a:lumMod val="40000"/>
              <a:lumOff val="60000"/>
            </a:schemeClr>
          </a:solidFill>
        </p:grpSpPr>
        <p:sp>
          <p:nvSpPr>
            <p:cNvPr id="23586" name="Rectangle 9"/>
            <p:cNvSpPr>
              <a:spLocks noChangeArrowheads="1"/>
            </p:cNvSpPr>
            <p:nvPr>
              <p:custDataLst>
                <p:tags r:id="rId11"/>
              </p:custDataLst>
            </p:nvPr>
          </p:nvSpPr>
          <p:spPr bwMode="auto">
            <a:xfrm>
              <a:off x="1152" y="2496"/>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802.5</a:t>
              </a:r>
              <a:endParaRPr kumimoji="1" lang="en-US" altLang="zh-CN">
                <a:solidFill>
                  <a:srgbClr val="000000"/>
                </a:solidFill>
                <a:latin typeface="Tahoma" panose="020B0604030504040204" charset="0"/>
                <a:ea typeface="宋体" pitchFamily="2" charset="-122"/>
              </a:endParaRPr>
            </a:p>
          </p:txBody>
        </p:sp>
        <p:sp>
          <p:nvSpPr>
            <p:cNvPr id="23587" name="Rectangle 10"/>
            <p:cNvSpPr>
              <a:spLocks noChangeArrowheads="1"/>
            </p:cNvSpPr>
            <p:nvPr>
              <p:custDataLst>
                <p:tags r:id="rId12"/>
              </p:custDataLst>
            </p:nvPr>
          </p:nvSpPr>
          <p:spPr bwMode="auto">
            <a:xfrm>
              <a:off x="1152" y="2832"/>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MAC</a:t>
              </a:r>
              <a:endParaRPr kumimoji="1" lang="en-US" altLang="zh-CN">
                <a:solidFill>
                  <a:srgbClr val="000000"/>
                </a:solidFill>
                <a:latin typeface="Tahoma" panose="020B0604030504040204" charset="0"/>
                <a:ea typeface="宋体" pitchFamily="2" charset="-122"/>
              </a:endParaRPr>
            </a:p>
          </p:txBody>
        </p:sp>
        <p:sp>
          <p:nvSpPr>
            <p:cNvPr id="23588" name="Rectangle 11"/>
            <p:cNvSpPr>
              <a:spLocks noChangeArrowheads="1"/>
            </p:cNvSpPr>
            <p:nvPr>
              <p:custDataLst>
                <p:tags r:id="rId13"/>
              </p:custDataLst>
            </p:nvPr>
          </p:nvSpPr>
          <p:spPr bwMode="auto">
            <a:xfrm>
              <a:off x="1152" y="3168"/>
              <a:ext cx="624" cy="336"/>
            </a:xfrm>
            <a:prstGeom prst="rect">
              <a:avLst/>
            </a:prstGeom>
            <a:grpFill/>
            <a:ln w="9525">
              <a:solidFill>
                <a:schemeClr val="tx1"/>
              </a:solidFill>
              <a:miter lim="800000"/>
            </a:ln>
          </p:spPr>
          <p:txBody>
            <a:bodyPr wrap="none" anchor="ctr"/>
            <a:lstStyle/>
            <a:p>
              <a:pPr algn="ctr"/>
              <a:r>
                <a:rPr kumimoji="1" lang="zh-CN" altLang="en-US">
                  <a:solidFill>
                    <a:srgbClr val="000000"/>
                  </a:solidFill>
                  <a:latin typeface="Tahoma" panose="020B0604030504040204" charset="0"/>
                  <a:ea typeface="宋体" pitchFamily="2" charset="-122"/>
                </a:rPr>
                <a:t>物理</a:t>
              </a:r>
              <a:endParaRPr kumimoji="1" lang="zh-CN" altLang="en-US">
                <a:solidFill>
                  <a:srgbClr val="000000"/>
                </a:solidFill>
                <a:latin typeface="Tahoma" panose="020B0604030504040204" charset="0"/>
                <a:ea typeface="宋体" pitchFamily="2" charset="-122"/>
              </a:endParaRPr>
            </a:p>
          </p:txBody>
        </p:sp>
      </p:grpSp>
      <p:grpSp>
        <p:nvGrpSpPr>
          <p:cNvPr id="5" name="Group 12"/>
          <p:cNvGrpSpPr/>
          <p:nvPr>
            <p:custDataLst>
              <p:tags r:id="rId14"/>
            </p:custDataLst>
          </p:nvPr>
        </p:nvGrpSpPr>
        <p:grpSpPr bwMode="auto">
          <a:xfrm>
            <a:off x="7696200" y="3962400"/>
            <a:ext cx="685800" cy="1600200"/>
            <a:chOff x="1152" y="2496"/>
            <a:chExt cx="624" cy="1008"/>
          </a:xfrm>
          <a:solidFill>
            <a:schemeClr val="accent1">
              <a:lumMod val="40000"/>
              <a:lumOff val="60000"/>
            </a:schemeClr>
          </a:solidFill>
        </p:grpSpPr>
        <p:sp>
          <p:nvSpPr>
            <p:cNvPr id="23583" name="Rectangle 13"/>
            <p:cNvSpPr>
              <a:spLocks noChangeArrowheads="1"/>
            </p:cNvSpPr>
            <p:nvPr>
              <p:custDataLst>
                <p:tags r:id="rId15"/>
              </p:custDataLst>
            </p:nvPr>
          </p:nvSpPr>
          <p:spPr bwMode="auto">
            <a:xfrm>
              <a:off x="1152" y="2496"/>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802.13</a:t>
              </a:r>
              <a:endParaRPr kumimoji="1" lang="en-US" altLang="zh-CN">
                <a:solidFill>
                  <a:srgbClr val="000000"/>
                </a:solidFill>
                <a:latin typeface="Tahoma" panose="020B0604030504040204" charset="0"/>
                <a:ea typeface="宋体" pitchFamily="2" charset="-122"/>
              </a:endParaRPr>
            </a:p>
          </p:txBody>
        </p:sp>
        <p:sp>
          <p:nvSpPr>
            <p:cNvPr id="23584" name="Rectangle 14"/>
            <p:cNvSpPr>
              <a:spLocks noChangeArrowheads="1"/>
            </p:cNvSpPr>
            <p:nvPr>
              <p:custDataLst>
                <p:tags r:id="rId16"/>
              </p:custDataLst>
            </p:nvPr>
          </p:nvSpPr>
          <p:spPr bwMode="auto">
            <a:xfrm>
              <a:off x="1152" y="2832"/>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MAC</a:t>
              </a:r>
              <a:endParaRPr kumimoji="1" lang="en-US" altLang="zh-CN">
                <a:solidFill>
                  <a:srgbClr val="000000"/>
                </a:solidFill>
                <a:latin typeface="Tahoma" panose="020B0604030504040204" charset="0"/>
                <a:ea typeface="宋体" pitchFamily="2" charset="-122"/>
              </a:endParaRPr>
            </a:p>
          </p:txBody>
        </p:sp>
        <p:sp>
          <p:nvSpPr>
            <p:cNvPr id="23585" name="Rectangle 15"/>
            <p:cNvSpPr>
              <a:spLocks noChangeArrowheads="1"/>
            </p:cNvSpPr>
            <p:nvPr>
              <p:custDataLst>
                <p:tags r:id="rId17"/>
              </p:custDataLst>
            </p:nvPr>
          </p:nvSpPr>
          <p:spPr bwMode="auto">
            <a:xfrm>
              <a:off x="1152" y="3168"/>
              <a:ext cx="624" cy="336"/>
            </a:xfrm>
            <a:prstGeom prst="rect">
              <a:avLst/>
            </a:prstGeom>
            <a:grpFill/>
            <a:ln w="9525">
              <a:solidFill>
                <a:schemeClr val="tx1"/>
              </a:solidFill>
              <a:miter lim="800000"/>
            </a:ln>
          </p:spPr>
          <p:txBody>
            <a:bodyPr wrap="none" anchor="ctr"/>
            <a:lstStyle/>
            <a:p>
              <a:pPr algn="ctr"/>
              <a:r>
                <a:rPr kumimoji="1" lang="zh-CN" altLang="en-US">
                  <a:solidFill>
                    <a:srgbClr val="000000"/>
                  </a:solidFill>
                  <a:latin typeface="Tahoma" panose="020B0604030504040204" charset="0"/>
                  <a:ea typeface="宋体" pitchFamily="2" charset="-122"/>
                </a:rPr>
                <a:t>物理</a:t>
              </a:r>
              <a:endParaRPr kumimoji="1" lang="zh-CN" altLang="en-US">
                <a:solidFill>
                  <a:srgbClr val="000000"/>
                </a:solidFill>
                <a:latin typeface="Tahoma" panose="020B0604030504040204" charset="0"/>
                <a:ea typeface="宋体" pitchFamily="2" charset="-122"/>
              </a:endParaRPr>
            </a:p>
          </p:txBody>
        </p:sp>
      </p:grpSp>
      <p:grpSp>
        <p:nvGrpSpPr>
          <p:cNvPr id="6" name="Group 16"/>
          <p:cNvGrpSpPr/>
          <p:nvPr>
            <p:custDataLst>
              <p:tags r:id="rId18"/>
            </p:custDataLst>
          </p:nvPr>
        </p:nvGrpSpPr>
        <p:grpSpPr bwMode="auto">
          <a:xfrm>
            <a:off x="5181600" y="3962400"/>
            <a:ext cx="762000" cy="1600200"/>
            <a:chOff x="1152" y="2496"/>
            <a:chExt cx="624" cy="1008"/>
          </a:xfrm>
          <a:solidFill>
            <a:schemeClr val="accent1">
              <a:lumMod val="40000"/>
              <a:lumOff val="60000"/>
            </a:schemeClr>
          </a:solidFill>
        </p:grpSpPr>
        <p:sp>
          <p:nvSpPr>
            <p:cNvPr id="23580" name="Rectangle 17"/>
            <p:cNvSpPr>
              <a:spLocks noChangeArrowheads="1"/>
            </p:cNvSpPr>
            <p:nvPr>
              <p:custDataLst>
                <p:tags r:id="rId19"/>
              </p:custDataLst>
            </p:nvPr>
          </p:nvSpPr>
          <p:spPr bwMode="auto">
            <a:xfrm>
              <a:off x="1152" y="2496"/>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802.6</a:t>
              </a:r>
              <a:endParaRPr kumimoji="1" lang="en-US" altLang="zh-CN">
                <a:solidFill>
                  <a:srgbClr val="000000"/>
                </a:solidFill>
                <a:latin typeface="Tahoma" panose="020B0604030504040204" charset="0"/>
                <a:ea typeface="宋体" pitchFamily="2" charset="-122"/>
              </a:endParaRPr>
            </a:p>
          </p:txBody>
        </p:sp>
        <p:sp>
          <p:nvSpPr>
            <p:cNvPr id="23581" name="Rectangle 18"/>
            <p:cNvSpPr>
              <a:spLocks noChangeArrowheads="1"/>
            </p:cNvSpPr>
            <p:nvPr>
              <p:custDataLst>
                <p:tags r:id="rId20"/>
              </p:custDataLst>
            </p:nvPr>
          </p:nvSpPr>
          <p:spPr bwMode="auto">
            <a:xfrm>
              <a:off x="1152" y="2832"/>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MAC</a:t>
              </a:r>
              <a:endParaRPr kumimoji="1" lang="en-US" altLang="zh-CN">
                <a:solidFill>
                  <a:srgbClr val="000000"/>
                </a:solidFill>
                <a:latin typeface="Tahoma" panose="020B0604030504040204" charset="0"/>
                <a:ea typeface="宋体" pitchFamily="2" charset="-122"/>
              </a:endParaRPr>
            </a:p>
          </p:txBody>
        </p:sp>
        <p:sp>
          <p:nvSpPr>
            <p:cNvPr id="23582" name="Rectangle 19"/>
            <p:cNvSpPr>
              <a:spLocks noChangeArrowheads="1"/>
            </p:cNvSpPr>
            <p:nvPr>
              <p:custDataLst>
                <p:tags r:id="rId21"/>
              </p:custDataLst>
            </p:nvPr>
          </p:nvSpPr>
          <p:spPr bwMode="auto">
            <a:xfrm>
              <a:off x="1152" y="3168"/>
              <a:ext cx="624" cy="336"/>
            </a:xfrm>
            <a:prstGeom prst="rect">
              <a:avLst/>
            </a:prstGeom>
            <a:grpFill/>
            <a:ln w="9525">
              <a:solidFill>
                <a:schemeClr val="tx1"/>
              </a:solidFill>
              <a:miter lim="800000"/>
            </a:ln>
          </p:spPr>
          <p:txBody>
            <a:bodyPr wrap="none" anchor="ctr"/>
            <a:lstStyle/>
            <a:p>
              <a:pPr algn="ctr"/>
              <a:r>
                <a:rPr kumimoji="1" lang="zh-CN" altLang="en-US">
                  <a:solidFill>
                    <a:srgbClr val="000000"/>
                  </a:solidFill>
                  <a:latin typeface="Tahoma" panose="020B0604030504040204" charset="0"/>
                  <a:ea typeface="宋体" pitchFamily="2" charset="-122"/>
                </a:rPr>
                <a:t>物理</a:t>
              </a:r>
              <a:endParaRPr kumimoji="1" lang="zh-CN" altLang="en-US">
                <a:solidFill>
                  <a:srgbClr val="000000"/>
                </a:solidFill>
                <a:latin typeface="Tahoma" panose="020B0604030504040204" charset="0"/>
                <a:ea typeface="宋体" pitchFamily="2" charset="-122"/>
              </a:endParaRPr>
            </a:p>
          </p:txBody>
        </p:sp>
      </p:grpSp>
      <p:grpSp>
        <p:nvGrpSpPr>
          <p:cNvPr id="7" name="Group 20"/>
          <p:cNvGrpSpPr/>
          <p:nvPr>
            <p:custDataLst>
              <p:tags r:id="rId22"/>
            </p:custDataLst>
          </p:nvPr>
        </p:nvGrpSpPr>
        <p:grpSpPr bwMode="auto">
          <a:xfrm>
            <a:off x="3352800" y="3962400"/>
            <a:ext cx="762000" cy="1600200"/>
            <a:chOff x="1152" y="2496"/>
            <a:chExt cx="624" cy="1008"/>
          </a:xfrm>
          <a:solidFill>
            <a:schemeClr val="accent1">
              <a:lumMod val="40000"/>
              <a:lumOff val="60000"/>
            </a:schemeClr>
          </a:solidFill>
        </p:grpSpPr>
        <p:sp>
          <p:nvSpPr>
            <p:cNvPr id="23577" name="Rectangle 21"/>
            <p:cNvSpPr>
              <a:spLocks noChangeArrowheads="1"/>
            </p:cNvSpPr>
            <p:nvPr>
              <p:custDataLst>
                <p:tags r:id="rId23"/>
              </p:custDataLst>
            </p:nvPr>
          </p:nvSpPr>
          <p:spPr bwMode="auto">
            <a:xfrm>
              <a:off x="1152" y="2496"/>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802.4</a:t>
              </a:r>
              <a:endParaRPr kumimoji="1" lang="en-US" altLang="zh-CN">
                <a:solidFill>
                  <a:srgbClr val="000000"/>
                </a:solidFill>
                <a:latin typeface="Tahoma" panose="020B0604030504040204" charset="0"/>
                <a:ea typeface="宋体" pitchFamily="2" charset="-122"/>
              </a:endParaRPr>
            </a:p>
          </p:txBody>
        </p:sp>
        <p:sp>
          <p:nvSpPr>
            <p:cNvPr id="23578" name="Rectangle 22"/>
            <p:cNvSpPr>
              <a:spLocks noChangeArrowheads="1"/>
            </p:cNvSpPr>
            <p:nvPr>
              <p:custDataLst>
                <p:tags r:id="rId24"/>
              </p:custDataLst>
            </p:nvPr>
          </p:nvSpPr>
          <p:spPr bwMode="auto">
            <a:xfrm>
              <a:off x="1152" y="2832"/>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MAC</a:t>
              </a:r>
              <a:endParaRPr kumimoji="1" lang="en-US" altLang="zh-CN">
                <a:solidFill>
                  <a:srgbClr val="000000"/>
                </a:solidFill>
                <a:latin typeface="Tahoma" panose="020B0604030504040204" charset="0"/>
                <a:ea typeface="宋体" pitchFamily="2" charset="-122"/>
              </a:endParaRPr>
            </a:p>
          </p:txBody>
        </p:sp>
        <p:sp>
          <p:nvSpPr>
            <p:cNvPr id="23579" name="Rectangle 23"/>
            <p:cNvSpPr>
              <a:spLocks noChangeArrowheads="1"/>
            </p:cNvSpPr>
            <p:nvPr>
              <p:custDataLst>
                <p:tags r:id="rId25"/>
              </p:custDataLst>
            </p:nvPr>
          </p:nvSpPr>
          <p:spPr bwMode="auto">
            <a:xfrm>
              <a:off x="1152" y="3168"/>
              <a:ext cx="624" cy="336"/>
            </a:xfrm>
            <a:prstGeom prst="rect">
              <a:avLst/>
            </a:prstGeom>
            <a:grpFill/>
            <a:ln w="9525">
              <a:solidFill>
                <a:schemeClr val="tx1"/>
              </a:solidFill>
              <a:miter lim="800000"/>
            </a:ln>
          </p:spPr>
          <p:txBody>
            <a:bodyPr wrap="none" anchor="ctr"/>
            <a:lstStyle/>
            <a:p>
              <a:pPr algn="ctr"/>
              <a:r>
                <a:rPr kumimoji="1" lang="zh-CN" altLang="en-US">
                  <a:solidFill>
                    <a:srgbClr val="000000"/>
                  </a:solidFill>
                  <a:latin typeface="Tahoma" panose="020B0604030504040204" charset="0"/>
                  <a:ea typeface="宋体" pitchFamily="2" charset="-122"/>
                </a:rPr>
                <a:t>物理</a:t>
              </a:r>
              <a:endParaRPr kumimoji="1" lang="zh-CN" altLang="en-US">
                <a:solidFill>
                  <a:srgbClr val="000000"/>
                </a:solidFill>
                <a:latin typeface="Tahoma" panose="020B0604030504040204" charset="0"/>
                <a:ea typeface="宋体" pitchFamily="2" charset="-122"/>
              </a:endParaRPr>
            </a:p>
          </p:txBody>
        </p:sp>
      </p:grpSp>
      <p:sp>
        <p:nvSpPr>
          <p:cNvPr id="23563" name="Text Box 24"/>
          <p:cNvSpPr txBox="1">
            <a:spLocks noChangeArrowheads="1"/>
          </p:cNvSpPr>
          <p:nvPr>
            <p:custDataLst>
              <p:tags r:id="rId26"/>
            </p:custDataLst>
          </p:nvPr>
        </p:nvSpPr>
        <p:spPr bwMode="auto">
          <a:xfrm>
            <a:off x="5943600" y="45450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kumimoji="1" lang="en-US" altLang="zh-CN" sz="2000">
                <a:solidFill>
                  <a:srgbClr val="000000"/>
                </a:solidFill>
                <a:latin typeface="Times New Roman" panose="02020603050405020304" pitchFamily="18" charset="0"/>
              </a:rPr>
              <a:t>…</a:t>
            </a:r>
            <a:endParaRPr kumimoji="1" lang="en-US" altLang="zh-CN" sz="2000">
              <a:solidFill>
                <a:srgbClr val="000000"/>
              </a:solidFill>
              <a:latin typeface="Tahoma" panose="020B0604030504040204" charset="0"/>
            </a:endParaRPr>
          </a:p>
        </p:txBody>
      </p:sp>
      <p:sp>
        <p:nvSpPr>
          <p:cNvPr id="25612" name="Rectangle 25"/>
          <p:cNvSpPr>
            <a:spLocks noChangeArrowheads="1"/>
          </p:cNvSpPr>
          <p:nvPr>
            <p:custDataLst>
              <p:tags r:id="rId27"/>
            </p:custDataLst>
          </p:nvPr>
        </p:nvSpPr>
        <p:spPr bwMode="auto">
          <a:xfrm rot="-5400000">
            <a:off x="-800100" y="3695700"/>
            <a:ext cx="3352800" cy="533400"/>
          </a:xfrm>
          <a:prstGeom prst="rect">
            <a:avLst/>
          </a:prstGeom>
          <a:solidFill>
            <a:srgbClr val="FFC000"/>
          </a:solidFill>
          <a:ln w="9525">
            <a:solidFill>
              <a:schemeClr val="tx1"/>
            </a:solidFill>
            <a:miter lim="800000"/>
          </a:ln>
        </p:spPr>
        <p:txBody>
          <a:bodyPr wrap="none" anchor="ctr"/>
          <a:lstStyle/>
          <a:p>
            <a:pPr algn="ctr">
              <a:defRPr/>
            </a:pPr>
            <a:r>
              <a:rPr kumimoji="1" lang="en-US" altLang="zh-CN" sz="2400" b="1">
                <a:solidFill>
                  <a:srgbClr val="000000"/>
                </a:solidFill>
                <a:latin typeface="Tahoma" panose="020B0604030504040204" charset="0"/>
                <a:ea typeface="宋体" pitchFamily="2" charset="-122"/>
              </a:rPr>
              <a:t>802.1</a:t>
            </a:r>
            <a:r>
              <a:rPr kumimoji="1" lang="zh-CN" altLang="en-US" sz="2400" b="1">
                <a:solidFill>
                  <a:srgbClr val="000000"/>
                </a:solidFill>
                <a:latin typeface="Tahoma" panose="020B0604030504040204" charset="0"/>
                <a:ea typeface="宋体" pitchFamily="2" charset="-122"/>
              </a:rPr>
              <a:t>寻址</a:t>
            </a:r>
            <a:endParaRPr kumimoji="1" lang="zh-CN" altLang="en-US" sz="2400" b="1">
              <a:solidFill>
                <a:srgbClr val="000000"/>
              </a:solidFill>
              <a:latin typeface="Tahoma" panose="020B0604030504040204" charset="0"/>
              <a:ea typeface="宋体" pitchFamily="2" charset="-122"/>
            </a:endParaRPr>
          </a:p>
        </p:txBody>
      </p:sp>
      <p:sp>
        <p:nvSpPr>
          <p:cNvPr id="25613" name="Rectangle 26"/>
          <p:cNvSpPr>
            <a:spLocks noChangeArrowheads="1"/>
          </p:cNvSpPr>
          <p:nvPr>
            <p:custDataLst>
              <p:tags r:id="rId28"/>
            </p:custDataLst>
          </p:nvPr>
        </p:nvSpPr>
        <p:spPr bwMode="auto">
          <a:xfrm rot="-5400000">
            <a:off x="-38100" y="3695700"/>
            <a:ext cx="3352800" cy="533400"/>
          </a:xfrm>
          <a:prstGeom prst="rect">
            <a:avLst/>
          </a:prstGeom>
          <a:solidFill>
            <a:srgbClr val="FFC000"/>
          </a:solidFill>
          <a:ln w="9525">
            <a:solidFill>
              <a:schemeClr val="tx1"/>
            </a:solidFill>
            <a:miter lim="800000"/>
          </a:ln>
        </p:spPr>
        <p:txBody>
          <a:bodyPr wrap="none" anchor="ctr"/>
          <a:lstStyle/>
          <a:p>
            <a:pPr algn="ctr">
              <a:defRPr/>
            </a:pPr>
            <a:r>
              <a:rPr kumimoji="1" lang="en-US" altLang="zh-CN" sz="2400" b="1">
                <a:solidFill>
                  <a:srgbClr val="000000"/>
                </a:solidFill>
                <a:latin typeface="Tahoma" panose="020B0604030504040204" charset="0"/>
                <a:ea typeface="宋体" pitchFamily="2" charset="-122"/>
              </a:rPr>
              <a:t>802.1</a:t>
            </a:r>
            <a:r>
              <a:rPr kumimoji="1" lang="zh-CN" altLang="en-US" sz="2400" b="1">
                <a:solidFill>
                  <a:srgbClr val="000000"/>
                </a:solidFill>
                <a:latin typeface="Tahoma" panose="020B0604030504040204" charset="0"/>
                <a:ea typeface="宋体" pitchFamily="2" charset="-122"/>
              </a:rPr>
              <a:t>体系结构</a:t>
            </a:r>
            <a:endParaRPr kumimoji="1" lang="zh-CN" altLang="en-US" sz="2400" b="1">
              <a:solidFill>
                <a:srgbClr val="000000"/>
              </a:solidFill>
              <a:latin typeface="Tahoma" panose="020B0604030504040204" charset="0"/>
              <a:ea typeface="宋体" pitchFamily="2" charset="-122"/>
            </a:endParaRPr>
          </a:p>
        </p:txBody>
      </p:sp>
      <p:grpSp>
        <p:nvGrpSpPr>
          <p:cNvPr id="8" name="Group 28"/>
          <p:cNvGrpSpPr/>
          <p:nvPr>
            <p:custDataLst>
              <p:tags r:id="rId29"/>
            </p:custDataLst>
          </p:nvPr>
        </p:nvGrpSpPr>
        <p:grpSpPr bwMode="auto">
          <a:xfrm>
            <a:off x="6477000" y="3962400"/>
            <a:ext cx="838200" cy="1600200"/>
            <a:chOff x="1152" y="2496"/>
            <a:chExt cx="624" cy="1008"/>
          </a:xfrm>
          <a:solidFill>
            <a:schemeClr val="accent1">
              <a:lumMod val="40000"/>
              <a:lumOff val="60000"/>
            </a:schemeClr>
          </a:solidFill>
        </p:grpSpPr>
        <p:sp>
          <p:nvSpPr>
            <p:cNvPr id="23574" name="Rectangle 29"/>
            <p:cNvSpPr>
              <a:spLocks noChangeArrowheads="1"/>
            </p:cNvSpPr>
            <p:nvPr>
              <p:custDataLst>
                <p:tags r:id="rId30"/>
              </p:custDataLst>
            </p:nvPr>
          </p:nvSpPr>
          <p:spPr bwMode="auto">
            <a:xfrm>
              <a:off x="1152" y="2496"/>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802.11</a:t>
              </a:r>
              <a:endParaRPr kumimoji="1" lang="en-US" altLang="zh-CN">
                <a:solidFill>
                  <a:srgbClr val="000000"/>
                </a:solidFill>
                <a:latin typeface="Tahoma" panose="020B0604030504040204" charset="0"/>
                <a:ea typeface="宋体" pitchFamily="2" charset="-122"/>
              </a:endParaRPr>
            </a:p>
          </p:txBody>
        </p:sp>
        <p:sp>
          <p:nvSpPr>
            <p:cNvPr id="23575" name="Rectangle 30"/>
            <p:cNvSpPr>
              <a:spLocks noChangeArrowheads="1"/>
            </p:cNvSpPr>
            <p:nvPr>
              <p:custDataLst>
                <p:tags r:id="rId31"/>
              </p:custDataLst>
            </p:nvPr>
          </p:nvSpPr>
          <p:spPr bwMode="auto">
            <a:xfrm>
              <a:off x="1152" y="2832"/>
              <a:ext cx="624" cy="336"/>
            </a:xfrm>
            <a:prstGeom prst="rect">
              <a:avLst/>
            </a:prstGeom>
            <a:grpFill/>
            <a:ln w="9525">
              <a:solidFill>
                <a:schemeClr val="tx1"/>
              </a:solidFill>
              <a:miter lim="800000"/>
            </a:ln>
          </p:spPr>
          <p:txBody>
            <a:bodyPr wrap="none" anchor="ctr"/>
            <a:lstStyle/>
            <a:p>
              <a:pPr algn="ctr"/>
              <a:r>
                <a:rPr kumimoji="1" lang="en-US" altLang="zh-CN">
                  <a:solidFill>
                    <a:srgbClr val="000000"/>
                  </a:solidFill>
                  <a:latin typeface="Tahoma" panose="020B0604030504040204" charset="0"/>
                  <a:ea typeface="宋体" pitchFamily="2" charset="-122"/>
                </a:rPr>
                <a:t>MAC</a:t>
              </a:r>
              <a:endParaRPr kumimoji="1" lang="en-US" altLang="zh-CN">
                <a:solidFill>
                  <a:srgbClr val="000000"/>
                </a:solidFill>
                <a:latin typeface="Tahoma" panose="020B0604030504040204" charset="0"/>
                <a:ea typeface="宋体" pitchFamily="2" charset="-122"/>
              </a:endParaRPr>
            </a:p>
          </p:txBody>
        </p:sp>
        <p:sp>
          <p:nvSpPr>
            <p:cNvPr id="23576" name="Rectangle 31"/>
            <p:cNvSpPr>
              <a:spLocks noChangeArrowheads="1"/>
            </p:cNvSpPr>
            <p:nvPr>
              <p:custDataLst>
                <p:tags r:id="rId32"/>
              </p:custDataLst>
            </p:nvPr>
          </p:nvSpPr>
          <p:spPr bwMode="auto">
            <a:xfrm>
              <a:off x="1152" y="3168"/>
              <a:ext cx="624" cy="336"/>
            </a:xfrm>
            <a:prstGeom prst="rect">
              <a:avLst/>
            </a:prstGeom>
            <a:grpFill/>
            <a:ln w="9525">
              <a:solidFill>
                <a:schemeClr val="tx1"/>
              </a:solidFill>
              <a:miter lim="800000"/>
            </a:ln>
          </p:spPr>
          <p:txBody>
            <a:bodyPr wrap="none" anchor="ctr"/>
            <a:lstStyle/>
            <a:p>
              <a:pPr algn="ctr"/>
              <a:r>
                <a:rPr kumimoji="1" lang="zh-CN" altLang="en-US">
                  <a:solidFill>
                    <a:srgbClr val="000000"/>
                  </a:solidFill>
                  <a:latin typeface="Tahoma" panose="020B0604030504040204" charset="0"/>
                  <a:ea typeface="宋体" pitchFamily="2" charset="-122"/>
                </a:rPr>
                <a:t>物理</a:t>
              </a:r>
              <a:endParaRPr kumimoji="1" lang="zh-CN" altLang="en-US">
                <a:solidFill>
                  <a:srgbClr val="000000"/>
                </a:solidFill>
                <a:latin typeface="Tahoma" panose="020B0604030504040204" charset="0"/>
                <a:ea typeface="宋体" pitchFamily="2" charset="-122"/>
              </a:endParaRPr>
            </a:p>
          </p:txBody>
        </p:sp>
      </p:grpSp>
      <p:sp>
        <p:nvSpPr>
          <p:cNvPr id="23568" name="Text Box 32"/>
          <p:cNvSpPr txBox="1">
            <a:spLocks noChangeArrowheads="1"/>
          </p:cNvSpPr>
          <p:nvPr>
            <p:custDataLst>
              <p:tags r:id="rId33"/>
            </p:custDataLst>
          </p:nvPr>
        </p:nvSpPr>
        <p:spPr bwMode="auto">
          <a:xfrm>
            <a:off x="7239000" y="4572000"/>
            <a:ext cx="488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kumimoji="1" lang="en-US" altLang="zh-CN" sz="2000">
                <a:solidFill>
                  <a:srgbClr val="000000"/>
                </a:solidFill>
                <a:latin typeface="Times New Roman" panose="02020603050405020304" pitchFamily="18" charset="0"/>
              </a:rPr>
              <a:t>…</a:t>
            </a:r>
            <a:endParaRPr kumimoji="1" lang="en-US" altLang="zh-CN" sz="2000">
              <a:solidFill>
                <a:srgbClr val="000000"/>
              </a:solidFill>
              <a:latin typeface="Tahoma" panose="020B0604030504040204" charset="0"/>
            </a:endParaRPr>
          </a:p>
        </p:txBody>
      </p:sp>
      <p:sp>
        <p:nvSpPr>
          <p:cNvPr id="23569" name="TextBox 34"/>
          <p:cNvSpPr txBox="1">
            <a:spLocks noChangeArrowheads="1"/>
          </p:cNvSpPr>
          <p:nvPr>
            <p:custDataLst>
              <p:tags r:id="rId34"/>
            </p:custDataLst>
          </p:nvPr>
        </p:nvSpPr>
        <p:spPr bwMode="auto">
          <a:xfrm>
            <a:off x="2143125" y="5929313"/>
            <a:ext cx="1057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rPr>
              <a:t>Ethernet</a:t>
            </a:r>
            <a:endParaRPr lang="zh-CN" altLang="en-US">
              <a:solidFill>
                <a:srgbClr val="000000"/>
              </a:solidFill>
            </a:endParaRPr>
          </a:p>
        </p:txBody>
      </p:sp>
      <p:sp>
        <p:nvSpPr>
          <p:cNvPr id="23570" name="TextBox 35"/>
          <p:cNvSpPr txBox="1">
            <a:spLocks noChangeArrowheads="1"/>
          </p:cNvSpPr>
          <p:nvPr>
            <p:custDataLst>
              <p:tags r:id="rId35"/>
            </p:custDataLst>
          </p:nvPr>
        </p:nvSpPr>
        <p:spPr bwMode="auto">
          <a:xfrm>
            <a:off x="3071813" y="5643563"/>
            <a:ext cx="1262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rPr>
              <a:t>Token Bus</a:t>
            </a:r>
            <a:endParaRPr lang="zh-CN" altLang="en-US">
              <a:solidFill>
                <a:srgbClr val="000000"/>
              </a:solidFill>
            </a:endParaRPr>
          </a:p>
        </p:txBody>
      </p:sp>
      <p:sp>
        <p:nvSpPr>
          <p:cNvPr id="23571" name="TextBox 36"/>
          <p:cNvSpPr txBox="1">
            <a:spLocks noChangeArrowheads="1"/>
          </p:cNvSpPr>
          <p:nvPr>
            <p:custDataLst>
              <p:tags r:id="rId36"/>
            </p:custDataLst>
          </p:nvPr>
        </p:nvSpPr>
        <p:spPr bwMode="auto">
          <a:xfrm>
            <a:off x="4030663" y="6053138"/>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rPr>
              <a:t>Token Ring</a:t>
            </a:r>
            <a:endParaRPr lang="zh-CN" altLang="en-US">
              <a:solidFill>
                <a:srgbClr val="000000"/>
              </a:solidFill>
            </a:endParaRPr>
          </a:p>
        </p:txBody>
      </p:sp>
      <p:sp>
        <p:nvSpPr>
          <p:cNvPr id="23572" name="TextBox 37"/>
          <p:cNvSpPr txBox="1">
            <a:spLocks noChangeArrowheads="1"/>
          </p:cNvSpPr>
          <p:nvPr>
            <p:custDataLst>
              <p:tags r:id="rId37"/>
            </p:custDataLst>
          </p:nvPr>
        </p:nvSpPr>
        <p:spPr bwMode="auto">
          <a:xfrm>
            <a:off x="4643438" y="5572125"/>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400">
                <a:solidFill>
                  <a:srgbClr val="000000"/>
                </a:solidFill>
              </a:rPr>
              <a:t>Distributed Queue</a:t>
            </a:r>
            <a:endParaRPr lang="en-US" altLang="zh-CN" sz="1400">
              <a:solidFill>
                <a:srgbClr val="000000"/>
              </a:solidFill>
            </a:endParaRPr>
          </a:p>
          <a:p>
            <a:pPr algn="ctr" eaLnBrk="1" hangingPunct="1"/>
            <a:r>
              <a:rPr lang="en-US" altLang="zh-CN" sz="1400">
                <a:solidFill>
                  <a:srgbClr val="000000"/>
                </a:solidFill>
              </a:rPr>
              <a:t>Dual Bus</a:t>
            </a:r>
            <a:endParaRPr lang="zh-CN" altLang="en-US" sz="1400">
              <a:solidFill>
                <a:srgbClr val="000000"/>
              </a:solidFill>
            </a:endParaRPr>
          </a:p>
        </p:txBody>
      </p:sp>
      <p:sp>
        <p:nvSpPr>
          <p:cNvPr id="23573" name="TextBox 38"/>
          <p:cNvSpPr txBox="1">
            <a:spLocks noChangeArrowheads="1"/>
          </p:cNvSpPr>
          <p:nvPr>
            <p:custDataLst>
              <p:tags r:id="rId38"/>
            </p:custDataLst>
          </p:nvPr>
        </p:nvSpPr>
        <p:spPr bwMode="auto">
          <a:xfrm>
            <a:off x="6572250" y="5643563"/>
            <a:ext cx="850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rPr>
              <a:t>WLAN</a:t>
            </a:r>
            <a:endParaRPr lang="zh-CN" altLang="en-US">
              <a:solidFill>
                <a:srgbClr val="00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4" name="Rectangle 2"/>
          <p:cNvSpPr>
            <a:spLocks noGrp="1" noChangeArrowheads="1"/>
          </p:cNvSpPr>
          <p:nvPr>
            <p:ph type="title"/>
            <p:custDataLst>
              <p:tags r:id="rId1"/>
            </p:custDataLst>
          </p:nvPr>
        </p:nvSpPr>
        <p:spPr/>
        <p:txBody>
          <a:bodyPr/>
          <a:lstStyle/>
          <a:p>
            <a:r>
              <a:rPr lang="zh-CN" altLang="en-US" sz="3600" dirty="0"/>
              <a:t>无线网络的</a:t>
            </a:r>
            <a:r>
              <a:rPr lang="en-US" altLang="zh-CN" sz="3600" dirty="0"/>
              <a:t>2</a:t>
            </a:r>
            <a:r>
              <a:rPr lang="zh-CN" altLang="en-US" sz="3600" dirty="0"/>
              <a:t>种工作模式</a:t>
            </a:r>
            <a:endParaRPr lang="en-US" altLang="zh-CN" sz="3600" dirty="0"/>
          </a:p>
        </p:txBody>
      </p:sp>
      <p:sp>
        <p:nvSpPr>
          <p:cNvPr id="2" name="日期占位符 1"/>
          <p:cNvSpPr>
            <a:spLocks noGrp="1"/>
          </p:cNvSpPr>
          <p:nvPr>
            <p:ph type="dt" sz="half" idx="10"/>
            <p:custDataLst>
              <p:tags r:id="rId2"/>
            </p:custDataLst>
          </p:nvPr>
        </p:nvSpPr>
        <p:spPr/>
        <p:txBody>
          <a:bodyPr/>
          <a:lstStyle/>
          <a:p>
            <a:pPr>
              <a:defRPr/>
            </a:pPr>
            <a:r>
              <a:rPr lang="en-US" altLang="zh-CN"/>
              <a:t>2016</a:t>
            </a:r>
            <a:r>
              <a:rPr lang="zh-CN" altLang="en-US"/>
              <a:t>秋</a:t>
            </a:r>
            <a:endParaRPr lang="en-US" altLang="zh-CN" dirty="0"/>
          </a:p>
        </p:txBody>
      </p:sp>
      <p:sp>
        <p:nvSpPr>
          <p:cNvPr id="4154" name="灯片编号占位符 71"/>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85C401A2-9CD4-424D-B019-68441536ED76}"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4125" name="Oval 3"/>
          <p:cNvSpPr>
            <a:spLocks noChangeArrowheads="1"/>
          </p:cNvSpPr>
          <p:nvPr>
            <p:custDataLst>
              <p:tags r:id="rId4"/>
            </p:custDataLst>
          </p:nvPr>
        </p:nvSpPr>
        <p:spPr bwMode="auto">
          <a:xfrm>
            <a:off x="4940300" y="4667250"/>
            <a:ext cx="1755775" cy="1625600"/>
          </a:xfrm>
          <a:prstGeom prst="ellipse">
            <a:avLst/>
          </a:pr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nvGrpSpPr>
          <p:cNvPr id="4126" name="Group 4"/>
          <p:cNvGrpSpPr/>
          <p:nvPr>
            <p:custDataLst>
              <p:tags r:id="rId5"/>
            </p:custDataLst>
          </p:nvPr>
        </p:nvGrpSpPr>
        <p:grpSpPr bwMode="auto">
          <a:xfrm>
            <a:off x="3059113" y="2781300"/>
            <a:ext cx="2362200" cy="1762125"/>
            <a:chOff x="3839" y="1737"/>
            <a:chExt cx="1488" cy="1110"/>
          </a:xfrm>
        </p:grpSpPr>
        <p:sp>
          <p:nvSpPr>
            <p:cNvPr id="4165" name="Freeform 5"/>
            <p:cNvSpPr/>
            <p:nvPr>
              <p:custDataLst>
                <p:tags r:id="rId6"/>
              </p:custDataLst>
            </p:nvPr>
          </p:nvSpPr>
          <p:spPr bwMode="auto">
            <a:xfrm>
              <a:off x="3839" y="1737"/>
              <a:ext cx="1488" cy="1110"/>
            </a:xfrm>
            <a:custGeom>
              <a:avLst/>
              <a:gdLst>
                <a:gd name="T0" fmla="*/ 1 w 2135"/>
                <a:gd name="T1" fmla="*/ 17 h 1662"/>
                <a:gd name="T2" fmla="*/ 4 w 2135"/>
                <a:gd name="T3" fmla="*/ 2 h 1662"/>
                <a:gd name="T4" fmla="*/ 25 w 2135"/>
                <a:gd name="T5" fmla="*/ 5 h 1662"/>
                <a:gd name="T6" fmla="*/ 47 w 2135"/>
                <a:gd name="T7" fmla="*/ 3 h 1662"/>
                <a:gd name="T8" fmla="*/ 78 w 2135"/>
                <a:gd name="T9" fmla="*/ 11 h 1662"/>
                <a:gd name="T10" fmla="*/ 78 w 2135"/>
                <a:gd name="T11" fmla="*/ 30 h 1662"/>
                <a:gd name="T12" fmla="*/ 61 w 2135"/>
                <a:gd name="T13" fmla="*/ 42 h 1662"/>
                <a:gd name="T14" fmla="*/ 31 w 2135"/>
                <a:gd name="T15" fmla="*/ 39 h 1662"/>
                <a:gd name="T16" fmla="*/ 20 w 2135"/>
                <a:gd name="T17" fmla="*/ 33 h 1662"/>
                <a:gd name="T18" fmla="*/ 7 w 2135"/>
                <a:gd name="T19" fmla="*/ 28 h 1662"/>
                <a:gd name="T20" fmla="*/ 1 w 2135"/>
                <a:gd name="T21" fmla="*/ 1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166" name="Text Box 6"/>
            <p:cNvSpPr txBox="1">
              <a:spLocks noChangeArrowheads="1"/>
            </p:cNvSpPr>
            <p:nvPr>
              <p:custDataLst>
                <p:tags r:id="rId7"/>
              </p:custDataLst>
            </p:nvPr>
          </p:nvSpPr>
          <p:spPr bwMode="auto">
            <a:xfrm>
              <a:off x="4075" y="1947"/>
              <a:ext cx="109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a:t>network </a:t>
              </a:r>
              <a:endParaRPr lang="en-US" altLang="zh-CN"/>
            </a:p>
            <a:p>
              <a:pPr algn="ctr" eaLnBrk="1" hangingPunct="1"/>
              <a:r>
                <a:rPr lang="en-US" altLang="zh-CN"/>
                <a:t>infrastructure</a:t>
              </a:r>
              <a:endParaRPr lang="en-US" altLang="zh-CN"/>
            </a:p>
          </p:txBody>
        </p:sp>
      </p:grpSp>
      <p:pic>
        <p:nvPicPr>
          <p:cNvPr id="4127" name="Picture 7" descr="31u_bnrz[1]"/>
          <p:cNvPicPr>
            <a:picLocks noChangeAspect="1" noChangeArrowheads="1"/>
          </p:cNvPicPr>
          <p:nvPr>
            <p:custDataLst>
              <p:tags r:id="rId8"/>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775325" y="5245100"/>
            <a:ext cx="214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28" name="Group 8"/>
          <p:cNvGrpSpPr/>
          <p:nvPr>
            <p:custDataLst>
              <p:tags r:id="rId10"/>
            </p:custDataLst>
          </p:nvPr>
        </p:nvGrpSpPr>
        <p:grpSpPr bwMode="auto">
          <a:xfrm>
            <a:off x="1147763" y="1709738"/>
            <a:ext cx="1755775" cy="1625600"/>
            <a:chOff x="567" y="1326"/>
            <a:chExt cx="1106" cy="1024"/>
          </a:xfrm>
        </p:grpSpPr>
        <p:sp>
          <p:nvSpPr>
            <p:cNvPr id="4160" name="Oval 9"/>
            <p:cNvSpPr>
              <a:spLocks noChangeArrowheads="1"/>
            </p:cNvSpPr>
            <p:nvPr>
              <p:custDataLst>
                <p:tags r:id="rId11"/>
              </p:custDataLst>
            </p:nvPr>
          </p:nvSpPr>
          <p:spPr bwMode="auto">
            <a:xfrm>
              <a:off x="567" y="1326"/>
              <a:ext cx="1106" cy="1024"/>
            </a:xfrm>
            <a:prstGeom prst="ellipse">
              <a:avLst/>
            </a:pr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pic>
          <p:nvPicPr>
            <p:cNvPr id="4161" name="Picture 10" descr="31u_bnrz[1]"/>
            <p:cNvPicPr>
              <a:picLocks noChangeAspect="1" noChangeArrowheads="1"/>
            </p:cNvPicPr>
            <p:nvPr>
              <p:custDataLst>
                <p:tags r:id="rId1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1035" y="1785"/>
              <a:ext cx="212" cy="13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4162" name="Group 11"/>
            <p:cNvGrpSpPr/>
            <p:nvPr/>
          </p:nvGrpSpPr>
          <p:grpSpPr bwMode="auto">
            <a:xfrm>
              <a:off x="1221" y="1447"/>
              <a:ext cx="252" cy="288"/>
              <a:chOff x="2870" y="1518"/>
              <a:chExt cx="292" cy="320"/>
            </a:xfrm>
          </p:grpSpPr>
          <p:graphicFrame>
            <p:nvGraphicFramePr>
              <p:cNvPr id="4122" name="Object 12"/>
              <p:cNvGraphicFramePr>
                <a:graphicFrameLocks noChangeAspect="1"/>
              </p:cNvGraphicFramePr>
              <p:nvPr>
                <p:custDataLst>
                  <p:tags r:id="rId14"/>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72" name="Clip" r:id="rId15" imgW="826770" imgH="840105" progId="">
                      <p:embed/>
                    </p:oleObj>
                  </mc:Choice>
                  <mc:Fallback>
                    <p:oleObj name="Clip" r:id="rId15" imgW="826770" imgH="840105" progId="">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66CCFF"/>
                          </a:solidFill>
                        </p:spPr>
                      </p:pic>
                    </p:oleObj>
                  </mc:Fallback>
                </mc:AlternateContent>
              </a:graphicData>
            </a:graphic>
          </p:graphicFrame>
          <p:graphicFrame>
            <p:nvGraphicFramePr>
              <p:cNvPr id="4123" name="Object 13"/>
              <p:cNvGraphicFramePr>
                <a:graphicFrameLocks noChangeAspect="1"/>
              </p:cNvGraphicFramePr>
              <p:nvPr>
                <p:custDataLst>
                  <p:tags r:id="rId17"/>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73" name="Clip" r:id="rId18" imgW="1268095" imgH="1199515" progId="">
                      <p:embed/>
                    </p:oleObj>
                  </mc:Choice>
                  <mc:Fallback>
                    <p:oleObj name="Clip" r:id="rId18" imgW="1268095" imgH="1199515" progId="">
                      <p:embed/>
                      <p:pic>
                        <p:nvPicPr>
                          <p:cNvPr id="0"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66CCFF"/>
                          </a:solidFill>
                        </p:spPr>
                      </p:pic>
                    </p:oleObj>
                  </mc:Fallback>
                </mc:AlternateContent>
              </a:graphicData>
            </a:graphic>
          </p:graphicFrame>
        </p:grpSp>
        <p:grpSp>
          <p:nvGrpSpPr>
            <p:cNvPr id="4163" name="Group 14"/>
            <p:cNvGrpSpPr/>
            <p:nvPr/>
          </p:nvGrpSpPr>
          <p:grpSpPr bwMode="auto">
            <a:xfrm>
              <a:off x="869" y="1379"/>
              <a:ext cx="252" cy="288"/>
              <a:chOff x="2870" y="1518"/>
              <a:chExt cx="292" cy="320"/>
            </a:xfrm>
          </p:grpSpPr>
          <p:graphicFrame>
            <p:nvGraphicFramePr>
              <p:cNvPr id="4120" name="Object 15"/>
              <p:cNvGraphicFramePr>
                <a:graphicFrameLocks noChangeAspect="1"/>
              </p:cNvGraphicFramePr>
              <p:nvPr>
                <p:custDataLst>
                  <p:tags r:id="rId20"/>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74" name="Clip" r:id="rId21" imgW="826770" imgH="840105" progId="">
                      <p:embed/>
                    </p:oleObj>
                  </mc:Choice>
                  <mc:Fallback>
                    <p:oleObj name="Clip" r:id="rId21" imgW="826770" imgH="840105" progId="">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66CCFF"/>
                          </a:solidFill>
                        </p:spPr>
                      </p:pic>
                    </p:oleObj>
                  </mc:Fallback>
                </mc:AlternateContent>
              </a:graphicData>
            </a:graphic>
          </p:graphicFrame>
          <p:graphicFrame>
            <p:nvGraphicFramePr>
              <p:cNvPr id="4121" name="Object 16"/>
              <p:cNvGraphicFramePr>
                <a:graphicFrameLocks noChangeAspect="1"/>
              </p:cNvGraphicFramePr>
              <p:nvPr>
                <p:custDataLst>
                  <p:tags r:id="rId22"/>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75" name="Clip" r:id="rId23" imgW="1268095" imgH="1199515" progId="">
                      <p:embed/>
                    </p:oleObj>
                  </mc:Choice>
                  <mc:Fallback>
                    <p:oleObj name="Clip" r:id="rId23" imgW="1268095" imgH="1199515" progId="">
                      <p:embed/>
                      <p:pic>
                        <p:nvPicPr>
                          <p:cNvPr id="0"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66CCFF"/>
                          </a:solidFill>
                        </p:spPr>
                      </p:pic>
                    </p:oleObj>
                  </mc:Fallback>
                </mc:AlternateContent>
              </a:graphicData>
            </a:graphic>
          </p:graphicFrame>
        </p:grpSp>
        <p:grpSp>
          <p:nvGrpSpPr>
            <p:cNvPr id="4164" name="Group 17"/>
            <p:cNvGrpSpPr/>
            <p:nvPr/>
          </p:nvGrpSpPr>
          <p:grpSpPr bwMode="auto">
            <a:xfrm>
              <a:off x="727" y="1878"/>
              <a:ext cx="252" cy="288"/>
              <a:chOff x="2870" y="1518"/>
              <a:chExt cx="292" cy="320"/>
            </a:xfrm>
          </p:grpSpPr>
          <p:graphicFrame>
            <p:nvGraphicFramePr>
              <p:cNvPr id="4118" name="Object 18"/>
              <p:cNvGraphicFramePr>
                <a:graphicFrameLocks noChangeAspect="1"/>
              </p:cNvGraphicFramePr>
              <p:nvPr>
                <p:custDataLst>
                  <p:tags r:id="rId24"/>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76" name="Clip" r:id="rId25" imgW="826770" imgH="840105" progId="">
                      <p:embed/>
                    </p:oleObj>
                  </mc:Choice>
                  <mc:Fallback>
                    <p:oleObj name="Clip" r:id="rId25" imgW="826770" imgH="840105" progId="">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66CCFF"/>
                          </a:solidFill>
                        </p:spPr>
                      </p:pic>
                    </p:oleObj>
                  </mc:Fallback>
                </mc:AlternateContent>
              </a:graphicData>
            </a:graphic>
          </p:graphicFrame>
          <p:graphicFrame>
            <p:nvGraphicFramePr>
              <p:cNvPr id="4119" name="Object 19"/>
              <p:cNvGraphicFramePr>
                <a:graphicFrameLocks noChangeAspect="1"/>
              </p:cNvGraphicFramePr>
              <p:nvPr>
                <p:custDataLst>
                  <p:tags r:id="rId26"/>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77" name="Clip" r:id="rId27" imgW="1268095" imgH="1199515" progId="">
                      <p:embed/>
                    </p:oleObj>
                  </mc:Choice>
                  <mc:Fallback>
                    <p:oleObj name="Clip" r:id="rId27" imgW="1268095" imgH="1199515" progId="">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66CCFF"/>
                          </a:solidFill>
                        </p:spPr>
                      </p:pic>
                    </p:oleObj>
                  </mc:Fallback>
                </mc:AlternateContent>
              </a:graphicData>
            </a:graphic>
          </p:graphicFrame>
        </p:grpSp>
      </p:grpSp>
      <p:sp>
        <p:nvSpPr>
          <p:cNvPr id="4129" name="Line 20"/>
          <p:cNvSpPr>
            <a:spLocks noChangeShapeType="1"/>
          </p:cNvSpPr>
          <p:nvPr>
            <p:custDataLst>
              <p:tags r:id="rId28"/>
            </p:custDataLst>
          </p:nvPr>
        </p:nvSpPr>
        <p:spPr bwMode="auto">
          <a:xfrm>
            <a:off x="2176463" y="2711450"/>
            <a:ext cx="900112" cy="3921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30" name="Oval 21"/>
          <p:cNvSpPr>
            <a:spLocks noChangeArrowheads="1"/>
          </p:cNvSpPr>
          <p:nvPr>
            <p:custDataLst>
              <p:tags r:id="rId29"/>
            </p:custDataLst>
          </p:nvPr>
        </p:nvSpPr>
        <p:spPr bwMode="auto">
          <a:xfrm>
            <a:off x="1243013" y="3632200"/>
            <a:ext cx="1755775" cy="1625600"/>
          </a:xfrm>
          <a:prstGeom prst="ellipse">
            <a:avLst/>
          </a:pr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pic>
        <p:nvPicPr>
          <p:cNvPr id="4131" name="Picture 22" descr="31u_bnrz[1]"/>
          <p:cNvPicPr>
            <a:picLocks noChangeAspect="1" noChangeArrowheads="1"/>
          </p:cNvPicPr>
          <p:nvPr>
            <p:custDataLst>
              <p:tags r:id="rId30"/>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046288" y="4300538"/>
            <a:ext cx="214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32" name="Group 23"/>
          <p:cNvGrpSpPr/>
          <p:nvPr>
            <p:custDataLst>
              <p:tags r:id="rId31"/>
            </p:custDataLst>
          </p:nvPr>
        </p:nvGrpSpPr>
        <p:grpSpPr bwMode="auto">
          <a:xfrm>
            <a:off x="2033588" y="4651375"/>
            <a:ext cx="400050" cy="457200"/>
            <a:chOff x="2870" y="1518"/>
            <a:chExt cx="292" cy="320"/>
          </a:xfrm>
        </p:grpSpPr>
        <p:graphicFrame>
          <p:nvGraphicFramePr>
            <p:cNvPr id="4116" name="Object 24"/>
            <p:cNvGraphicFramePr>
              <a:graphicFrameLocks noChangeAspect="1"/>
            </p:cNvGraphicFramePr>
            <p:nvPr>
              <p:custDataLst>
                <p:tags r:id="rId32"/>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78" name="Clip" r:id="rId33" imgW="826770" imgH="840105" progId="">
                    <p:embed/>
                  </p:oleObj>
                </mc:Choice>
                <mc:Fallback>
                  <p:oleObj name="Clip" r:id="rId33" imgW="826770" imgH="840105" progId="">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7" name="Object 25"/>
            <p:cNvGraphicFramePr>
              <a:graphicFrameLocks noChangeAspect="1"/>
            </p:cNvGraphicFramePr>
            <p:nvPr>
              <p:custDataLst>
                <p:tags r:id="rId34"/>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79" name="Clip" r:id="rId35" imgW="1268095" imgH="1199515" progId="">
                    <p:embed/>
                  </p:oleObj>
                </mc:Choice>
                <mc:Fallback>
                  <p:oleObj name="Clip" r:id="rId35" imgW="1268095" imgH="1199515" progId="">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33" name="Group 26"/>
          <p:cNvGrpSpPr/>
          <p:nvPr>
            <p:custDataLst>
              <p:tags r:id="rId36"/>
            </p:custDataLst>
          </p:nvPr>
        </p:nvGrpSpPr>
        <p:grpSpPr bwMode="auto">
          <a:xfrm>
            <a:off x="1882775" y="3702050"/>
            <a:ext cx="400050" cy="457200"/>
            <a:chOff x="2870" y="1518"/>
            <a:chExt cx="292" cy="320"/>
          </a:xfrm>
        </p:grpSpPr>
        <p:graphicFrame>
          <p:nvGraphicFramePr>
            <p:cNvPr id="4114" name="Object 27"/>
            <p:cNvGraphicFramePr>
              <a:graphicFrameLocks noChangeAspect="1"/>
            </p:cNvGraphicFramePr>
            <p:nvPr>
              <p:custDataLst>
                <p:tags r:id="rId37"/>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80" name="Clip" r:id="rId38" imgW="826770" imgH="840105" progId="">
                    <p:embed/>
                  </p:oleObj>
                </mc:Choice>
                <mc:Fallback>
                  <p:oleObj name="Clip" r:id="rId38" imgW="826770" imgH="840105" progId="">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5" name="Object 28"/>
            <p:cNvGraphicFramePr>
              <a:graphicFrameLocks noChangeAspect="1"/>
            </p:cNvGraphicFramePr>
            <p:nvPr>
              <p:custDataLst>
                <p:tags r:id="rId39"/>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81" name="Clip" r:id="rId40" imgW="1268095" imgH="1199515" progId="">
                    <p:embed/>
                  </p:oleObj>
                </mc:Choice>
                <mc:Fallback>
                  <p:oleObj name="Clip" r:id="rId40" imgW="1268095" imgH="1199515" progId="">
                    <p:embed/>
                    <p:pic>
                      <p:nvPicPr>
                        <p:cNvPr id="0"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34" name="Group 29"/>
          <p:cNvGrpSpPr/>
          <p:nvPr>
            <p:custDataLst>
              <p:tags r:id="rId41"/>
            </p:custDataLst>
          </p:nvPr>
        </p:nvGrpSpPr>
        <p:grpSpPr bwMode="auto">
          <a:xfrm>
            <a:off x="1497013" y="4508500"/>
            <a:ext cx="400050" cy="457200"/>
            <a:chOff x="2870" y="1518"/>
            <a:chExt cx="292" cy="320"/>
          </a:xfrm>
        </p:grpSpPr>
        <p:graphicFrame>
          <p:nvGraphicFramePr>
            <p:cNvPr id="4112" name="Object 30"/>
            <p:cNvGraphicFramePr>
              <a:graphicFrameLocks noChangeAspect="1"/>
            </p:cNvGraphicFramePr>
            <p:nvPr>
              <p:custDataLst>
                <p:tags r:id="rId42"/>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82" name="Clip" r:id="rId43" imgW="826770" imgH="840105" progId="">
                    <p:embed/>
                  </p:oleObj>
                </mc:Choice>
                <mc:Fallback>
                  <p:oleObj name="Clip" r:id="rId43" imgW="826770" imgH="840105" progId="">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3" name="Object 31"/>
            <p:cNvGraphicFramePr>
              <a:graphicFrameLocks noChangeAspect="1"/>
            </p:cNvGraphicFramePr>
            <p:nvPr>
              <p:custDataLst>
                <p:tags r:id="rId44"/>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83" name="Clip" r:id="rId45" imgW="1268095" imgH="1199515" progId="">
                    <p:embed/>
                  </p:oleObj>
                </mc:Choice>
                <mc:Fallback>
                  <p:oleObj name="Clip" r:id="rId45" imgW="1268095" imgH="1199515" progId="">
                    <p:embed/>
                    <p:pic>
                      <p:nvPicPr>
                        <p:cNvPr id="0" name="Object 3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35" name="Line 32"/>
          <p:cNvSpPr>
            <a:spLocks noChangeShapeType="1"/>
          </p:cNvSpPr>
          <p:nvPr>
            <p:custDataLst>
              <p:tags r:id="rId46"/>
            </p:custDataLst>
          </p:nvPr>
        </p:nvSpPr>
        <p:spPr bwMode="auto">
          <a:xfrm flipV="1">
            <a:off x="2197100" y="3721100"/>
            <a:ext cx="974725" cy="7254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136" name="Group 33"/>
          <p:cNvGrpSpPr/>
          <p:nvPr>
            <p:custDataLst>
              <p:tags r:id="rId47"/>
            </p:custDataLst>
          </p:nvPr>
        </p:nvGrpSpPr>
        <p:grpSpPr bwMode="auto">
          <a:xfrm>
            <a:off x="1373188" y="3960813"/>
            <a:ext cx="400050" cy="457200"/>
            <a:chOff x="2870" y="1518"/>
            <a:chExt cx="292" cy="320"/>
          </a:xfrm>
        </p:grpSpPr>
        <p:graphicFrame>
          <p:nvGraphicFramePr>
            <p:cNvPr id="4110" name="Object 34"/>
            <p:cNvGraphicFramePr>
              <a:graphicFrameLocks noChangeAspect="1"/>
            </p:cNvGraphicFramePr>
            <p:nvPr>
              <p:custDataLst>
                <p:tags r:id="rId48"/>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84" name="Clip" r:id="rId49" imgW="826770" imgH="840105" progId="">
                    <p:embed/>
                  </p:oleObj>
                </mc:Choice>
                <mc:Fallback>
                  <p:oleObj name="Clip" r:id="rId49" imgW="826770" imgH="840105" progId="">
                    <p:embed/>
                    <p:pic>
                      <p:nvPicPr>
                        <p:cNvPr id="0"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1" name="Object 35"/>
            <p:cNvGraphicFramePr>
              <a:graphicFrameLocks noChangeAspect="1"/>
            </p:cNvGraphicFramePr>
            <p:nvPr>
              <p:custDataLst>
                <p:tags r:id="rId50"/>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85" name="Clip" r:id="rId51" imgW="1268095" imgH="1199515" progId="">
                    <p:embed/>
                  </p:oleObj>
                </mc:Choice>
                <mc:Fallback>
                  <p:oleObj name="Clip" r:id="rId51" imgW="1268095" imgH="1199515" progId="">
                    <p:embed/>
                    <p:pic>
                      <p:nvPicPr>
                        <p:cNvPr id="0"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37" name="Oval 36"/>
          <p:cNvSpPr>
            <a:spLocks noChangeArrowheads="1"/>
          </p:cNvSpPr>
          <p:nvPr>
            <p:custDataLst>
              <p:tags r:id="rId52"/>
            </p:custDataLst>
          </p:nvPr>
        </p:nvSpPr>
        <p:spPr bwMode="auto">
          <a:xfrm>
            <a:off x="3630613" y="4583113"/>
            <a:ext cx="1755775" cy="1625600"/>
          </a:xfrm>
          <a:prstGeom prst="ellipse">
            <a:avLst/>
          </a:pr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pic>
        <p:nvPicPr>
          <p:cNvPr id="4138" name="Picture 37" descr="31u_bnrz[1]"/>
          <p:cNvPicPr>
            <a:picLocks noChangeAspect="1" noChangeArrowheads="1"/>
          </p:cNvPicPr>
          <p:nvPr>
            <p:custDataLst>
              <p:tags r:id="rId5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433888" y="5265738"/>
            <a:ext cx="214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39" name="Group 38"/>
          <p:cNvGrpSpPr/>
          <p:nvPr>
            <p:custDataLst>
              <p:tags r:id="rId54"/>
            </p:custDataLst>
          </p:nvPr>
        </p:nvGrpSpPr>
        <p:grpSpPr bwMode="auto">
          <a:xfrm>
            <a:off x="4421188" y="5616575"/>
            <a:ext cx="400050" cy="457200"/>
            <a:chOff x="2870" y="1518"/>
            <a:chExt cx="292" cy="320"/>
          </a:xfrm>
        </p:grpSpPr>
        <p:graphicFrame>
          <p:nvGraphicFramePr>
            <p:cNvPr id="4108" name="Object 39"/>
            <p:cNvGraphicFramePr>
              <a:graphicFrameLocks noChangeAspect="1"/>
            </p:cNvGraphicFramePr>
            <p:nvPr>
              <p:custDataLst>
                <p:tags r:id="rId55"/>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86" name="Clip" r:id="rId56" imgW="826770" imgH="840105" progId="">
                    <p:embed/>
                  </p:oleObj>
                </mc:Choice>
                <mc:Fallback>
                  <p:oleObj name="Clip" r:id="rId56" imgW="826770" imgH="840105" progId="">
                    <p:embed/>
                    <p:pic>
                      <p:nvPicPr>
                        <p:cNvPr id="0" name="Object 3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9" name="Object 40"/>
            <p:cNvGraphicFramePr>
              <a:graphicFrameLocks noChangeAspect="1"/>
            </p:cNvGraphicFramePr>
            <p:nvPr>
              <p:custDataLst>
                <p:tags r:id="rId57"/>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87" name="Clip" r:id="rId58" imgW="1268095" imgH="1199515" progId="">
                    <p:embed/>
                  </p:oleObj>
                </mc:Choice>
                <mc:Fallback>
                  <p:oleObj name="Clip" r:id="rId58" imgW="1268095" imgH="1199515" progId="">
                    <p:embed/>
                    <p:pic>
                      <p:nvPicPr>
                        <p:cNvPr id="0" name="Object 4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40" name="Group 41"/>
          <p:cNvGrpSpPr/>
          <p:nvPr>
            <p:custDataLst>
              <p:tags r:id="rId59"/>
            </p:custDataLst>
          </p:nvPr>
        </p:nvGrpSpPr>
        <p:grpSpPr bwMode="auto">
          <a:xfrm>
            <a:off x="4622800" y="4672013"/>
            <a:ext cx="400050" cy="457200"/>
            <a:chOff x="2870" y="1518"/>
            <a:chExt cx="292" cy="320"/>
          </a:xfrm>
        </p:grpSpPr>
        <p:graphicFrame>
          <p:nvGraphicFramePr>
            <p:cNvPr id="4106" name="Object 42"/>
            <p:cNvGraphicFramePr>
              <a:graphicFrameLocks noChangeAspect="1"/>
            </p:cNvGraphicFramePr>
            <p:nvPr>
              <p:custDataLst>
                <p:tags r:id="rId60"/>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88" name="Clip" r:id="rId61" imgW="826770" imgH="840105" progId="">
                    <p:embed/>
                  </p:oleObj>
                </mc:Choice>
                <mc:Fallback>
                  <p:oleObj name="Clip" r:id="rId61" imgW="826770" imgH="840105" progId="">
                    <p:embed/>
                    <p:pic>
                      <p:nvPicPr>
                        <p:cNvPr id="0" name="Object 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7" name="Object 43"/>
            <p:cNvGraphicFramePr>
              <a:graphicFrameLocks noChangeAspect="1"/>
            </p:cNvGraphicFramePr>
            <p:nvPr>
              <p:custDataLst>
                <p:tags r:id="rId62"/>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89" name="Clip" r:id="rId63" imgW="1268095" imgH="1199515" progId="">
                    <p:embed/>
                  </p:oleObj>
                </mc:Choice>
                <mc:Fallback>
                  <p:oleObj name="Clip" r:id="rId63" imgW="1268095" imgH="1199515" progId="">
                    <p:embed/>
                    <p:pic>
                      <p:nvPicPr>
                        <p:cNvPr id="0" name="Object 4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41" name="Group 44"/>
          <p:cNvGrpSpPr/>
          <p:nvPr>
            <p:custDataLst>
              <p:tags r:id="rId64"/>
            </p:custDataLst>
          </p:nvPr>
        </p:nvGrpSpPr>
        <p:grpSpPr bwMode="auto">
          <a:xfrm>
            <a:off x="3884613" y="5473700"/>
            <a:ext cx="400050" cy="457200"/>
            <a:chOff x="2870" y="1518"/>
            <a:chExt cx="292" cy="320"/>
          </a:xfrm>
        </p:grpSpPr>
        <p:graphicFrame>
          <p:nvGraphicFramePr>
            <p:cNvPr id="4104" name="Object 45"/>
            <p:cNvGraphicFramePr>
              <a:graphicFrameLocks noChangeAspect="1"/>
            </p:cNvGraphicFramePr>
            <p:nvPr>
              <p:custDataLst>
                <p:tags r:id="rId65"/>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90" name="Clip" r:id="rId66" imgW="826770" imgH="840105" progId="">
                    <p:embed/>
                  </p:oleObj>
                </mc:Choice>
                <mc:Fallback>
                  <p:oleObj name="Clip" r:id="rId66" imgW="826770" imgH="840105" progId="">
                    <p:embed/>
                    <p:pic>
                      <p:nvPicPr>
                        <p:cNvPr id="0" name="Object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5" name="Object 46"/>
            <p:cNvGraphicFramePr>
              <a:graphicFrameLocks noChangeAspect="1"/>
            </p:cNvGraphicFramePr>
            <p:nvPr>
              <p:custDataLst>
                <p:tags r:id="rId67"/>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91" name="Clip" r:id="rId68" imgW="1268095" imgH="1199515" progId="">
                    <p:embed/>
                  </p:oleObj>
                </mc:Choice>
                <mc:Fallback>
                  <p:oleObj name="Clip" r:id="rId68" imgW="1268095" imgH="1199515" progId="">
                    <p:embed/>
                    <p:pic>
                      <p:nvPicPr>
                        <p:cNvPr id="0" name="Object 4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42" name="Group 47"/>
          <p:cNvGrpSpPr/>
          <p:nvPr>
            <p:custDataLst>
              <p:tags r:id="rId69"/>
            </p:custDataLst>
          </p:nvPr>
        </p:nvGrpSpPr>
        <p:grpSpPr bwMode="auto">
          <a:xfrm>
            <a:off x="3760788" y="4926013"/>
            <a:ext cx="400050" cy="457200"/>
            <a:chOff x="2870" y="1518"/>
            <a:chExt cx="292" cy="320"/>
          </a:xfrm>
        </p:grpSpPr>
        <p:graphicFrame>
          <p:nvGraphicFramePr>
            <p:cNvPr id="4102" name="Object 48"/>
            <p:cNvGraphicFramePr>
              <a:graphicFrameLocks noChangeAspect="1"/>
            </p:cNvGraphicFramePr>
            <p:nvPr>
              <p:custDataLst>
                <p:tags r:id="rId70"/>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92" name="Clip" r:id="rId71" imgW="826770" imgH="840105" progId="">
                    <p:embed/>
                  </p:oleObj>
                </mc:Choice>
                <mc:Fallback>
                  <p:oleObj name="Clip" r:id="rId71" imgW="826770" imgH="840105" progId="">
                    <p:embed/>
                    <p:pic>
                      <p:nvPicPr>
                        <p:cNvPr id="0" name="Object 4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3" name="Object 49"/>
            <p:cNvGraphicFramePr>
              <a:graphicFrameLocks noChangeAspect="1"/>
            </p:cNvGraphicFramePr>
            <p:nvPr>
              <p:custDataLst>
                <p:tags r:id="rId72"/>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93" name="Clip" r:id="rId73" imgW="1268095" imgH="1199515" progId="">
                    <p:embed/>
                  </p:oleObj>
                </mc:Choice>
                <mc:Fallback>
                  <p:oleObj name="Clip" r:id="rId73" imgW="1268095" imgH="1199515" progId="">
                    <p:embed/>
                    <p:pic>
                      <p:nvPicPr>
                        <p:cNvPr id="0" name="Object 4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43" name="Group 50"/>
          <p:cNvGrpSpPr/>
          <p:nvPr>
            <p:custDataLst>
              <p:tags r:id="rId74"/>
            </p:custDataLst>
          </p:nvPr>
        </p:nvGrpSpPr>
        <p:grpSpPr bwMode="auto">
          <a:xfrm>
            <a:off x="5837238" y="5697538"/>
            <a:ext cx="400050" cy="457200"/>
            <a:chOff x="2870" y="1518"/>
            <a:chExt cx="292" cy="320"/>
          </a:xfrm>
        </p:grpSpPr>
        <p:graphicFrame>
          <p:nvGraphicFramePr>
            <p:cNvPr id="4100" name="Object 51"/>
            <p:cNvGraphicFramePr>
              <a:graphicFrameLocks noChangeAspect="1"/>
            </p:cNvGraphicFramePr>
            <p:nvPr>
              <p:custDataLst>
                <p:tags r:id="rId75"/>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94" name="Clip" r:id="rId76" imgW="826770" imgH="840105" progId="">
                    <p:embed/>
                  </p:oleObj>
                </mc:Choice>
                <mc:Fallback>
                  <p:oleObj name="Clip" r:id="rId76" imgW="826770" imgH="840105" progId="">
                    <p:embed/>
                    <p:pic>
                      <p:nvPicPr>
                        <p:cNvPr id="0" name="Object 5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52"/>
            <p:cNvGraphicFramePr>
              <a:graphicFrameLocks noChangeAspect="1"/>
            </p:cNvGraphicFramePr>
            <p:nvPr>
              <p:custDataLst>
                <p:tags r:id="rId77"/>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95" name="Clip" r:id="rId78" imgW="1268095" imgH="1199515" progId="">
                    <p:embed/>
                  </p:oleObj>
                </mc:Choice>
                <mc:Fallback>
                  <p:oleObj name="Clip" r:id="rId78" imgW="1268095" imgH="1199515" progId="">
                    <p:embed/>
                    <p:pic>
                      <p:nvPicPr>
                        <p:cNvPr id="0" name="Object 5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44" name="Group 53"/>
          <p:cNvGrpSpPr/>
          <p:nvPr>
            <p:custDataLst>
              <p:tags r:id="rId79"/>
            </p:custDataLst>
          </p:nvPr>
        </p:nvGrpSpPr>
        <p:grpSpPr bwMode="auto">
          <a:xfrm>
            <a:off x="4830763" y="5164138"/>
            <a:ext cx="835025" cy="457200"/>
            <a:chOff x="3345" y="3383"/>
            <a:chExt cx="526" cy="288"/>
          </a:xfrm>
        </p:grpSpPr>
        <p:grpSp>
          <p:nvGrpSpPr>
            <p:cNvPr id="4155" name="Group 54"/>
            <p:cNvGrpSpPr/>
            <p:nvPr/>
          </p:nvGrpSpPr>
          <p:grpSpPr bwMode="auto">
            <a:xfrm>
              <a:off x="3426" y="3383"/>
              <a:ext cx="252" cy="288"/>
              <a:chOff x="2870" y="1518"/>
              <a:chExt cx="292" cy="320"/>
            </a:xfrm>
          </p:grpSpPr>
          <p:graphicFrame>
            <p:nvGraphicFramePr>
              <p:cNvPr id="4098" name="Object 55"/>
              <p:cNvGraphicFramePr>
                <a:graphicFrameLocks noChangeAspect="1"/>
              </p:cNvGraphicFramePr>
              <p:nvPr>
                <p:custDataLst>
                  <p:tags r:id="rId80"/>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696" name="Clip" r:id="rId81" imgW="826770" imgH="840105" progId="">
                      <p:embed/>
                    </p:oleObj>
                  </mc:Choice>
                  <mc:Fallback>
                    <p:oleObj name="Clip" r:id="rId81" imgW="826770" imgH="840105" progId="">
                      <p:embed/>
                      <p:pic>
                        <p:nvPicPr>
                          <p:cNvPr id="0" name="Object 5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56"/>
              <p:cNvGraphicFramePr>
                <a:graphicFrameLocks noChangeAspect="1"/>
              </p:cNvGraphicFramePr>
              <p:nvPr>
                <p:custDataLst>
                  <p:tags r:id="rId82"/>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697" name="Clip" r:id="rId83" imgW="1268095" imgH="1199515" progId="">
                      <p:embed/>
                    </p:oleObj>
                  </mc:Choice>
                  <mc:Fallback>
                    <p:oleObj name="Clip" r:id="rId83" imgW="1268095" imgH="1199515" progId="">
                      <p:embed/>
                      <p:pic>
                        <p:nvPicPr>
                          <p:cNvPr id="0" name="Object 5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56" name="Line 57"/>
            <p:cNvSpPr>
              <a:spLocks noChangeShapeType="1"/>
            </p:cNvSpPr>
            <p:nvPr>
              <p:custDataLst>
                <p:tags r:id="rId84"/>
              </p:custDataLst>
            </p:nvPr>
          </p:nvSpPr>
          <p:spPr bwMode="auto">
            <a:xfrm>
              <a:off x="3679" y="3547"/>
              <a:ext cx="19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 name="Line 58"/>
            <p:cNvSpPr>
              <a:spLocks noChangeShapeType="1"/>
            </p:cNvSpPr>
            <p:nvPr>
              <p:custDataLst>
                <p:tags r:id="rId85"/>
              </p:custDataLst>
            </p:nvPr>
          </p:nvSpPr>
          <p:spPr bwMode="auto">
            <a:xfrm flipH="1">
              <a:off x="3372" y="3486"/>
              <a:ext cx="1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58" name="Line 59"/>
            <p:cNvSpPr>
              <a:spLocks noChangeShapeType="1"/>
            </p:cNvSpPr>
            <p:nvPr>
              <p:custDataLst>
                <p:tags r:id="rId86"/>
              </p:custDataLst>
            </p:nvPr>
          </p:nvSpPr>
          <p:spPr bwMode="auto">
            <a:xfrm flipH="1">
              <a:off x="3381" y="3534"/>
              <a:ext cx="1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59" name="Line 60"/>
            <p:cNvSpPr>
              <a:spLocks noChangeShapeType="1"/>
            </p:cNvSpPr>
            <p:nvPr>
              <p:custDataLst>
                <p:tags r:id="rId87"/>
              </p:custDataLst>
            </p:nvPr>
          </p:nvSpPr>
          <p:spPr bwMode="auto">
            <a:xfrm flipH="1">
              <a:off x="3345" y="3576"/>
              <a:ext cx="1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145" name="Line 61"/>
          <p:cNvSpPr>
            <a:spLocks noChangeShapeType="1"/>
          </p:cNvSpPr>
          <p:nvPr>
            <p:custDataLst>
              <p:tags r:id="rId88"/>
            </p:custDataLst>
          </p:nvPr>
        </p:nvSpPr>
        <p:spPr bwMode="auto">
          <a:xfrm flipH="1" flipV="1">
            <a:off x="5068888" y="4303713"/>
            <a:ext cx="747712" cy="10953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46" name="Line 62"/>
          <p:cNvSpPr>
            <a:spLocks noChangeShapeType="1"/>
          </p:cNvSpPr>
          <p:nvPr>
            <p:custDataLst>
              <p:tags r:id="rId89"/>
            </p:custDataLst>
          </p:nvPr>
        </p:nvSpPr>
        <p:spPr bwMode="auto">
          <a:xfrm flipH="1" flipV="1">
            <a:off x="4297363" y="4451350"/>
            <a:ext cx="176212"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47" name="Rectangle 63"/>
          <p:cNvSpPr>
            <a:spLocks noChangeArrowheads="1"/>
          </p:cNvSpPr>
          <p:nvPr>
            <p:custDataLst>
              <p:tags r:id="rId90"/>
            </p:custDataLst>
          </p:nvPr>
        </p:nvSpPr>
        <p:spPr bwMode="auto">
          <a:xfrm>
            <a:off x="5484813" y="1557338"/>
            <a:ext cx="3346450" cy="2324100"/>
          </a:xfrm>
          <a:prstGeom prst="rect">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48" name="Rectangle 64"/>
          <p:cNvSpPr>
            <a:spLocks noChangeArrowheads="1"/>
          </p:cNvSpPr>
          <p:nvPr>
            <p:custDataLst>
              <p:tags r:id="rId91"/>
            </p:custDataLst>
          </p:nvPr>
        </p:nvSpPr>
        <p:spPr bwMode="auto">
          <a:xfrm>
            <a:off x="5538788" y="1403350"/>
            <a:ext cx="1747837" cy="252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49" name="Rectangle 65"/>
          <p:cNvSpPr>
            <a:spLocks noChangeArrowheads="1"/>
          </p:cNvSpPr>
          <p:nvPr>
            <p:custDataLst>
              <p:tags r:id="rId92"/>
            </p:custDataLst>
          </p:nvPr>
        </p:nvSpPr>
        <p:spPr bwMode="auto">
          <a:xfrm>
            <a:off x="5537200" y="1428750"/>
            <a:ext cx="3149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2"/>
              </a:buClr>
              <a:buSzPct val="85000"/>
              <a:buFont typeface="ZapfDingbats"/>
              <a:buNone/>
            </a:pPr>
            <a:r>
              <a:rPr lang="en-US" altLang="zh-CN" sz="2000" dirty="0"/>
              <a:t> </a:t>
            </a:r>
            <a:r>
              <a:rPr lang="zh-CN" altLang="en-US" sz="2000" dirty="0"/>
              <a:t>基础设施模式</a:t>
            </a:r>
            <a:endParaRPr lang="en-US" altLang="zh-CN" sz="2000" dirty="0"/>
          </a:p>
          <a:p>
            <a:pPr marL="342900" indent="-342900">
              <a:lnSpc>
                <a:spcPct val="90000"/>
              </a:lnSpc>
              <a:spcBef>
                <a:spcPct val="20000"/>
              </a:spcBef>
              <a:buClr>
                <a:schemeClr val="accent1"/>
              </a:buClr>
              <a:buSzPct val="85000"/>
              <a:buFont typeface="Wingdings 2" pitchFamily="18" charset="2"/>
              <a:buChar char=""/>
            </a:pPr>
            <a:r>
              <a:rPr lang="zh-CN" altLang="en-US" sz="2000" dirty="0"/>
              <a:t>无线主机通过基站与有线网络相连接</a:t>
            </a:r>
            <a:endParaRPr lang="en-US" altLang="zh-CN" sz="2000" dirty="0"/>
          </a:p>
          <a:p>
            <a:pPr marL="342900" indent="-342900">
              <a:lnSpc>
                <a:spcPct val="90000"/>
              </a:lnSpc>
              <a:spcBef>
                <a:spcPct val="20000"/>
              </a:spcBef>
              <a:buClr>
                <a:schemeClr val="accent1"/>
              </a:buClr>
              <a:buSzPct val="85000"/>
              <a:buFont typeface="Wingdings 2" pitchFamily="18" charset="2"/>
              <a:buChar char=""/>
            </a:pPr>
            <a:r>
              <a:rPr lang="zh-CN" altLang="en-US" sz="2000" dirty="0"/>
              <a:t>切换 </a:t>
            </a:r>
            <a:r>
              <a:rPr lang="en-US" altLang="zh-CN" sz="2000" dirty="0"/>
              <a:t>(handoff): </a:t>
            </a:r>
            <a:r>
              <a:rPr lang="zh-CN" altLang="en-US" sz="2000" dirty="0"/>
              <a:t>移动主机改变其接入有线网络的基站</a:t>
            </a:r>
            <a:endParaRPr lang="en-US" altLang="zh-CN" sz="2000" dirty="0"/>
          </a:p>
        </p:txBody>
      </p:sp>
      <p:sp>
        <p:nvSpPr>
          <p:cNvPr id="4150" name="Line 84"/>
          <p:cNvSpPr>
            <a:spLocks noChangeShapeType="1"/>
          </p:cNvSpPr>
          <p:nvPr>
            <p:custDataLst>
              <p:tags r:id="rId93"/>
            </p:custDataLst>
          </p:nvPr>
        </p:nvSpPr>
        <p:spPr bwMode="auto">
          <a:xfrm flipH="1">
            <a:off x="5260975" y="3883025"/>
            <a:ext cx="1701800" cy="1406525"/>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51" name="Line 85"/>
          <p:cNvSpPr>
            <a:spLocks noChangeShapeType="1"/>
          </p:cNvSpPr>
          <p:nvPr>
            <p:custDataLst>
              <p:tags r:id="rId94"/>
            </p:custDataLst>
          </p:nvPr>
        </p:nvSpPr>
        <p:spPr bwMode="auto">
          <a:xfrm flipH="1">
            <a:off x="5948363" y="3881438"/>
            <a:ext cx="1011237" cy="1433512"/>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52" name="Line 86"/>
          <p:cNvSpPr>
            <a:spLocks noChangeShapeType="1"/>
          </p:cNvSpPr>
          <p:nvPr>
            <p:custDataLst>
              <p:tags r:id="rId95"/>
            </p:custDataLst>
          </p:nvPr>
        </p:nvSpPr>
        <p:spPr bwMode="auto">
          <a:xfrm flipH="1">
            <a:off x="4597400" y="3894138"/>
            <a:ext cx="2333625" cy="1531937"/>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 name="TextBox 70"/>
          <p:cNvSpPr txBox="1"/>
          <p:nvPr/>
        </p:nvSpPr>
        <p:spPr>
          <a:xfrm>
            <a:off x="5940152" y="3316922"/>
            <a:ext cx="2088232" cy="400110"/>
          </a:xfrm>
          <a:prstGeom prst="rect">
            <a:avLst/>
          </a:prstGeom>
          <a:noFill/>
        </p:spPr>
        <p:txBody>
          <a:bodyPr wrap="square" rtlCol="0">
            <a:spAutoFit/>
          </a:bodyPr>
          <a:lstStyle/>
          <a:p>
            <a:r>
              <a:rPr lang="zh-CN" altLang="en-US" sz="2000" dirty="0">
                <a:solidFill>
                  <a:srgbClr val="C00000"/>
                </a:solidFill>
                <a:latin typeface="黑体" pitchFamily="49" charset="-122"/>
                <a:ea typeface="黑体" pitchFamily="49" charset="-122"/>
              </a:rPr>
              <a:t>常用工作模式</a:t>
            </a:r>
            <a:endParaRPr lang="zh-CN" altLang="en-US" sz="2000" dirty="0">
              <a:solidFill>
                <a:srgbClr val="C00000"/>
              </a:solidFill>
              <a:latin typeface="黑体" pitchFamily="49" charset="-122"/>
              <a:ea typeface="黑体" pitchFamily="49"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2" name="Rectangle 64"/>
          <p:cNvSpPr>
            <a:spLocks noChangeArrowheads="1"/>
          </p:cNvSpPr>
          <p:nvPr>
            <p:custDataLst>
              <p:tags r:id="rId1"/>
            </p:custDataLst>
          </p:nvPr>
        </p:nvSpPr>
        <p:spPr bwMode="auto">
          <a:xfrm>
            <a:off x="5484813" y="1557338"/>
            <a:ext cx="3346450" cy="2735758"/>
          </a:xfrm>
          <a:prstGeom prst="rect">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43" name="Rectangle 240"/>
          <p:cNvSpPr>
            <a:spLocks noChangeArrowheads="1"/>
          </p:cNvSpPr>
          <p:nvPr>
            <p:custDataLst>
              <p:tags r:id="rId2"/>
            </p:custDataLst>
          </p:nvPr>
        </p:nvSpPr>
        <p:spPr bwMode="auto">
          <a:xfrm>
            <a:off x="5562600" y="1384300"/>
            <a:ext cx="2867025" cy="317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2" name="Group 208"/>
          <p:cNvGrpSpPr/>
          <p:nvPr>
            <p:custDataLst>
              <p:tags r:id="rId3"/>
            </p:custDataLst>
          </p:nvPr>
        </p:nvGrpSpPr>
        <p:grpSpPr bwMode="auto">
          <a:xfrm>
            <a:off x="876300" y="1717675"/>
            <a:ext cx="1755775" cy="1625600"/>
            <a:chOff x="1824" y="1076"/>
            <a:chExt cx="1106" cy="1024"/>
          </a:xfrm>
        </p:grpSpPr>
        <p:sp>
          <p:nvSpPr>
            <p:cNvPr id="5173" name="Oval 209"/>
            <p:cNvSpPr>
              <a:spLocks noChangeArrowheads="1"/>
            </p:cNvSpPr>
            <p:nvPr>
              <p:custDataLst>
                <p:tags r:id="rId4"/>
              </p:custDataLst>
            </p:nvPr>
          </p:nvSpPr>
          <p:spPr bwMode="auto">
            <a:xfrm>
              <a:off x="1824" y="1076"/>
              <a:ext cx="1106" cy="1024"/>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ln>
          </p:spPr>
          <p:txBody>
            <a:bodyPr wrap="none" anchor="ctr"/>
            <a:lstStyle/>
            <a:p>
              <a:endParaRPr lang="zh-CN" altLang="en-US"/>
            </a:p>
          </p:txBody>
        </p:sp>
        <p:grpSp>
          <p:nvGrpSpPr>
            <p:cNvPr id="5174" name="Group 210"/>
            <p:cNvGrpSpPr/>
            <p:nvPr/>
          </p:nvGrpSpPr>
          <p:grpSpPr bwMode="auto">
            <a:xfrm>
              <a:off x="2204" y="1436"/>
              <a:ext cx="252" cy="288"/>
              <a:chOff x="2870" y="1518"/>
              <a:chExt cx="292" cy="320"/>
            </a:xfrm>
          </p:grpSpPr>
          <p:graphicFrame>
            <p:nvGraphicFramePr>
              <p:cNvPr id="5140" name="Object 211"/>
              <p:cNvGraphicFramePr>
                <a:graphicFrameLocks noChangeAspect="1"/>
              </p:cNvGraphicFramePr>
              <p:nvPr>
                <p:custDataLst>
                  <p:tags r:id="rId5"/>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7246" name="Clip" r:id="rId6" imgW="826770" imgH="840105" progId="">
                      <p:embed/>
                    </p:oleObj>
                  </mc:Choice>
                  <mc:Fallback>
                    <p:oleObj name="Clip" r:id="rId6" imgW="826770" imgH="840105" progId="">
                      <p:embed/>
                      <p:pic>
                        <p:nvPicPr>
                          <p:cNvPr id="0" name="Object 2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1" name="Object 212"/>
              <p:cNvGraphicFramePr>
                <a:graphicFrameLocks noChangeAspect="1"/>
              </p:cNvGraphicFramePr>
              <p:nvPr>
                <p:custDataLst>
                  <p:tags r:id="rId8"/>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7247" name="Clip" r:id="rId9" imgW="1268095" imgH="1199515" progId="">
                      <p:embed/>
                    </p:oleObj>
                  </mc:Choice>
                  <mc:Fallback>
                    <p:oleObj name="Clip" r:id="rId9" imgW="1268095" imgH="1199515" progId="">
                      <p:embed/>
                      <p:pic>
                        <p:nvPicPr>
                          <p:cNvPr id="0" name="Object 2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5145" name="Rectangle 66"/>
          <p:cNvSpPr>
            <a:spLocks noChangeArrowheads="1"/>
          </p:cNvSpPr>
          <p:nvPr>
            <p:custDataLst>
              <p:tags r:id="rId11"/>
            </p:custDataLst>
          </p:nvPr>
        </p:nvSpPr>
        <p:spPr bwMode="auto">
          <a:xfrm>
            <a:off x="5537200" y="1357313"/>
            <a:ext cx="3149600"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2"/>
              </a:buClr>
              <a:buSzPct val="85000"/>
              <a:buFont typeface="ZapfDingbats"/>
              <a:buNone/>
            </a:pPr>
            <a:r>
              <a:rPr lang="zh-CN" altLang="en-US" sz="2000" dirty="0"/>
              <a:t>自组织模式 </a:t>
            </a:r>
            <a:r>
              <a:rPr lang="en-US" altLang="zh-CN" sz="2000" dirty="0"/>
              <a:t>Ad hoc mode</a:t>
            </a:r>
            <a:endParaRPr lang="en-US" altLang="zh-CN" sz="2000" dirty="0"/>
          </a:p>
          <a:p>
            <a:pPr marL="342900" indent="-342900">
              <a:lnSpc>
                <a:spcPct val="90000"/>
              </a:lnSpc>
              <a:spcBef>
                <a:spcPct val="20000"/>
              </a:spcBef>
              <a:buClr>
                <a:schemeClr val="accent2"/>
              </a:buClr>
              <a:buSzPct val="85000"/>
              <a:buFont typeface="Wingdings 2" pitchFamily="18" charset="2"/>
              <a:buChar char=""/>
            </a:pPr>
            <a:r>
              <a:rPr lang="zh-CN" altLang="en-US" sz="2000" dirty="0"/>
              <a:t>没有基站</a:t>
            </a:r>
            <a:endParaRPr lang="en-US" altLang="zh-CN" sz="2000" dirty="0"/>
          </a:p>
          <a:p>
            <a:pPr marL="342900" indent="-342900">
              <a:lnSpc>
                <a:spcPct val="90000"/>
              </a:lnSpc>
              <a:spcBef>
                <a:spcPct val="20000"/>
              </a:spcBef>
              <a:buClr>
                <a:schemeClr val="accent2"/>
              </a:buClr>
              <a:buSzPct val="85000"/>
              <a:buFont typeface="Wingdings 2" pitchFamily="18" charset="2"/>
              <a:buChar char=""/>
            </a:pPr>
            <a:r>
              <a:rPr lang="zh-CN" altLang="en-US" sz="2000" dirty="0"/>
              <a:t>节点只能在链路的覆盖范围内与其他节点传送数据</a:t>
            </a:r>
            <a:endParaRPr lang="en-US" altLang="zh-CN" sz="2000" dirty="0"/>
          </a:p>
          <a:p>
            <a:pPr marL="342900" indent="-342900">
              <a:lnSpc>
                <a:spcPct val="90000"/>
              </a:lnSpc>
              <a:spcBef>
                <a:spcPct val="20000"/>
              </a:spcBef>
              <a:buClr>
                <a:schemeClr val="accent2"/>
              </a:buClr>
              <a:buSzPct val="85000"/>
              <a:buFont typeface="Wingdings 2" pitchFamily="18" charset="2"/>
              <a:buChar char=""/>
            </a:pPr>
            <a:r>
              <a:rPr lang="zh-CN" altLang="en-US" sz="2000" dirty="0"/>
              <a:t>节点把自身组织成一个网络</a:t>
            </a:r>
            <a:r>
              <a:rPr lang="en-US" altLang="zh-CN" sz="2000" dirty="0"/>
              <a:t>: </a:t>
            </a:r>
            <a:r>
              <a:rPr lang="zh-CN" altLang="en-US" sz="2000" dirty="0"/>
              <a:t>在它们自身之间选路</a:t>
            </a:r>
            <a:endParaRPr lang="en-US" altLang="zh-CN" sz="2000" dirty="0"/>
          </a:p>
        </p:txBody>
      </p:sp>
      <p:grpSp>
        <p:nvGrpSpPr>
          <p:cNvPr id="4" name="Group 137"/>
          <p:cNvGrpSpPr/>
          <p:nvPr>
            <p:custDataLst>
              <p:tags r:id="rId12"/>
            </p:custDataLst>
          </p:nvPr>
        </p:nvGrpSpPr>
        <p:grpSpPr bwMode="auto">
          <a:xfrm>
            <a:off x="2181225" y="3041650"/>
            <a:ext cx="1755775" cy="1625600"/>
            <a:chOff x="1824" y="1076"/>
            <a:chExt cx="1106" cy="1024"/>
          </a:xfrm>
        </p:grpSpPr>
        <p:sp>
          <p:nvSpPr>
            <p:cNvPr id="5171" name="Oval 138"/>
            <p:cNvSpPr>
              <a:spLocks noChangeArrowheads="1"/>
            </p:cNvSpPr>
            <p:nvPr>
              <p:custDataLst>
                <p:tags r:id="rId13"/>
              </p:custDataLst>
            </p:nvPr>
          </p:nvSpPr>
          <p:spPr bwMode="auto">
            <a:xfrm>
              <a:off x="1824" y="1076"/>
              <a:ext cx="1106" cy="1024"/>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ln>
          </p:spPr>
          <p:txBody>
            <a:bodyPr wrap="none" anchor="ctr"/>
            <a:lstStyle/>
            <a:p>
              <a:endParaRPr lang="zh-CN" altLang="en-US"/>
            </a:p>
          </p:txBody>
        </p:sp>
        <p:grpSp>
          <p:nvGrpSpPr>
            <p:cNvPr id="5172" name="Group 139"/>
            <p:cNvGrpSpPr/>
            <p:nvPr/>
          </p:nvGrpSpPr>
          <p:grpSpPr bwMode="auto">
            <a:xfrm>
              <a:off x="2204" y="1436"/>
              <a:ext cx="252" cy="288"/>
              <a:chOff x="2870" y="1518"/>
              <a:chExt cx="292" cy="320"/>
            </a:xfrm>
          </p:grpSpPr>
          <p:graphicFrame>
            <p:nvGraphicFramePr>
              <p:cNvPr id="5138" name="Object 140"/>
              <p:cNvGraphicFramePr>
                <a:graphicFrameLocks noChangeAspect="1"/>
              </p:cNvGraphicFramePr>
              <p:nvPr>
                <p:custDataLst>
                  <p:tags r:id="rId14"/>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7248" name="Clip" r:id="rId15" imgW="826770" imgH="840105" progId="">
                      <p:embed/>
                    </p:oleObj>
                  </mc:Choice>
                  <mc:Fallback>
                    <p:oleObj name="Clip" r:id="rId15" imgW="826770" imgH="840105" progId="">
                      <p:embed/>
                      <p:pic>
                        <p:nvPicPr>
                          <p:cNvPr id="0" name="Object 1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9" name="Object 141"/>
              <p:cNvGraphicFramePr>
                <a:graphicFrameLocks noChangeAspect="1"/>
              </p:cNvGraphicFramePr>
              <p:nvPr>
                <p:custDataLst>
                  <p:tags r:id="rId16"/>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7249" name="Clip" r:id="rId17" imgW="1268095" imgH="1199515" progId="">
                      <p:embed/>
                    </p:oleObj>
                  </mc:Choice>
                  <mc:Fallback>
                    <p:oleObj name="Clip" r:id="rId17" imgW="1268095" imgH="1199515" progId="">
                      <p:embed/>
                      <p:pic>
                        <p:nvPicPr>
                          <p:cNvPr id="0" name="Object 1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6" name="Group 198"/>
          <p:cNvGrpSpPr/>
          <p:nvPr>
            <p:custDataLst>
              <p:tags r:id="rId18"/>
            </p:custDataLst>
          </p:nvPr>
        </p:nvGrpSpPr>
        <p:grpSpPr bwMode="auto">
          <a:xfrm>
            <a:off x="1933575" y="4765675"/>
            <a:ext cx="1755775" cy="1625600"/>
            <a:chOff x="1824" y="1076"/>
            <a:chExt cx="1106" cy="1024"/>
          </a:xfrm>
        </p:grpSpPr>
        <p:sp>
          <p:nvSpPr>
            <p:cNvPr id="5169" name="Oval 199"/>
            <p:cNvSpPr>
              <a:spLocks noChangeArrowheads="1"/>
            </p:cNvSpPr>
            <p:nvPr>
              <p:custDataLst>
                <p:tags r:id="rId19"/>
              </p:custDataLst>
            </p:nvPr>
          </p:nvSpPr>
          <p:spPr bwMode="auto">
            <a:xfrm>
              <a:off x="1824" y="1076"/>
              <a:ext cx="1106" cy="1024"/>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ln>
          </p:spPr>
          <p:txBody>
            <a:bodyPr wrap="none" anchor="ctr"/>
            <a:lstStyle/>
            <a:p>
              <a:endParaRPr lang="zh-CN" altLang="en-US"/>
            </a:p>
          </p:txBody>
        </p:sp>
        <p:grpSp>
          <p:nvGrpSpPr>
            <p:cNvPr id="5170" name="Group 200"/>
            <p:cNvGrpSpPr/>
            <p:nvPr/>
          </p:nvGrpSpPr>
          <p:grpSpPr bwMode="auto">
            <a:xfrm>
              <a:off x="2204" y="1436"/>
              <a:ext cx="252" cy="288"/>
              <a:chOff x="2870" y="1518"/>
              <a:chExt cx="292" cy="320"/>
            </a:xfrm>
          </p:grpSpPr>
          <p:graphicFrame>
            <p:nvGraphicFramePr>
              <p:cNvPr id="5136" name="Object 201"/>
              <p:cNvGraphicFramePr>
                <a:graphicFrameLocks noChangeAspect="1"/>
              </p:cNvGraphicFramePr>
              <p:nvPr>
                <p:custDataLst>
                  <p:tags r:id="rId20"/>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7250" name="Clip" r:id="rId21" imgW="826770" imgH="840105" progId="">
                      <p:embed/>
                    </p:oleObj>
                  </mc:Choice>
                  <mc:Fallback>
                    <p:oleObj name="Clip" r:id="rId21" imgW="826770" imgH="840105" progId="">
                      <p:embed/>
                      <p:pic>
                        <p:nvPicPr>
                          <p:cNvPr id="0" name="Object 2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7" name="Object 202"/>
              <p:cNvGraphicFramePr>
                <a:graphicFrameLocks noChangeAspect="1"/>
              </p:cNvGraphicFramePr>
              <p:nvPr>
                <p:custDataLst>
                  <p:tags r:id="rId22"/>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7251" name="Clip" r:id="rId23" imgW="1268095" imgH="1199515" progId="">
                      <p:embed/>
                    </p:oleObj>
                  </mc:Choice>
                  <mc:Fallback>
                    <p:oleObj name="Clip" r:id="rId23" imgW="1268095" imgH="1199515" progId="">
                      <p:embed/>
                      <p:pic>
                        <p:nvPicPr>
                          <p:cNvPr id="0" name="Object 2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8" name="Group 203"/>
          <p:cNvGrpSpPr/>
          <p:nvPr>
            <p:custDataLst>
              <p:tags r:id="rId24"/>
            </p:custDataLst>
          </p:nvPr>
        </p:nvGrpSpPr>
        <p:grpSpPr bwMode="auto">
          <a:xfrm>
            <a:off x="1047750" y="2317750"/>
            <a:ext cx="1755775" cy="1625600"/>
            <a:chOff x="1824" y="1076"/>
            <a:chExt cx="1106" cy="1024"/>
          </a:xfrm>
        </p:grpSpPr>
        <p:sp>
          <p:nvSpPr>
            <p:cNvPr id="5167" name="Oval 204"/>
            <p:cNvSpPr>
              <a:spLocks noChangeArrowheads="1"/>
            </p:cNvSpPr>
            <p:nvPr>
              <p:custDataLst>
                <p:tags r:id="rId25"/>
              </p:custDataLst>
            </p:nvPr>
          </p:nvSpPr>
          <p:spPr bwMode="auto">
            <a:xfrm>
              <a:off x="1824" y="1076"/>
              <a:ext cx="1106" cy="1024"/>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ln>
          </p:spPr>
          <p:txBody>
            <a:bodyPr wrap="none" anchor="ctr"/>
            <a:lstStyle/>
            <a:p>
              <a:endParaRPr lang="zh-CN" altLang="en-US"/>
            </a:p>
          </p:txBody>
        </p:sp>
        <p:grpSp>
          <p:nvGrpSpPr>
            <p:cNvPr id="5168" name="Group 205"/>
            <p:cNvGrpSpPr/>
            <p:nvPr/>
          </p:nvGrpSpPr>
          <p:grpSpPr bwMode="auto">
            <a:xfrm>
              <a:off x="2204" y="1436"/>
              <a:ext cx="252" cy="288"/>
              <a:chOff x="2870" y="1518"/>
              <a:chExt cx="292" cy="320"/>
            </a:xfrm>
          </p:grpSpPr>
          <p:graphicFrame>
            <p:nvGraphicFramePr>
              <p:cNvPr id="5134" name="Object 206"/>
              <p:cNvGraphicFramePr>
                <a:graphicFrameLocks noChangeAspect="1"/>
              </p:cNvGraphicFramePr>
              <p:nvPr>
                <p:custDataLst>
                  <p:tags r:id="rId26"/>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7252" name="Clip" r:id="rId27" imgW="826770" imgH="840105" progId="">
                      <p:embed/>
                    </p:oleObj>
                  </mc:Choice>
                  <mc:Fallback>
                    <p:oleObj name="Clip" r:id="rId27" imgW="826770" imgH="840105" progId="">
                      <p:embed/>
                      <p:pic>
                        <p:nvPicPr>
                          <p:cNvPr id="0" name="Object 2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5" name="Object 207"/>
              <p:cNvGraphicFramePr>
                <a:graphicFrameLocks noChangeAspect="1"/>
              </p:cNvGraphicFramePr>
              <p:nvPr>
                <p:custDataLst>
                  <p:tags r:id="rId28"/>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7253" name="Clip" r:id="rId29" imgW="1268095" imgH="1199515" progId="">
                      <p:embed/>
                    </p:oleObj>
                  </mc:Choice>
                  <mc:Fallback>
                    <p:oleObj name="Clip" r:id="rId29" imgW="1268095" imgH="1199515" progId="">
                      <p:embed/>
                      <p:pic>
                        <p:nvPicPr>
                          <p:cNvPr id="0" name="Object 2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0" name="Group 112"/>
          <p:cNvGrpSpPr/>
          <p:nvPr>
            <p:custDataLst>
              <p:tags r:id="rId30"/>
            </p:custDataLst>
          </p:nvPr>
        </p:nvGrpSpPr>
        <p:grpSpPr bwMode="auto">
          <a:xfrm>
            <a:off x="1620838" y="2741613"/>
            <a:ext cx="1755775" cy="1625600"/>
            <a:chOff x="1824" y="1076"/>
            <a:chExt cx="1106" cy="1024"/>
          </a:xfrm>
        </p:grpSpPr>
        <p:sp>
          <p:nvSpPr>
            <p:cNvPr id="5165" name="Oval 113"/>
            <p:cNvSpPr>
              <a:spLocks noChangeArrowheads="1"/>
            </p:cNvSpPr>
            <p:nvPr>
              <p:custDataLst>
                <p:tags r:id="rId31"/>
              </p:custDataLst>
            </p:nvPr>
          </p:nvSpPr>
          <p:spPr bwMode="auto">
            <a:xfrm>
              <a:off x="1824" y="1076"/>
              <a:ext cx="1106" cy="1024"/>
            </a:xfrm>
            <a:prstGeom prst="ellipse">
              <a:avLst/>
            </a:prstGeom>
            <a:gradFill rotWithShape="1">
              <a:gsLst>
                <a:gs pos="0">
                  <a:srgbClr val="CCECFF"/>
                </a:gs>
                <a:gs pos="100000">
                  <a:srgbClr val="CCFFFF">
                    <a:alpha val="50998"/>
                  </a:srgbClr>
                </a:gs>
              </a:gsLst>
              <a:path path="shape">
                <a:fillToRect l="50000" t="50000" r="50000" b="50000"/>
              </a:path>
            </a:gradFill>
            <a:ln w="12700">
              <a:solidFill>
                <a:srgbClr val="3333CC"/>
              </a:solidFill>
              <a:round/>
            </a:ln>
          </p:spPr>
          <p:txBody>
            <a:bodyPr wrap="none" anchor="ctr"/>
            <a:lstStyle/>
            <a:p>
              <a:endParaRPr lang="zh-CN" altLang="en-US"/>
            </a:p>
          </p:txBody>
        </p:sp>
        <p:grpSp>
          <p:nvGrpSpPr>
            <p:cNvPr id="5166" name="Group 114"/>
            <p:cNvGrpSpPr/>
            <p:nvPr/>
          </p:nvGrpSpPr>
          <p:grpSpPr bwMode="auto">
            <a:xfrm>
              <a:off x="2204" y="1436"/>
              <a:ext cx="252" cy="288"/>
              <a:chOff x="2870" y="1518"/>
              <a:chExt cx="292" cy="320"/>
            </a:xfrm>
          </p:grpSpPr>
          <p:graphicFrame>
            <p:nvGraphicFramePr>
              <p:cNvPr id="5132" name="Object 115"/>
              <p:cNvGraphicFramePr>
                <a:graphicFrameLocks noChangeAspect="1"/>
              </p:cNvGraphicFramePr>
              <p:nvPr>
                <p:custDataLst>
                  <p:tags r:id="rId32"/>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7254" name="Clip" r:id="rId33" imgW="826770" imgH="840105" progId="">
                      <p:embed/>
                    </p:oleObj>
                  </mc:Choice>
                  <mc:Fallback>
                    <p:oleObj name="Clip" r:id="rId33" imgW="826770" imgH="840105" progId="">
                      <p:embed/>
                      <p:pic>
                        <p:nvPicPr>
                          <p:cNvPr id="0" name="Object 1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3" name="Object 116"/>
              <p:cNvGraphicFramePr>
                <a:graphicFrameLocks noChangeAspect="1"/>
              </p:cNvGraphicFramePr>
              <p:nvPr>
                <p:custDataLst>
                  <p:tags r:id="rId34"/>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7255" name="Clip" r:id="rId35" imgW="1268095" imgH="1199515" progId="">
                      <p:embed/>
                    </p:oleObj>
                  </mc:Choice>
                  <mc:Fallback>
                    <p:oleObj name="Clip" r:id="rId35" imgW="1268095" imgH="1199515" progId="">
                      <p:embed/>
                      <p:pic>
                        <p:nvPicPr>
                          <p:cNvPr id="0" name="Object 1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2" name="Group 239"/>
          <p:cNvGrpSpPr/>
          <p:nvPr>
            <p:custDataLst>
              <p:tags r:id="rId36"/>
            </p:custDataLst>
          </p:nvPr>
        </p:nvGrpSpPr>
        <p:grpSpPr bwMode="auto">
          <a:xfrm>
            <a:off x="879475" y="1468438"/>
            <a:ext cx="3543300" cy="4935537"/>
            <a:chOff x="2346" y="893"/>
            <a:chExt cx="2232" cy="3109"/>
          </a:xfrm>
        </p:grpSpPr>
        <p:sp>
          <p:nvSpPr>
            <p:cNvPr id="5154" name="Rectangle 65"/>
            <p:cNvSpPr>
              <a:spLocks noChangeArrowheads="1"/>
            </p:cNvSpPr>
            <p:nvPr>
              <p:custDataLst>
                <p:tags r:id="rId37"/>
              </p:custDataLst>
            </p:nvPr>
          </p:nvSpPr>
          <p:spPr bwMode="auto">
            <a:xfrm>
              <a:off x="3489" y="893"/>
              <a:ext cx="1089" cy="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155" name="Oval 214"/>
            <p:cNvSpPr>
              <a:spLocks noChangeArrowheads="1"/>
            </p:cNvSpPr>
            <p:nvPr>
              <p:custDataLst>
                <p:tags r:id="rId38"/>
              </p:custDataLst>
            </p:nvPr>
          </p:nvSpPr>
          <p:spPr bwMode="auto">
            <a:xfrm>
              <a:off x="2346" y="1058"/>
              <a:ext cx="1106" cy="1024"/>
            </a:xfrm>
            <a:prstGeom prst="ellipse">
              <a:avLst/>
            </a:prstGeom>
            <a:solidFill>
              <a:srgbClr val="66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p>
          </p:txBody>
        </p:sp>
        <p:sp>
          <p:nvSpPr>
            <p:cNvPr id="5156" name="Oval 219"/>
            <p:cNvSpPr>
              <a:spLocks noChangeArrowheads="1"/>
            </p:cNvSpPr>
            <p:nvPr>
              <p:custDataLst>
                <p:tags r:id="rId39"/>
              </p:custDataLst>
            </p:nvPr>
          </p:nvSpPr>
          <p:spPr bwMode="auto">
            <a:xfrm>
              <a:off x="3168" y="1892"/>
              <a:ext cx="1106" cy="1024"/>
            </a:xfrm>
            <a:prstGeom prst="ellipse">
              <a:avLst/>
            </a:prstGeom>
            <a:solidFill>
              <a:srgbClr val="66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p>
          </p:txBody>
        </p:sp>
        <p:sp>
          <p:nvSpPr>
            <p:cNvPr id="5157" name="Oval 229"/>
            <p:cNvSpPr>
              <a:spLocks noChangeArrowheads="1"/>
            </p:cNvSpPr>
            <p:nvPr>
              <p:custDataLst>
                <p:tags r:id="rId40"/>
              </p:custDataLst>
            </p:nvPr>
          </p:nvSpPr>
          <p:spPr bwMode="auto">
            <a:xfrm>
              <a:off x="2454" y="1436"/>
              <a:ext cx="1106" cy="1024"/>
            </a:xfrm>
            <a:prstGeom prst="ellipse">
              <a:avLst/>
            </a:prstGeom>
            <a:solidFill>
              <a:srgbClr val="66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p>
          </p:txBody>
        </p:sp>
        <p:sp>
          <p:nvSpPr>
            <p:cNvPr id="5158" name="Oval 234"/>
            <p:cNvSpPr>
              <a:spLocks noChangeArrowheads="1"/>
            </p:cNvSpPr>
            <p:nvPr>
              <p:custDataLst>
                <p:tags r:id="rId41"/>
              </p:custDataLst>
            </p:nvPr>
          </p:nvSpPr>
          <p:spPr bwMode="auto">
            <a:xfrm>
              <a:off x="2815" y="1703"/>
              <a:ext cx="1106" cy="1024"/>
            </a:xfrm>
            <a:prstGeom prst="ellipse">
              <a:avLst/>
            </a:prstGeom>
            <a:solidFill>
              <a:srgbClr val="66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p>
          </p:txBody>
        </p:sp>
        <p:sp>
          <p:nvSpPr>
            <p:cNvPr id="5159" name="Oval 224"/>
            <p:cNvSpPr>
              <a:spLocks noChangeArrowheads="1"/>
            </p:cNvSpPr>
            <p:nvPr>
              <p:custDataLst>
                <p:tags r:id="rId42"/>
              </p:custDataLst>
            </p:nvPr>
          </p:nvSpPr>
          <p:spPr bwMode="auto">
            <a:xfrm>
              <a:off x="3012" y="2978"/>
              <a:ext cx="1106" cy="1024"/>
            </a:xfrm>
            <a:prstGeom prst="ellipse">
              <a:avLst/>
            </a:prstGeom>
            <a:solidFill>
              <a:srgbClr val="66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p>
          </p:txBody>
        </p:sp>
        <p:grpSp>
          <p:nvGrpSpPr>
            <p:cNvPr id="5160" name="Group 225"/>
            <p:cNvGrpSpPr/>
            <p:nvPr/>
          </p:nvGrpSpPr>
          <p:grpSpPr bwMode="auto">
            <a:xfrm>
              <a:off x="3392" y="3338"/>
              <a:ext cx="252" cy="288"/>
              <a:chOff x="2870" y="1518"/>
              <a:chExt cx="292" cy="320"/>
            </a:xfrm>
          </p:grpSpPr>
          <p:graphicFrame>
            <p:nvGraphicFramePr>
              <p:cNvPr id="5130" name="Object 226"/>
              <p:cNvGraphicFramePr>
                <a:graphicFrameLocks noChangeAspect="1"/>
              </p:cNvGraphicFramePr>
              <p:nvPr>
                <p:custDataLst>
                  <p:tags r:id="rId43"/>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7256" name="Clip" r:id="rId44" imgW="826770" imgH="840105" progId="">
                      <p:embed/>
                    </p:oleObj>
                  </mc:Choice>
                  <mc:Fallback>
                    <p:oleObj name="Clip" r:id="rId44" imgW="826770" imgH="840105" progId="">
                      <p:embed/>
                      <p:pic>
                        <p:nvPicPr>
                          <p:cNvPr id="0" name="Object 2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1" name="Object 227"/>
              <p:cNvGraphicFramePr>
                <a:graphicFrameLocks noChangeAspect="1"/>
              </p:cNvGraphicFramePr>
              <p:nvPr>
                <p:custDataLst>
                  <p:tags r:id="rId45"/>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7257" name="Clip" r:id="rId46" imgW="1268095" imgH="1199515" progId="">
                      <p:embed/>
                    </p:oleObj>
                  </mc:Choice>
                  <mc:Fallback>
                    <p:oleObj name="Clip" r:id="rId46" imgW="1268095" imgH="1199515" progId="">
                      <p:embed/>
                      <p:pic>
                        <p:nvPicPr>
                          <p:cNvPr id="0" name="Object 2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161" name="Group 235"/>
            <p:cNvGrpSpPr/>
            <p:nvPr/>
          </p:nvGrpSpPr>
          <p:grpSpPr bwMode="auto">
            <a:xfrm>
              <a:off x="3195" y="2063"/>
              <a:ext cx="252" cy="288"/>
              <a:chOff x="2870" y="1518"/>
              <a:chExt cx="292" cy="320"/>
            </a:xfrm>
          </p:grpSpPr>
          <p:graphicFrame>
            <p:nvGraphicFramePr>
              <p:cNvPr id="5128" name="Object 236"/>
              <p:cNvGraphicFramePr>
                <a:graphicFrameLocks noChangeAspect="1"/>
              </p:cNvGraphicFramePr>
              <p:nvPr>
                <p:custDataLst>
                  <p:tags r:id="rId47"/>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7258" name="Clip" r:id="rId48" imgW="826770" imgH="840105" progId="">
                      <p:embed/>
                    </p:oleObj>
                  </mc:Choice>
                  <mc:Fallback>
                    <p:oleObj name="Clip" r:id="rId48" imgW="826770" imgH="840105" progId="">
                      <p:embed/>
                      <p:pic>
                        <p:nvPicPr>
                          <p:cNvPr id="0" name="Object 2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9" name="Object 237"/>
              <p:cNvGraphicFramePr>
                <a:graphicFrameLocks noChangeAspect="1"/>
              </p:cNvGraphicFramePr>
              <p:nvPr>
                <p:custDataLst>
                  <p:tags r:id="rId49"/>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7259" name="Clip" r:id="rId50" imgW="1268095" imgH="1199515" progId="">
                      <p:embed/>
                    </p:oleObj>
                  </mc:Choice>
                  <mc:Fallback>
                    <p:oleObj name="Clip" r:id="rId50" imgW="1268095" imgH="1199515" progId="">
                      <p:embed/>
                      <p:pic>
                        <p:nvPicPr>
                          <p:cNvPr id="0" name="Object 2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162" name="Group 220"/>
            <p:cNvGrpSpPr/>
            <p:nvPr/>
          </p:nvGrpSpPr>
          <p:grpSpPr bwMode="auto">
            <a:xfrm>
              <a:off x="3548" y="2252"/>
              <a:ext cx="252" cy="288"/>
              <a:chOff x="2870" y="1518"/>
              <a:chExt cx="292" cy="320"/>
            </a:xfrm>
          </p:grpSpPr>
          <p:graphicFrame>
            <p:nvGraphicFramePr>
              <p:cNvPr id="5126" name="Object 221"/>
              <p:cNvGraphicFramePr>
                <a:graphicFrameLocks noChangeAspect="1"/>
              </p:cNvGraphicFramePr>
              <p:nvPr>
                <p:custDataLst>
                  <p:tags r:id="rId51"/>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7260" name="Clip" r:id="rId52" imgW="826770" imgH="840105" progId="">
                      <p:embed/>
                    </p:oleObj>
                  </mc:Choice>
                  <mc:Fallback>
                    <p:oleObj name="Clip" r:id="rId52" imgW="826770" imgH="840105" progId="">
                      <p:embed/>
                      <p:pic>
                        <p:nvPicPr>
                          <p:cNvPr id="0" name="Object 2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222"/>
              <p:cNvGraphicFramePr>
                <a:graphicFrameLocks noChangeAspect="1"/>
              </p:cNvGraphicFramePr>
              <p:nvPr>
                <p:custDataLst>
                  <p:tags r:id="rId53"/>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7261" name="Clip" r:id="rId54" imgW="1268095" imgH="1199515" progId="">
                      <p:embed/>
                    </p:oleObj>
                  </mc:Choice>
                  <mc:Fallback>
                    <p:oleObj name="Clip" r:id="rId54" imgW="1268095" imgH="1199515" progId="">
                      <p:embed/>
                      <p:pic>
                        <p:nvPicPr>
                          <p:cNvPr id="0" name="Object 2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163" name="Group 215"/>
            <p:cNvGrpSpPr/>
            <p:nvPr/>
          </p:nvGrpSpPr>
          <p:grpSpPr bwMode="auto">
            <a:xfrm>
              <a:off x="2726" y="1418"/>
              <a:ext cx="252" cy="288"/>
              <a:chOff x="2870" y="1518"/>
              <a:chExt cx="292" cy="320"/>
            </a:xfrm>
          </p:grpSpPr>
          <p:graphicFrame>
            <p:nvGraphicFramePr>
              <p:cNvPr id="5124" name="Object 216"/>
              <p:cNvGraphicFramePr>
                <a:graphicFrameLocks noChangeAspect="1"/>
              </p:cNvGraphicFramePr>
              <p:nvPr>
                <p:custDataLst>
                  <p:tags r:id="rId55"/>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7262" name="Clip" r:id="rId56" imgW="826770" imgH="840105" progId="">
                      <p:embed/>
                    </p:oleObj>
                  </mc:Choice>
                  <mc:Fallback>
                    <p:oleObj name="Clip" r:id="rId56" imgW="826770" imgH="840105" progId="">
                      <p:embed/>
                      <p:pic>
                        <p:nvPicPr>
                          <p:cNvPr id="0" name="Object 2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217"/>
              <p:cNvGraphicFramePr>
                <a:graphicFrameLocks noChangeAspect="1"/>
              </p:cNvGraphicFramePr>
              <p:nvPr>
                <p:custDataLst>
                  <p:tags r:id="rId57"/>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7263" name="Clip" r:id="rId58" imgW="1268095" imgH="1199515" progId="">
                      <p:embed/>
                    </p:oleObj>
                  </mc:Choice>
                  <mc:Fallback>
                    <p:oleObj name="Clip" r:id="rId58" imgW="1268095" imgH="1199515" progId="">
                      <p:embed/>
                      <p:pic>
                        <p:nvPicPr>
                          <p:cNvPr id="0" name="Object 2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164" name="Group 230"/>
            <p:cNvGrpSpPr/>
            <p:nvPr/>
          </p:nvGrpSpPr>
          <p:grpSpPr bwMode="auto">
            <a:xfrm>
              <a:off x="2834" y="1796"/>
              <a:ext cx="252" cy="288"/>
              <a:chOff x="2870" y="1518"/>
              <a:chExt cx="292" cy="320"/>
            </a:xfrm>
          </p:grpSpPr>
          <p:graphicFrame>
            <p:nvGraphicFramePr>
              <p:cNvPr id="5122" name="Object 231"/>
              <p:cNvGraphicFramePr>
                <a:graphicFrameLocks noChangeAspect="1"/>
              </p:cNvGraphicFramePr>
              <p:nvPr>
                <p:custDataLst>
                  <p:tags r:id="rId59"/>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7264" name="Clip" r:id="rId60" imgW="826770" imgH="840105" progId="">
                      <p:embed/>
                    </p:oleObj>
                  </mc:Choice>
                  <mc:Fallback>
                    <p:oleObj name="Clip" r:id="rId60" imgW="826770" imgH="840105" progId="">
                      <p:embed/>
                      <p:pic>
                        <p:nvPicPr>
                          <p:cNvPr id="0" name="Object 2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232"/>
              <p:cNvGraphicFramePr>
                <a:graphicFrameLocks noChangeAspect="1"/>
              </p:cNvGraphicFramePr>
              <p:nvPr>
                <p:custDataLst>
                  <p:tags r:id="rId61"/>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7265" name="Clip" r:id="rId62" imgW="1268095" imgH="1199515" progId="">
                      <p:embed/>
                    </p:oleObj>
                  </mc:Choice>
                  <mc:Fallback>
                    <p:oleObj name="Clip" r:id="rId62" imgW="1268095" imgH="1199515" progId="">
                      <p:embed/>
                      <p:pic>
                        <p:nvPicPr>
                          <p:cNvPr id="0" name="Object 2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5151" name="标题 54"/>
          <p:cNvSpPr>
            <a:spLocks noGrp="1"/>
          </p:cNvSpPr>
          <p:nvPr>
            <p:ph type="title"/>
            <p:custDataLst>
              <p:tags r:id="rId63"/>
            </p:custDataLst>
          </p:nvPr>
        </p:nvSpPr>
        <p:spPr/>
        <p:txBody>
          <a:bodyPr/>
          <a:lstStyle/>
          <a:p>
            <a:r>
              <a:rPr lang="zh-CN" altLang="en-US" sz="3600" dirty="0"/>
              <a:t>无线网络的</a:t>
            </a:r>
            <a:r>
              <a:rPr lang="en-US" altLang="zh-CN" sz="3600" dirty="0"/>
              <a:t>2</a:t>
            </a:r>
            <a:r>
              <a:rPr lang="zh-CN" altLang="en-US" sz="3600" dirty="0"/>
              <a:t>种工作模式</a:t>
            </a:r>
            <a:endParaRPr lang="zh-CN" altLang="en-US" sz="3600" dirty="0"/>
          </a:p>
        </p:txBody>
      </p:sp>
      <p:sp>
        <p:nvSpPr>
          <p:cNvPr id="3" name="日期占位符 2"/>
          <p:cNvSpPr>
            <a:spLocks noGrp="1"/>
          </p:cNvSpPr>
          <p:nvPr>
            <p:ph type="dt" sz="half" idx="10"/>
            <p:custDataLst>
              <p:tags r:id="rId64"/>
            </p:custDataLst>
          </p:nvPr>
        </p:nvSpPr>
        <p:spPr/>
        <p:txBody>
          <a:bodyPr/>
          <a:lstStyle/>
          <a:p>
            <a:pPr>
              <a:defRPr/>
            </a:pPr>
            <a:r>
              <a:rPr lang="en-US" altLang="zh-CN"/>
              <a:t>2016</a:t>
            </a:r>
            <a:r>
              <a:rPr lang="zh-CN" altLang="en-US"/>
              <a:t>秋</a:t>
            </a:r>
            <a:endParaRPr lang="en-US" altLang="zh-CN" dirty="0"/>
          </a:p>
        </p:txBody>
      </p:sp>
      <p:sp>
        <p:nvSpPr>
          <p:cNvPr id="5153" name="灯片编号占位符 55"/>
          <p:cNvSpPr>
            <a:spLocks noGrp="1"/>
          </p:cNvSpPr>
          <p:nvPr>
            <p:ph type="sldNum" sz="quarter" idx="12"/>
            <p:custDataLst>
              <p:tags r:id="rId65"/>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641ACA74-540E-4A16-83C3-0A089642F45C}"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55" name="TextBox 54"/>
          <p:cNvSpPr txBox="1"/>
          <p:nvPr/>
        </p:nvSpPr>
        <p:spPr>
          <a:xfrm>
            <a:off x="6012160" y="3748970"/>
            <a:ext cx="2088232" cy="400110"/>
          </a:xfrm>
          <a:prstGeom prst="rect">
            <a:avLst/>
          </a:prstGeom>
          <a:noFill/>
        </p:spPr>
        <p:txBody>
          <a:bodyPr wrap="square" rtlCol="0">
            <a:spAutoFit/>
          </a:bodyPr>
          <a:lstStyle/>
          <a:p>
            <a:r>
              <a:rPr lang="zh-CN" altLang="en-US" sz="2000" dirty="0">
                <a:solidFill>
                  <a:srgbClr val="C00000"/>
                </a:solidFill>
                <a:latin typeface="黑体" pitchFamily="49" charset="-122"/>
                <a:ea typeface="黑体" pitchFamily="49" charset="-122"/>
              </a:rPr>
              <a:t>研究发展中</a:t>
            </a:r>
            <a:r>
              <a:rPr lang="en-US" altLang="zh-CN" sz="2000" dirty="0">
                <a:solidFill>
                  <a:srgbClr val="C00000"/>
                </a:solidFill>
                <a:latin typeface="黑体" pitchFamily="49" charset="-122"/>
                <a:ea typeface="黑体" pitchFamily="49" charset="-122"/>
              </a:rPr>
              <a:t>…</a:t>
            </a:r>
            <a:endParaRPr lang="zh-CN" altLang="en-US" sz="2000" dirty="0">
              <a:solidFill>
                <a:srgbClr val="C00000"/>
              </a:solidFill>
              <a:latin typeface="黑体" pitchFamily="49" charset="-122"/>
              <a:ea typeface="黑体" pitchFamily="49" charset="-122"/>
            </a:endParaRPr>
          </a:p>
        </p:txBody>
      </p:sp>
      <p:sp>
        <p:nvSpPr>
          <p:cNvPr id="56" name="TextBox 55"/>
          <p:cNvSpPr txBox="1"/>
          <p:nvPr/>
        </p:nvSpPr>
        <p:spPr>
          <a:xfrm>
            <a:off x="5076056" y="4941168"/>
            <a:ext cx="3744416" cy="646331"/>
          </a:xfrm>
          <a:prstGeom prst="rect">
            <a:avLst/>
          </a:prstGeom>
          <a:noFill/>
        </p:spPr>
        <p:txBody>
          <a:bodyPr wrap="square" rtlCol="0">
            <a:spAutoFit/>
          </a:bodyPr>
          <a:lstStyle/>
          <a:p>
            <a:r>
              <a:rPr lang="zh-CN" altLang="en-US" dirty="0">
                <a:solidFill>
                  <a:srgbClr val="C00000"/>
                </a:solidFill>
                <a:latin typeface="黑体" pitchFamily="49" charset="-122"/>
                <a:ea typeface="黑体" pitchFamily="49" charset="-122"/>
              </a:rPr>
              <a:t>课后：观察练习计算机的</a:t>
            </a:r>
            <a:r>
              <a:rPr lang="en-US" altLang="zh-CN" dirty="0" err="1">
                <a:solidFill>
                  <a:srgbClr val="C00000"/>
                </a:solidFill>
                <a:latin typeface="黑体" pitchFamily="49" charset="-122"/>
                <a:ea typeface="黑体" pitchFamily="49" charset="-122"/>
              </a:rPr>
              <a:t>WiFi</a:t>
            </a:r>
            <a:r>
              <a:rPr lang="zh-CN" altLang="en-US" dirty="0">
                <a:solidFill>
                  <a:srgbClr val="C00000"/>
                </a:solidFill>
                <a:latin typeface="黑体" pitchFamily="49" charset="-122"/>
                <a:ea typeface="黑体" pitchFamily="49" charset="-122"/>
              </a:rPr>
              <a:t>网卡设置，可以设为自组织多跳模式</a:t>
            </a:r>
            <a:endParaRPr lang="zh-CN" altLang="en-US" dirty="0">
              <a:solidFill>
                <a:srgbClr val="C00000"/>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par>
                          <p:cTn id="24" fill="hold">
                            <p:stCondLst>
                              <p:cond delay="2500"/>
                            </p:stCondLst>
                            <p:childTnLst>
                              <p:par>
                                <p:cTn id="25" presetID="9" presetClass="entr" presetSubtype="0" fill="hold" nodeType="afterEffect">
                                  <p:stCondLst>
                                    <p:cond delay="100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5"/>
          <p:cNvSpPr>
            <a:spLocks noGrp="1"/>
          </p:cNvSpPr>
          <p:nvPr>
            <p:ph type="sldNum" sz="quarter" idx="12"/>
          </p:nvPr>
        </p:nvSpPr>
        <p:spPr>
          <a:noFill/>
        </p:spPr>
        <p:txBody>
          <a:bodyPr/>
          <a:lstStyle/>
          <a:p>
            <a:r>
              <a:rPr lang="en-US" altLang="zh-CN"/>
              <a:t>6-</a:t>
            </a:r>
            <a:fld id="{1C69D533-C95F-4883-BE47-3D467DF38D5E}" type="slidenum">
              <a:rPr lang="en-US" altLang="zh-CN"/>
            </a:fld>
            <a:endParaRPr lang="en-US" altLang="zh-CN"/>
          </a:p>
        </p:txBody>
      </p:sp>
      <p:sp>
        <p:nvSpPr>
          <p:cNvPr id="11268" name="Rectangle 2"/>
          <p:cNvSpPr>
            <a:spLocks noGrp="1" noChangeArrowheads="1"/>
          </p:cNvSpPr>
          <p:nvPr>
            <p:ph type="title"/>
          </p:nvPr>
        </p:nvSpPr>
        <p:spPr/>
        <p:txBody>
          <a:bodyPr vert="horz" lIns="91440" tIns="45720" rIns="91440" bIns="45720" rtlCol="0" anchor="ctr">
            <a:normAutofit/>
          </a:bodyPr>
          <a:lstStyle/>
          <a:p>
            <a:pPr>
              <a:defRPr/>
            </a:pPr>
            <a:r>
              <a:rPr lang="zh-CN" altLang="en-US" sz="3600" dirty="0"/>
              <a:t>无线网络的分类</a:t>
            </a:r>
            <a:endParaRPr lang="en-US" altLang="en-US" sz="3600" dirty="0"/>
          </a:p>
        </p:txBody>
      </p:sp>
      <p:sp>
        <p:nvSpPr>
          <p:cNvPr id="11269" name="Text Box 4"/>
          <p:cNvSpPr txBox="1">
            <a:spLocks noChangeArrowheads="1"/>
          </p:cNvSpPr>
          <p:nvPr/>
        </p:nvSpPr>
        <p:spPr bwMode="auto">
          <a:xfrm>
            <a:off x="2744589" y="1584325"/>
            <a:ext cx="1433513" cy="461963"/>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sz="2400">
                <a:solidFill>
                  <a:srgbClr val="000099"/>
                </a:solidFill>
                <a:latin typeface="Gill Sans MT" pitchFamily="34" charset="0"/>
              </a:rPr>
              <a:t>single hop</a:t>
            </a:r>
            <a:endParaRPr lang="en-US" sz="2400">
              <a:solidFill>
                <a:srgbClr val="000099"/>
              </a:solidFill>
              <a:latin typeface="Gill Sans MT" pitchFamily="34" charset="0"/>
            </a:endParaRPr>
          </a:p>
        </p:txBody>
      </p:sp>
      <p:sp>
        <p:nvSpPr>
          <p:cNvPr id="11270" name="Text Box 5"/>
          <p:cNvSpPr txBox="1">
            <a:spLocks noChangeArrowheads="1"/>
          </p:cNvSpPr>
          <p:nvPr/>
        </p:nvSpPr>
        <p:spPr bwMode="auto">
          <a:xfrm>
            <a:off x="5440164" y="1577975"/>
            <a:ext cx="1858963" cy="461963"/>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defRPr/>
            </a:pPr>
            <a:r>
              <a:rPr lang="en-US" sz="2400">
                <a:solidFill>
                  <a:srgbClr val="000099"/>
                </a:solidFill>
                <a:latin typeface="Gill Sans MT" pitchFamily="34" charset="0"/>
              </a:rPr>
              <a:t>multiple hops</a:t>
            </a:r>
            <a:endParaRPr lang="en-US" sz="2400">
              <a:solidFill>
                <a:srgbClr val="000099"/>
              </a:solidFill>
              <a:latin typeface="Gill Sans MT" pitchFamily="34" charset="0"/>
            </a:endParaRPr>
          </a:p>
        </p:txBody>
      </p:sp>
      <p:sp>
        <p:nvSpPr>
          <p:cNvPr id="11271" name="Text Box 7"/>
          <p:cNvSpPr txBox="1">
            <a:spLocks noChangeArrowheads="1"/>
          </p:cNvSpPr>
          <p:nvPr/>
        </p:nvSpPr>
        <p:spPr bwMode="auto">
          <a:xfrm>
            <a:off x="539552" y="2425700"/>
            <a:ext cx="1749425" cy="769938"/>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lgn="ctr">
              <a:defRPr/>
            </a:pPr>
            <a:r>
              <a:rPr lang="en-US" sz="2200">
                <a:solidFill>
                  <a:srgbClr val="000099"/>
                </a:solidFill>
                <a:latin typeface="Gill Sans MT" pitchFamily="34" charset="0"/>
              </a:rPr>
              <a:t>infrastructure</a:t>
            </a:r>
            <a:endParaRPr lang="en-US" sz="2200">
              <a:solidFill>
                <a:srgbClr val="000099"/>
              </a:solidFill>
              <a:latin typeface="Gill Sans MT" pitchFamily="34" charset="0"/>
            </a:endParaRPr>
          </a:p>
          <a:p>
            <a:pPr algn="ctr">
              <a:defRPr/>
            </a:pPr>
            <a:r>
              <a:rPr lang="en-US" sz="2200">
                <a:solidFill>
                  <a:srgbClr val="000099"/>
                </a:solidFill>
                <a:latin typeface="Gill Sans MT" pitchFamily="34" charset="0"/>
              </a:rPr>
              <a:t>(e.g., APs)</a:t>
            </a:r>
            <a:endParaRPr lang="en-US" sz="2200">
              <a:solidFill>
                <a:srgbClr val="000099"/>
              </a:solidFill>
              <a:latin typeface="Gill Sans MT" pitchFamily="34" charset="0"/>
            </a:endParaRPr>
          </a:p>
        </p:txBody>
      </p:sp>
      <p:sp>
        <p:nvSpPr>
          <p:cNvPr id="11272" name="Text Box 8"/>
          <p:cNvSpPr txBox="1">
            <a:spLocks noChangeArrowheads="1"/>
          </p:cNvSpPr>
          <p:nvPr/>
        </p:nvSpPr>
        <p:spPr bwMode="auto">
          <a:xfrm>
            <a:off x="587177" y="4121150"/>
            <a:ext cx="1749425" cy="769938"/>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lgn="ctr">
              <a:defRPr/>
            </a:pPr>
            <a:r>
              <a:rPr lang="en-US" sz="2200">
                <a:solidFill>
                  <a:srgbClr val="000099"/>
                </a:solidFill>
                <a:latin typeface="Gill Sans MT" pitchFamily="34" charset="0"/>
              </a:rPr>
              <a:t>no</a:t>
            </a:r>
            <a:endParaRPr lang="en-US" sz="2200">
              <a:solidFill>
                <a:srgbClr val="000099"/>
              </a:solidFill>
              <a:latin typeface="Gill Sans MT" pitchFamily="34" charset="0"/>
            </a:endParaRPr>
          </a:p>
          <a:p>
            <a:pPr algn="ctr">
              <a:defRPr/>
            </a:pPr>
            <a:r>
              <a:rPr lang="en-US" sz="2200">
                <a:solidFill>
                  <a:srgbClr val="000099"/>
                </a:solidFill>
                <a:latin typeface="Gill Sans MT" pitchFamily="34" charset="0"/>
              </a:rPr>
              <a:t>infrastructure</a:t>
            </a:r>
            <a:endParaRPr lang="en-US" sz="2200">
              <a:solidFill>
                <a:srgbClr val="000099"/>
              </a:solidFill>
              <a:latin typeface="Gill Sans MT" pitchFamily="34" charset="0"/>
            </a:endParaRPr>
          </a:p>
        </p:txBody>
      </p:sp>
      <p:sp>
        <p:nvSpPr>
          <p:cNvPr id="11273" name="Text Box 14"/>
          <p:cNvSpPr txBox="1">
            <a:spLocks noChangeArrowheads="1"/>
          </p:cNvSpPr>
          <p:nvPr/>
        </p:nvSpPr>
        <p:spPr bwMode="auto">
          <a:xfrm>
            <a:off x="2657277" y="2179638"/>
            <a:ext cx="1966912" cy="1477962"/>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lgn="ctr">
              <a:defRPr/>
            </a:pPr>
            <a:r>
              <a:rPr lang="en-US" dirty="0">
                <a:latin typeface="Gill Sans MT" pitchFamily="34" charset="0"/>
              </a:rPr>
              <a:t>host connects to </a:t>
            </a:r>
            <a:endParaRPr lang="en-US" dirty="0">
              <a:latin typeface="Gill Sans MT" pitchFamily="34" charset="0"/>
            </a:endParaRPr>
          </a:p>
          <a:p>
            <a:pPr algn="ctr">
              <a:defRPr/>
            </a:pPr>
            <a:r>
              <a:rPr lang="en-US" dirty="0">
                <a:latin typeface="Gill Sans MT" pitchFamily="34" charset="0"/>
              </a:rPr>
              <a:t>base station (</a:t>
            </a:r>
            <a:r>
              <a:rPr lang="en-US" dirty="0" err="1">
                <a:solidFill>
                  <a:srgbClr val="C00000"/>
                </a:solidFill>
                <a:latin typeface="Gill Sans MT" pitchFamily="34" charset="0"/>
              </a:rPr>
              <a:t>WiFi</a:t>
            </a:r>
            <a:r>
              <a:rPr lang="en-US" dirty="0">
                <a:latin typeface="Gill Sans MT" pitchFamily="34" charset="0"/>
              </a:rPr>
              <a:t>,</a:t>
            </a:r>
            <a:endParaRPr lang="en-US" dirty="0">
              <a:latin typeface="Gill Sans MT" pitchFamily="34" charset="0"/>
            </a:endParaRPr>
          </a:p>
          <a:p>
            <a:pPr algn="ctr">
              <a:defRPr/>
            </a:pPr>
            <a:r>
              <a:rPr lang="en-US" dirty="0" err="1">
                <a:solidFill>
                  <a:srgbClr val="C00000"/>
                </a:solidFill>
                <a:latin typeface="Gill Sans MT" pitchFamily="34" charset="0"/>
              </a:rPr>
              <a:t>WiMAX</a:t>
            </a:r>
            <a:r>
              <a:rPr lang="en-US" dirty="0">
                <a:solidFill>
                  <a:srgbClr val="C00000"/>
                </a:solidFill>
                <a:latin typeface="Gill Sans MT" pitchFamily="34" charset="0"/>
              </a:rPr>
              <a:t>, cellular</a:t>
            </a:r>
            <a:r>
              <a:rPr lang="en-US" dirty="0">
                <a:latin typeface="Gill Sans MT" pitchFamily="34" charset="0"/>
              </a:rPr>
              <a:t>) </a:t>
            </a:r>
            <a:endParaRPr lang="en-US" dirty="0">
              <a:latin typeface="Gill Sans MT" pitchFamily="34" charset="0"/>
            </a:endParaRPr>
          </a:p>
          <a:p>
            <a:pPr algn="ctr">
              <a:defRPr/>
            </a:pPr>
            <a:r>
              <a:rPr lang="en-US" dirty="0">
                <a:latin typeface="Gill Sans MT" pitchFamily="34" charset="0"/>
              </a:rPr>
              <a:t>which connects to </a:t>
            </a:r>
            <a:endParaRPr lang="en-US" dirty="0">
              <a:latin typeface="Gill Sans MT" pitchFamily="34" charset="0"/>
            </a:endParaRPr>
          </a:p>
          <a:p>
            <a:pPr algn="ctr">
              <a:defRPr/>
            </a:pPr>
            <a:r>
              <a:rPr lang="en-US" dirty="0">
                <a:latin typeface="Gill Sans MT" pitchFamily="34" charset="0"/>
              </a:rPr>
              <a:t>larger Internet</a:t>
            </a:r>
            <a:endParaRPr lang="en-US" dirty="0">
              <a:latin typeface="Gill Sans MT" pitchFamily="34" charset="0"/>
            </a:endParaRPr>
          </a:p>
        </p:txBody>
      </p:sp>
      <p:sp>
        <p:nvSpPr>
          <p:cNvPr id="11274" name="Text Box 15"/>
          <p:cNvSpPr txBox="1">
            <a:spLocks noChangeArrowheads="1"/>
          </p:cNvSpPr>
          <p:nvPr/>
        </p:nvSpPr>
        <p:spPr bwMode="auto">
          <a:xfrm>
            <a:off x="2587427" y="4121150"/>
            <a:ext cx="2162175" cy="1200150"/>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lgn="ctr">
              <a:defRPr/>
            </a:pPr>
            <a:r>
              <a:rPr lang="en-US" dirty="0">
                <a:latin typeface="Gill Sans MT" pitchFamily="34" charset="0"/>
              </a:rPr>
              <a:t>no base station, no</a:t>
            </a:r>
            <a:endParaRPr lang="en-US" dirty="0">
              <a:latin typeface="Gill Sans MT" pitchFamily="34" charset="0"/>
            </a:endParaRPr>
          </a:p>
          <a:p>
            <a:pPr algn="ctr">
              <a:defRPr/>
            </a:pPr>
            <a:r>
              <a:rPr lang="en-US" dirty="0">
                <a:latin typeface="Gill Sans MT" pitchFamily="34" charset="0"/>
              </a:rPr>
              <a:t>connection to larger </a:t>
            </a:r>
            <a:endParaRPr lang="en-US" dirty="0">
              <a:latin typeface="Gill Sans MT" pitchFamily="34" charset="0"/>
            </a:endParaRPr>
          </a:p>
          <a:p>
            <a:pPr algn="ctr">
              <a:defRPr/>
            </a:pPr>
            <a:r>
              <a:rPr lang="en-US" dirty="0">
                <a:latin typeface="Gill Sans MT" pitchFamily="34" charset="0"/>
              </a:rPr>
              <a:t>Internet (</a:t>
            </a:r>
            <a:r>
              <a:rPr lang="en-US" dirty="0">
                <a:solidFill>
                  <a:srgbClr val="C00000"/>
                </a:solidFill>
                <a:latin typeface="Gill Sans MT" pitchFamily="34" charset="0"/>
              </a:rPr>
              <a:t>Bluetooth,</a:t>
            </a:r>
            <a:r>
              <a:rPr lang="en-US" dirty="0">
                <a:latin typeface="Gill Sans MT" pitchFamily="34" charset="0"/>
              </a:rPr>
              <a:t> </a:t>
            </a:r>
            <a:endParaRPr lang="en-US" dirty="0">
              <a:latin typeface="Gill Sans MT" pitchFamily="34" charset="0"/>
            </a:endParaRPr>
          </a:p>
          <a:p>
            <a:pPr algn="ctr">
              <a:defRPr/>
            </a:pPr>
            <a:r>
              <a:rPr lang="en-US" dirty="0">
                <a:latin typeface="Gill Sans MT" pitchFamily="34" charset="0"/>
              </a:rPr>
              <a:t>ad hoc nets)</a:t>
            </a:r>
            <a:endParaRPr lang="en-US" dirty="0">
              <a:latin typeface="Gill Sans MT" pitchFamily="34" charset="0"/>
            </a:endParaRPr>
          </a:p>
        </p:txBody>
      </p:sp>
      <p:sp>
        <p:nvSpPr>
          <p:cNvPr id="11275" name="Text Box 16"/>
          <p:cNvSpPr txBox="1">
            <a:spLocks noChangeArrowheads="1"/>
          </p:cNvSpPr>
          <p:nvPr/>
        </p:nvSpPr>
        <p:spPr bwMode="auto">
          <a:xfrm>
            <a:off x="5018898" y="1988840"/>
            <a:ext cx="2779286" cy="2031325"/>
          </a:xfrm>
          <a:prstGeom prst="rect">
            <a:avLst/>
          </a:prstGeom>
          <a:noFill/>
          <a:ln>
            <a:noFill/>
          </a:ln>
          <a:effectLst/>
        </p:spPr>
        <p:txBody>
          <a:bodyPr wrap="none">
            <a:spAutoFit/>
          </a:bodyPr>
          <a:lstStyle>
            <a:lvl1pPr>
              <a:defRPr>
                <a:solidFill>
                  <a:schemeClr val="tx1"/>
                </a:solidFill>
                <a:latin typeface="Comic Sans MS" panose="030F0702030302020204" pitchFamily="66" charset="0"/>
                <a:ea typeface="MS PGothic" charset="0"/>
              </a:defRPr>
            </a:lvl1pPr>
            <a:lvl2pPr marL="742950" indent="-285750">
              <a:defRPr>
                <a:solidFill>
                  <a:schemeClr val="tx1"/>
                </a:solidFill>
                <a:latin typeface="Comic Sans MS" panose="030F0702030302020204" pitchFamily="66" charset="0"/>
                <a:ea typeface="MS PGothic" charset="0"/>
              </a:defRPr>
            </a:lvl2pPr>
            <a:lvl3pPr marL="1143000" indent="-228600">
              <a:defRPr>
                <a:solidFill>
                  <a:schemeClr val="tx1"/>
                </a:solidFill>
                <a:latin typeface="Comic Sans MS" panose="030F0702030302020204" pitchFamily="66" charset="0"/>
                <a:ea typeface="MS PGothic" charset="0"/>
              </a:defRPr>
            </a:lvl3pPr>
            <a:lvl4pPr marL="1600200" indent="-228600">
              <a:defRPr>
                <a:solidFill>
                  <a:schemeClr val="tx1"/>
                </a:solidFill>
                <a:latin typeface="Comic Sans MS" panose="030F0702030302020204" pitchFamily="66" charset="0"/>
                <a:ea typeface="MS PGothic" charset="0"/>
              </a:defRPr>
            </a:lvl4pPr>
            <a:lvl5pPr marL="2057400" indent="-228600">
              <a:defRPr>
                <a:solidFill>
                  <a:schemeClr val="tx1"/>
                </a:solidFill>
                <a:latin typeface="Comic Sans MS" panose="030F0702030302020204" pitchFamily="66" charset="0"/>
                <a:ea typeface="MS PGothic"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MS PGothic" charset="0"/>
              </a:defRPr>
            </a:lvl9pPr>
          </a:lstStyle>
          <a:p>
            <a:pPr algn="ctr">
              <a:defRPr/>
            </a:pPr>
            <a:r>
              <a:rPr lang="en-US" dirty="0">
                <a:latin typeface="Gill Sans MT" pitchFamily="34" charset="0"/>
              </a:rPr>
              <a:t>host may have to</a:t>
            </a:r>
            <a:endParaRPr lang="en-US" dirty="0">
              <a:latin typeface="Gill Sans MT" pitchFamily="34" charset="0"/>
            </a:endParaRPr>
          </a:p>
          <a:p>
            <a:pPr algn="ctr">
              <a:defRPr/>
            </a:pPr>
            <a:r>
              <a:rPr lang="en-US" dirty="0">
                <a:latin typeface="Gill Sans MT" pitchFamily="34" charset="0"/>
              </a:rPr>
              <a:t>relay through several</a:t>
            </a:r>
            <a:endParaRPr lang="en-US" dirty="0">
              <a:latin typeface="Gill Sans MT" pitchFamily="34" charset="0"/>
            </a:endParaRPr>
          </a:p>
          <a:p>
            <a:pPr algn="ctr">
              <a:defRPr/>
            </a:pPr>
            <a:r>
              <a:rPr lang="en-US" dirty="0">
                <a:latin typeface="Gill Sans MT" pitchFamily="34" charset="0"/>
              </a:rPr>
              <a:t>wireless nodes to </a:t>
            </a:r>
            <a:endParaRPr lang="en-US" dirty="0">
              <a:latin typeface="Gill Sans MT" pitchFamily="34" charset="0"/>
            </a:endParaRPr>
          </a:p>
          <a:p>
            <a:pPr algn="ctr">
              <a:defRPr/>
            </a:pPr>
            <a:r>
              <a:rPr lang="en-US" dirty="0">
                <a:latin typeface="Gill Sans MT" pitchFamily="34" charset="0"/>
              </a:rPr>
              <a:t>connect to larger Internet:  </a:t>
            </a:r>
            <a:br>
              <a:rPr lang="en-US" dirty="0">
                <a:latin typeface="Gill Sans MT" pitchFamily="34" charset="0"/>
              </a:rPr>
            </a:br>
            <a:r>
              <a:rPr lang="en-US" dirty="0">
                <a:solidFill>
                  <a:srgbClr val="C00000"/>
                </a:solidFill>
                <a:latin typeface="Gill Sans MT" pitchFamily="34" charset="0"/>
              </a:rPr>
              <a:t>wireless </a:t>
            </a:r>
            <a:r>
              <a:rPr lang="en-US" i="1" dirty="0">
                <a:solidFill>
                  <a:srgbClr val="C00000"/>
                </a:solidFill>
                <a:latin typeface="Gill Sans MT" pitchFamily="34" charset="0"/>
              </a:rPr>
              <a:t>mesh net</a:t>
            </a:r>
            <a:r>
              <a:rPr lang="en-US" altLang="zh-CN" i="1" dirty="0">
                <a:solidFill>
                  <a:srgbClr val="C00000"/>
                </a:solidFill>
                <a:latin typeface="Gill Sans MT" pitchFamily="34" charset="0"/>
              </a:rPr>
              <a:t>work</a:t>
            </a:r>
            <a:endParaRPr lang="en-US" altLang="zh-CN" i="1" dirty="0">
              <a:solidFill>
                <a:srgbClr val="C00000"/>
              </a:solidFill>
              <a:latin typeface="Gill Sans MT" pitchFamily="34" charset="0"/>
            </a:endParaRPr>
          </a:p>
          <a:p>
            <a:pPr algn="ctr">
              <a:defRPr/>
            </a:pPr>
            <a:r>
              <a:rPr lang="en-US" altLang="zh-CN" dirty="0">
                <a:solidFill>
                  <a:srgbClr val="C00000"/>
                </a:solidFill>
                <a:latin typeface="Gill Sans MT" pitchFamily="34" charset="0"/>
              </a:rPr>
              <a:t>wireless </a:t>
            </a:r>
            <a:r>
              <a:rPr lang="en-US" altLang="zh-CN" i="1" dirty="0">
                <a:solidFill>
                  <a:srgbClr val="C00000"/>
                </a:solidFill>
                <a:latin typeface="Gill Sans MT" pitchFamily="34" charset="0"/>
              </a:rPr>
              <a:t>sensor network</a:t>
            </a:r>
            <a:endParaRPr lang="en-US" altLang="zh-CN" i="1" dirty="0">
              <a:solidFill>
                <a:srgbClr val="C00000"/>
              </a:solidFill>
              <a:latin typeface="Gill Sans MT" pitchFamily="34" charset="0"/>
            </a:endParaRPr>
          </a:p>
          <a:p>
            <a:pPr algn="ctr">
              <a:defRPr/>
            </a:pPr>
            <a:endParaRPr lang="en-US" i="1" dirty="0">
              <a:solidFill>
                <a:srgbClr val="C00000"/>
              </a:solidFill>
              <a:latin typeface="Gill Sans MT" pitchFamily="34" charset="0"/>
            </a:endParaRPr>
          </a:p>
        </p:txBody>
      </p:sp>
      <p:sp>
        <p:nvSpPr>
          <p:cNvPr id="11276" name="Text Box 17"/>
          <p:cNvSpPr txBox="1">
            <a:spLocks noChangeArrowheads="1"/>
          </p:cNvSpPr>
          <p:nvPr/>
        </p:nvSpPr>
        <p:spPr bwMode="auto">
          <a:xfrm>
            <a:off x="4508872" y="3773939"/>
            <a:ext cx="4173579" cy="2031325"/>
          </a:xfrm>
          <a:prstGeom prst="rect">
            <a:avLst/>
          </a:prstGeom>
          <a:noFill/>
          <a:ln>
            <a:noFill/>
          </a:ln>
          <a:effectLst/>
        </p:spPr>
        <p:txBody>
          <a:bodyPr wrap="none">
            <a:spAutoFit/>
          </a:bodyPr>
          <a:lstStyle/>
          <a:p>
            <a:pPr algn="ctr"/>
            <a:r>
              <a:rPr lang="en-US" altLang="zh-CN" dirty="0">
                <a:latin typeface="Gill Sans MT" pitchFamily="34" charset="0"/>
              </a:rPr>
              <a:t>no base station, no</a:t>
            </a:r>
            <a:endParaRPr lang="en-US" altLang="zh-CN" dirty="0">
              <a:latin typeface="Gill Sans MT" pitchFamily="34" charset="0"/>
            </a:endParaRPr>
          </a:p>
          <a:p>
            <a:pPr algn="ctr"/>
            <a:r>
              <a:rPr lang="en-US" altLang="zh-CN" dirty="0">
                <a:latin typeface="Gill Sans MT" pitchFamily="34" charset="0"/>
              </a:rPr>
              <a:t>connection to larger </a:t>
            </a:r>
            <a:endParaRPr lang="en-US" altLang="zh-CN" dirty="0">
              <a:latin typeface="Gill Sans MT" pitchFamily="34" charset="0"/>
            </a:endParaRPr>
          </a:p>
          <a:p>
            <a:pPr algn="ctr"/>
            <a:r>
              <a:rPr lang="en-US" altLang="zh-CN" dirty="0">
                <a:latin typeface="Gill Sans MT" pitchFamily="34" charset="0"/>
              </a:rPr>
              <a:t>Internet. May have to</a:t>
            </a:r>
            <a:endParaRPr lang="en-US" altLang="zh-CN" dirty="0">
              <a:latin typeface="Gill Sans MT" pitchFamily="34" charset="0"/>
            </a:endParaRPr>
          </a:p>
          <a:p>
            <a:pPr algn="ctr"/>
            <a:r>
              <a:rPr lang="en-US" altLang="zh-CN" dirty="0">
                <a:latin typeface="Gill Sans MT" pitchFamily="34" charset="0"/>
              </a:rPr>
              <a:t>relay to reach other </a:t>
            </a:r>
            <a:endParaRPr lang="en-US" altLang="zh-CN" dirty="0">
              <a:latin typeface="Gill Sans MT" pitchFamily="34" charset="0"/>
            </a:endParaRPr>
          </a:p>
          <a:p>
            <a:pPr algn="ctr"/>
            <a:r>
              <a:rPr lang="en-US" altLang="zh-CN" dirty="0">
                <a:latin typeface="Gill Sans MT" pitchFamily="34" charset="0"/>
              </a:rPr>
              <a:t>a given wireless node</a:t>
            </a:r>
            <a:endParaRPr lang="en-US" altLang="zh-CN" dirty="0">
              <a:latin typeface="Gill Sans MT" pitchFamily="34" charset="0"/>
            </a:endParaRPr>
          </a:p>
          <a:p>
            <a:pPr algn="ctr"/>
            <a:r>
              <a:rPr lang="en-US" altLang="zh-CN" dirty="0">
                <a:solidFill>
                  <a:srgbClr val="C00000"/>
                </a:solidFill>
                <a:latin typeface="Gill Sans MT" pitchFamily="34" charset="0"/>
              </a:rPr>
              <a:t>Mobile Ad-hoc Network (MANET)</a:t>
            </a:r>
            <a:endParaRPr lang="en-US" altLang="zh-CN" dirty="0">
              <a:latin typeface="Gill Sans MT" pitchFamily="34" charset="0"/>
            </a:endParaRPr>
          </a:p>
          <a:p>
            <a:pPr algn="ctr"/>
            <a:r>
              <a:rPr lang="en-US" altLang="zh-CN" dirty="0">
                <a:solidFill>
                  <a:srgbClr val="C00000"/>
                </a:solidFill>
                <a:latin typeface="Gill Sans MT" pitchFamily="34" charset="0"/>
              </a:rPr>
              <a:t>Vehicle Ad-hoc Network (VANET, </a:t>
            </a:r>
            <a:r>
              <a:rPr lang="zh-CN" altLang="en-US" dirty="0">
                <a:solidFill>
                  <a:srgbClr val="C00000"/>
                </a:solidFill>
                <a:latin typeface="Gill Sans MT" pitchFamily="34" charset="0"/>
              </a:rPr>
              <a:t>车联网</a:t>
            </a:r>
            <a:r>
              <a:rPr lang="en-US" altLang="zh-CN" dirty="0">
                <a:solidFill>
                  <a:srgbClr val="C00000"/>
                </a:solidFill>
                <a:latin typeface="Gill Sans MT" pitchFamily="34" charset="0"/>
              </a:rPr>
              <a:t>)</a:t>
            </a:r>
            <a:endParaRPr lang="en-US" altLang="zh-CN" i="1" dirty="0">
              <a:solidFill>
                <a:srgbClr val="C00000"/>
              </a:solidFill>
              <a:latin typeface="Gill Sans MT" pitchFamily="34" charset="0"/>
            </a:endParaRPr>
          </a:p>
        </p:txBody>
      </p:sp>
      <p:sp>
        <p:nvSpPr>
          <p:cNvPr id="11277" name="Rectangle 19"/>
          <p:cNvSpPr>
            <a:spLocks noChangeArrowheads="1"/>
          </p:cNvSpPr>
          <p:nvPr/>
        </p:nvSpPr>
        <p:spPr bwMode="auto">
          <a:xfrm>
            <a:off x="566538" y="1606550"/>
            <a:ext cx="8046790" cy="4126706"/>
          </a:xfrm>
          <a:prstGeom prst="rect">
            <a:avLst/>
          </a:prstGeom>
          <a:noFill/>
          <a:ln w="19050">
            <a:solidFill>
              <a:srgbClr val="000099"/>
            </a:solidFill>
            <a:miter lim="800000"/>
          </a:ln>
          <a:effectLst/>
        </p:spPr>
        <p:txBody>
          <a:bodyPr wrap="none" anchor="ctr"/>
          <a:lstStyle/>
          <a:p>
            <a:endParaRPr lang="zh-CN" altLang="zh-CN">
              <a:latin typeface="Gill Sans MT" pitchFamily="34" charset="0"/>
            </a:endParaRPr>
          </a:p>
        </p:txBody>
      </p:sp>
      <p:sp>
        <p:nvSpPr>
          <p:cNvPr id="11278" name="Line 20"/>
          <p:cNvSpPr>
            <a:spLocks noChangeShapeType="1"/>
          </p:cNvSpPr>
          <p:nvPr/>
        </p:nvSpPr>
        <p:spPr bwMode="auto">
          <a:xfrm>
            <a:off x="563180" y="2060848"/>
            <a:ext cx="8050148" cy="0"/>
          </a:xfrm>
          <a:prstGeom prst="line">
            <a:avLst/>
          </a:prstGeom>
          <a:noFill/>
          <a:ln w="19050">
            <a:solidFill>
              <a:srgbClr val="000099"/>
            </a:solidFill>
            <a:round/>
          </a:ln>
          <a:effectLst/>
        </p:spPr>
        <p:txBody>
          <a:bodyPr wrap="none"/>
          <a:lstStyle/>
          <a:p>
            <a:pPr>
              <a:defRPr/>
            </a:pPr>
            <a:endParaRPr lang="en-US">
              <a:latin typeface="Comic Sans MS" panose="030F0702030302020204" pitchFamily="66" charset="0"/>
              <a:ea typeface="MS PGothic" charset="0"/>
            </a:endParaRPr>
          </a:p>
        </p:txBody>
      </p:sp>
      <p:sp>
        <p:nvSpPr>
          <p:cNvPr id="11279" name="Line 21"/>
          <p:cNvSpPr>
            <a:spLocks noChangeShapeType="1"/>
          </p:cNvSpPr>
          <p:nvPr/>
        </p:nvSpPr>
        <p:spPr bwMode="auto">
          <a:xfrm>
            <a:off x="2348632" y="1628800"/>
            <a:ext cx="0" cy="4104456"/>
          </a:xfrm>
          <a:prstGeom prst="line">
            <a:avLst/>
          </a:prstGeom>
          <a:noFill/>
          <a:ln w="19050">
            <a:solidFill>
              <a:srgbClr val="000099"/>
            </a:solidFill>
            <a:round/>
          </a:ln>
          <a:effectLst/>
        </p:spPr>
        <p:txBody>
          <a:bodyPr wrap="none"/>
          <a:lstStyle/>
          <a:p>
            <a:pPr>
              <a:defRPr/>
            </a:pPr>
            <a:endParaRPr lang="en-US">
              <a:latin typeface="Comic Sans MS" panose="030F0702030302020204" pitchFamily="66" charset="0"/>
              <a:ea typeface="MS PGothic" charset="0"/>
            </a:endParaRPr>
          </a:p>
        </p:txBody>
      </p:sp>
      <p:sp>
        <p:nvSpPr>
          <p:cNvPr id="11280" name="Line 22"/>
          <p:cNvSpPr>
            <a:spLocks noChangeShapeType="1"/>
          </p:cNvSpPr>
          <p:nvPr/>
        </p:nvSpPr>
        <p:spPr bwMode="auto">
          <a:xfrm>
            <a:off x="4724896" y="1628799"/>
            <a:ext cx="0" cy="4104457"/>
          </a:xfrm>
          <a:prstGeom prst="line">
            <a:avLst/>
          </a:prstGeom>
          <a:noFill/>
          <a:ln w="19050">
            <a:solidFill>
              <a:srgbClr val="000099"/>
            </a:solidFill>
            <a:round/>
          </a:ln>
          <a:effectLst/>
        </p:spPr>
        <p:txBody>
          <a:bodyPr wrap="none"/>
          <a:lstStyle/>
          <a:p>
            <a:pPr>
              <a:defRPr/>
            </a:pPr>
            <a:endParaRPr lang="en-US">
              <a:latin typeface="Comic Sans MS" panose="030F0702030302020204" pitchFamily="66" charset="0"/>
              <a:ea typeface="MS PGothic" charset="0"/>
            </a:endParaRPr>
          </a:p>
        </p:txBody>
      </p:sp>
      <p:sp>
        <p:nvSpPr>
          <p:cNvPr id="2" name="日期占位符 1"/>
          <p:cNvSpPr>
            <a:spLocks noGrp="1"/>
          </p:cNvSpPr>
          <p:nvPr>
            <p:ph type="dt" sz="half" idx="10"/>
          </p:nvPr>
        </p:nvSpPr>
        <p:spPr/>
        <p:txBody>
          <a:bodyPr/>
          <a:lstStyle/>
          <a:p>
            <a:pPr>
              <a:defRPr/>
            </a:pPr>
            <a:r>
              <a:rPr lang="en-US" altLang="zh-CN"/>
              <a:t>2016</a:t>
            </a:r>
            <a:r>
              <a:rPr lang="zh-CN" altLang="en-US"/>
              <a:t>秋</a:t>
            </a:r>
            <a:endParaRPr lang="en-US" altLang="zh-C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custDataLst>
              <p:tags r:id="rId1"/>
            </p:custDataLst>
          </p:nvPr>
        </p:nvSpPr>
        <p:spPr>
          <a:xfrm>
            <a:off x="533400" y="250825"/>
            <a:ext cx="7772400" cy="1143000"/>
          </a:xfrm>
        </p:spPr>
        <p:txBody>
          <a:bodyPr/>
          <a:lstStyle/>
          <a:p>
            <a:r>
              <a:rPr lang="en-US" altLang="zh-CN" dirty="0"/>
              <a:t>CDMA </a:t>
            </a:r>
            <a:r>
              <a:rPr lang="zh-CN" altLang="en-US" dirty="0"/>
              <a:t>编码</a:t>
            </a:r>
            <a:r>
              <a:rPr lang="en-US" altLang="zh-CN" dirty="0"/>
              <a:t>/</a:t>
            </a:r>
            <a:r>
              <a:rPr lang="zh-CN" altLang="en-US" dirty="0"/>
              <a:t>解码</a:t>
            </a:r>
            <a:endParaRPr lang="en-US" altLang="zh-CN" dirty="0"/>
          </a:p>
        </p:txBody>
      </p:sp>
      <p:sp>
        <p:nvSpPr>
          <p:cNvPr id="4" name="日期占位符 3"/>
          <p:cNvSpPr>
            <a:spLocks noGrp="1"/>
          </p:cNvSpPr>
          <p:nvPr>
            <p:ph type="dt" sz="half" idx="10"/>
            <p:custDataLst>
              <p:tags r:id="rId2"/>
            </p:custDataLst>
          </p:nvPr>
        </p:nvSpPr>
        <p:spPr/>
        <p:txBody>
          <a:bodyPr/>
          <a:lstStyle/>
          <a:p>
            <a:pPr>
              <a:defRPr/>
            </a:pPr>
            <a:r>
              <a:rPr lang="en-US" altLang="zh-CN"/>
              <a:t>2016</a:t>
            </a:r>
            <a:r>
              <a:rPr lang="zh-CN" altLang="en-US"/>
              <a:t>秋</a:t>
            </a:r>
            <a:endParaRPr lang="en-US" altLang="zh-CN" dirty="0"/>
          </a:p>
        </p:txBody>
      </p:sp>
      <p:sp>
        <p:nvSpPr>
          <p:cNvPr id="31795" name="灯片编号占位符 290"/>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80312A74-0E5A-4005-9895-8CC5968E27B7}" type="slidenum">
              <a:rPr lang="en-US" altLang="zh-CN" smtClean="0">
                <a:latin typeface="Arial Black" panose="020B0A04020102020204" pitchFamily="34" charset="0"/>
              </a:rPr>
            </a:fld>
            <a:endParaRPr lang="en-US" altLang="zh-CN">
              <a:latin typeface="Arial Black" panose="020B0A04020102020204" pitchFamily="34" charset="0"/>
            </a:endParaRPr>
          </a:p>
        </p:txBody>
      </p:sp>
      <p:sp>
        <p:nvSpPr>
          <p:cNvPr id="31747" name="Line 6"/>
          <p:cNvSpPr>
            <a:spLocks noChangeShapeType="1"/>
          </p:cNvSpPr>
          <p:nvPr>
            <p:custDataLst>
              <p:tags r:id="rId4"/>
            </p:custDataLst>
          </p:nvPr>
        </p:nvSpPr>
        <p:spPr bwMode="auto">
          <a:xfrm>
            <a:off x="3219450" y="1853084"/>
            <a:ext cx="0" cy="1624013"/>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1748" name="Line 9"/>
          <p:cNvSpPr>
            <a:spLocks noChangeShapeType="1"/>
          </p:cNvSpPr>
          <p:nvPr>
            <p:custDataLst>
              <p:tags r:id="rId5"/>
            </p:custDataLst>
          </p:nvPr>
        </p:nvSpPr>
        <p:spPr bwMode="auto">
          <a:xfrm>
            <a:off x="4276725" y="1829272"/>
            <a:ext cx="0" cy="1624012"/>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1749" name="Text Box 10"/>
          <p:cNvSpPr txBox="1">
            <a:spLocks noChangeArrowheads="1"/>
          </p:cNvSpPr>
          <p:nvPr>
            <p:custDataLst>
              <p:tags r:id="rId6"/>
            </p:custDataLst>
          </p:nvPr>
        </p:nvSpPr>
        <p:spPr bwMode="auto">
          <a:xfrm>
            <a:off x="2389188" y="3261197"/>
            <a:ext cx="669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cs typeface="Arial" panose="020B0604020202020204" pitchFamily="34" charset="0"/>
              </a:rPr>
              <a:t>slot 1</a:t>
            </a:r>
            <a:endParaRPr lang="en-US" altLang="zh-CN" sz="1600">
              <a:cs typeface="Arial" panose="020B0604020202020204" pitchFamily="34" charset="0"/>
            </a:endParaRPr>
          </a:p>
        </p:txBody>
      </p:sp>
      <p:sp>
        <p:nvSpPr>
          <p:cNvPr id="31750" name="Text Box 11"/>
          <p:cNvSpPr txBox="1">
            <a:spLocks noChangeArrowheads="1"/>
          </p:cNvSpPr>
          <p:nvPr>
            <p:custDataLst>
              <p:tags r:id="rId7"/>
            </p:custDataLst>
          </p:nvPr>
        </p:nvSpPr>
        <p:spPr bwMode="auto">
          <a:xfrm>
            <a:off x="3408363" y="3265959"/>
            <a:ext cx="669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cs typeface="Arial" panose="020B0604020202020204" pitchFamily="34" charset="0"/>
              </a:rPr>
              <a:t>slot 0</a:t>
            </a:r>
            <a:endParaRPr lang="en-US" altLang="zh-CN" sz="1600">
              <a:cs typeface="Arial" panose="020B0604020202020204" pitchFamily="34" charset="0"/>
            </a:endParaRPr>
          </a:p>
        </p:txBody>
      </p:sp>
      <p:grpSp>
        <p:nvGrpSpPr>
          <p:cNvPr id="2" name="Group 150"/>
          <p:cNvGrpSpPr/>
          <p:nvPr>
            <p:custDataLst>
              <p:tags r:id="rId8"/>
            </p:custDataLst>
          </p:nvPr>
        </p:nvGrpSpPr>
        <p:grpSpPr bwMode="auto">
          <a:xfrm>
            <a:off x="2084388" y="1762597"/>
            <a:ext cx="1254125" cy="1624012"/>
            <a:chOff x="1313" y="921"/>
            <a:chExt cx="790" cy="1023"/>
          </a:xfrm>
        </p:grpSpPr>
        <p:sp>
          <p:nvSpPr>
            <p:cNvPr id="32004" name="Line 5"/>
            <p:cNvSpPr>
              <a:spLocks noChangeShapeType="1"/>
            </p:cNvSpPr>
            <p:nvPr>
              <p:custDataLst>
                <p:tags r:id="rId9"/>
              </p:custDataLst>
            </p:nvPr>
          </p:nvSpPr>
          <p:spPr bwMode="auto">
            <a:xfrm>
              <a:off x="1350" y="921"/>
              <a:ext cx="0" cy="1023"/>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2005" name="Rectangle 12"/>
            <p:cNvSpPr>
              <a:spLocks noChangeArrowheads="1"/>
            </p:cNvSpPr>
            <p:nvPr>
              <p:custDataLst>
                <p:tags r:id="rId10"/>
              </p:custDataLst>
            </p:nvPr>
          </p:nvSpPr>
          <p:spPr bwMode="auto">
            <a:xfrm>
              <a:off x="1350" y="1218"/>
              <a:ext cx="678" cy="13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006" name="Text Box 15"/>
            <p:cNvSpPr txBox="1">
              <a:spLocks noChangeArrowheads="1"/>
            </p:cNvSpPr>
            <p:nvPr>
              <p:custDataLst>
                <p:tags r:id="rId11"/>
              </p:custDataLst>
            </p:nvPr>
          </p:nvSpPr>
          <p:spPr bwMode="auto">
            <a:xfrm>
              <a:off x="1436" y="1194"/>
              <a:ext cx="4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cs typeface="Arial" panose="020B0604020202020204" pitchFamily="34" charset="0"/>
                </a:rPr>
                <a:t>d</a:t>
              </a:r>
              <a:r>
                <a:rPr lang="en-US" altLang="zh-CN" sz="1200" baseline="-25000">
                  <a:cs typeface="Arial" panose="020B0604020202020204" pitchFamily="34" charset="0"/>
                </a:rPr>
                <a:t>1</a:t>
              </a:r>
              <a:r>
                <a:rPr lang="en-US" altLang="zh-CN" sz="1200">
                  <a:cs typeface="Arial" panose="020B0604020202020204" pitchFamily="34" charset="0"/>
                </a:rPr>
                <a:t> = -1</a:t>
              </a:r>
              <a:endParaRPr lang="en-US" altLang="zh-CN" sz="1200">
                <a:cs typeface="Arial" panose="020B0604020202020204" pitchFamily="34" charset="0"/>
              </a:endParaRPr>
            </a:p>
          </p:txBody>
        </p:sp>
        <p:grpSp>
          <p:nvGrpSpPr>
            <p:cNvPr id="32007" name="Group 44"/>
            <p:cNvGrpSpPr/>
            <p:nvPr/>
          </p:nvGrpSpPr>
          <p:grpSpPr bwMode="auto">
            <a:xfrm>
              <a:off x="1313" y="1534"/>
              <a:ext cx="790" cy="307"/>
              <a:chOff x="1313" y="1534"/>
              <a:chExt cx="790" cy="307"/>
            </a:xfrm>
          </p:grpSpPr>
          <p:sp>
            <p:nvSpPr>
              <p:cNvPr id="32008" name="Text Box 17"/>
              <p:cNvSpPr txBox="1">
                <a:spLocks noChangeArrowheads="1"/>
              </p:cNvSpPr>
              <p:nvPr>
                <p:custDataLst>
                  <p:tags r:id="rId12"/>
                </p:custDataLst>
              </p:nvPr>
            </p:nvSpPr>
            <p:spPr bwMode="auto">
              <a:xfrm>
                <a:off x="1313"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2009" name="Group 22"/>
              <p:cNvGrpSpPr/>
              <p:nvPr/>
            </p:nvGrpSpPr>
            <p:grpSpPr bwMode="auto">
              <a:xfrm>
                <a:off x="1353" y="1539"/>
                <a:ext cx="258" cy="147"/>
                <a:chOff x="1353" y="1539"/>
                <a:chExt cx="258" cy="144"/>
              </a:xfrm>
            </p:grpSpPr>
            <p:sp>
              <p:nvSpPr>
                <p:cNvPr id="32031" name="Rectangle 18"/>
                <p:cNvSpPr>
                  <a:spLocks noChangeArrowheads="1"/>
                </p:cNvSpPr>
                <p:nvPr>
                  <p:custDataLst>
                    <p:tags r:id="rId13"/>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032" name="Line 20"/>
                <p:cNvSpPr>
                  <a:spLocks noChangeShapeType="1"/>
                </p:cNvSpPr>
                <p:nvPr>
                  <p:custDataLst>
                    <p:tags r:id="rId14"/>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033" name="Line 21"/>
                <p:cNvSpPr>
                  <a:spLocks noChangeShapeType="1"/>
                </p:cNvSpPr>
                <p:nvPr>
                  <p:custDataLst>
                    <p:tags r:id="rId15"/>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2010" name="Group 23"/>
              <p:cNvGrpSpPr/>
              <p:nvPr/>
            </p:nvGrpSpPr>
            <p:grpSpPr bwMode="auto">
              <a:xfrm>
                <a:off x="1773" y="1686"/>
                <a:ext cx="258" cy="144"/>
                <a:chOff x="1353" y="1539"/>
                <a:chExt cx="258" cy="144"/>
              </a:xfrm>
            </p:grpSpPr>
            <p:sp>
              <p:nvSpPr>
                <p:cNvPr id="32028" name="Rectangle 24"/>
                <p:cNvSpPr>
                  <a:spLocks noChangeArrowheads="1"/>
                </p:cNvSpPr>
                <p:nvPr>
                  <p:custDataLst>
                    <p:tags r:id="rId16"/>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029" name="Line 25"/>
                <p:cNvSpPr>
                  <a:spLocks noChangeShapeType="1"/>
                </p:cNvSpPr>
                <p:nvPr>
                  <p:custDataLst>
                    <p:tags r:id="rId17"/>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030" name="Line 26"/>
                <p:cNvSpPr>
                  <a:spLocks noChangeShapeType="1"/>
                </p:cNvSpPr>
                <p:nvPr>
                  <p:custDataLst>
                    <p:tags r:id="rId18"/>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2011" name="Rectangle 27"/>
              <p:cNvSpPr>
                <a:spLocks noChangeArrowheads="1"/>
              </p:cNvSpPr>
              <p:nvPr>
                <p:custDataLst>
                  <p:tags r:id="rId19"/>
                </p:custDataLst>
              </p:nvPr>
            </p:nvSpPr>
            <p:spPr bwMode="auto">
              <a:xfrm>
                <a:off x="1611" y="1686"/>
                <a:ext cx="81"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012" name="Rectangle 28"/>
              <p:cNvSpPr>
                <a:spLocks noChangeArrowheads="1"/>
              </p:cNvSpPr>
              <p:nvPr>
                <p:custDataLst>
                  <p:tags r:id="rId20"/>
                </p:custDataLst>
              </p:nvPr>
            </p:nvSpPr>
            <p:spPr bwMode="auto">
              <a:xfrm>
                <a:off x="1692" y="1536"/>
                <a:ext cx="81" cy="1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013" name="Text Box 29"/>
              <p:cNvSpPr txBox="1">
                <a:spLocks noChangeArrowheads="1"/>
              </p:cNvSpPr>
              <p:nvPr>
                <p:custDataLst>
                  <p:tags r:id="rId21"/>
                </p:custDataLst>
              </p:nvPr>
            </p:nvSpPr>
            <p:spPr bwMode="auto">
              <a:xfrm>
                <a:off x="1391"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2014" name="Text Box 30"/>
              <p:cNvSpPr txBox="1">
                <a:spLocks noChangeArrowheads="1"/>
              </p:cNvSpPr>
              <p:nvPr>
                <p:custDataLst>
                  <p:tags r:id="rId22"/>
                </p:custDataLst>
              </p:nvPr>
            </p:nvSpPr>
            <p:spPr bwMode="auto">
              <a:xfrm>
                <a:off x="1478"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2015" name="Text Box 31"/>
              <p:cNvSpPr txBox="1">
                <a:spLocks noChangeArrowheads="1"/>
              </p:cNvSpPr>
              <p:nvPr>
                <p:custDataLst>
                  <p:tags r:id="rId23"/>
                </p:custDataLst>
              </p:nvPr>
            </p:nvSpPr>
            <p:spPr bwMode="auto">
              <a:xfrm>
                <a:off x="1652" y="1540"/>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2016" name="Group 34"/>
              <p:cNvGrpSpPr/>
              <p:nvPr/>
            </p:nvGrpSpPr>
            <p:grpSpPr bwMode="auto">
              <a:xfrm>
                <a:off x="1565" y="1684"/>
                <a:ext cx="211" cy="157"/>
                <a:chOff x="857" y="1909"/>
                <a:chExt cx="211" cy="157"/>
              </a:xfrm>
            </p:grpSpPr>
            <p:sp>
              <p:nvSpPr>
                <p:cNvPr id="32026" name="Text Box 32"/>
                <p:cNvSpPr txBox="1">
                  <a:spLocks noChangeArrowheads="1"/>
                </p:cNvSpPr>
                <p:nvPr>
                  <p:custDataLst>
                    <p:tags r:id="rId24"/>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2027" name="Text Box 33"/>
                <p:cNvSpPr txBox="1">
                  <a:spLocks noChangeArrowheads="1"/>
                </p:cNvSpPr>
                <p:nvPr>
                  <p:custDataLst>
                    <p:tags r:id="rId25"/>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2017" name="Group 35"/>
              <p:cNvGrpSpPr/>
              <p:nvPr/>
            </p:nvGrpSpPr>
            <p:grpSpPr bwMode="auto">
              <a:xfrm>
                <a:off x="1730" y="1684"/>
                <a:ext cx="211" cy="157"/>
                <a:chOff x="857" y="1909"/>
                <a:chExt cx="211" cy="157"/>
              </a:xfrm>
            </p:grpSpPr>
            <p:sp>
              <p:nvSpPr>
                <p:cNvPr id="32024" name="Text Box 36"/>
                <p:cNvSpPr txBox="1">
                  <a:spLocks noChangeArrowheads="1"/>
                </p:cNvSpPr>
                <p:nvPr>
                  <p:custDataLst>
                    <p:tags r:id="rId26"/>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2025" name="Text Box 37"/>
                <p:cNvSpPr txBox="1">
                  <a:spLocks noChangeArrowheads="1"/>
                </p:cNvSpPr>
                <p:nvPr>
                  <p:custDataLst>
                    <p:tags r:id="rId27"/>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2018" name="Group 38"/>
              <p:cNvGrpSpPr/>
              <p:nvPr/>
            </p:nvGrpSpPr>
            <p:grpSpPr bwMode="auto">
              <a:xfrm>
                <a:off x="1808" y="1684"/>
                <a:ext cx="211" cy="157"/>
                <a:chOff x="857" y="1909"/>
                <a:chExt cx="211" cy="157"/>
              </a:xfrm>
            </p:grpSpPr>
            <p:sp>
              <p:nvSpPr>
                <p:cNvPr id="32022" name="Text Box 39"/>
                <p:cNvSpPr txBox="1">
                  <a:spLocks noChangeArrowheads="1"/>
                </p:cNvSpPr>
                <p:nvPr>
                  <p:custDataLst>
                    <p:tags r:id="rId28"/>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2023" name="Text Box 40"/>
                <p:cNvSpPr txBox="1">
                  <a:spLocks noChangeArrowheads="1"/>
                </p:cNvSpPr>
                <p:nvPr>
                  <p:custDataLst>
                    <p:tags r:id="rId29"/>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2019" name="Group 41"/>
              <p:cNvGrpSpPr/>
              <p:nvPr/>
            </p:nvGrpSpPr>
            <p:grpSpPr bwMode="auto">
              <a:xfrm>
                <a:off x="1892" y="1681"/>
                <a:ext cx="211" cy="157"/>
                <a:chOff x="857" y="1909"/>
                <a:chExt cx="211" cy="157"/>
              </a:xfrm>
            </p:grpSpPr>
            <p:sp>
              <p:nvSpPr>
                <p:cNvPr id="32020" name="Text Box 42"/>
                <p:cNvSpPr txBox="1">
                  <a:spLocks noChangeArrowheads="1"/>
                </p:cNvSpPr>
                <p:nvPr>
                  <p:custDataLst>
                    <p:tags r:id="rId30"/>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2021" name="Text Box 43"/>
                <p:cNvSpPr txBox="1">
                  <a:spLocks noChangeArrowheads="1"/>
                </p:cNvSpPr>
                <p:nvPr>
                  <p:custDataLst>
                    <p:tags r:id="rId31"/>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grpSp>
      <p:sp>
        <p:nvSpPr>
          <p:cNvPr id="31752" name="Oval 74"/>
          <p:cNvSpPr>
            <a:spLocks noChangeArrowheads="1"/>
          </p:cNvSpPr>
          <p:nvPr>
            <p:custDataLst>
              <p:tags r:id="rId32"/>
            </p:custDataLst>
          </p:nvPr>
        </p:nvSpPr>
        <p:spPr bwMode="auto">
          <a:xfrm>
            <a:off x="4672013" y="2156297"/>
            <a:ext cx="419100" cy="423862"/>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753" name="Text Box 75"/>
          <p:cNvSpPr txBox="1">
            <a:spLocks noChangeArrowheads="1"/>
          </p:cNvSpPr>
          <p:nvPr>
            <p:custDataLst>
              <p:tags r:id="rId33"/>
            </p:custDataLst>
          </p:nvPr>
        </p:nvSpPr>
        <p:spPr bwMode="auto">
          <a:xfrm>
            <a:off x="4298950" y="1745134"/>
            <a:ext cx="1182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cs typeface="Arial" panose="020B0604020202020204" pitchFamily="34" charset="0"/>
              </a:rPr>
              <a:t>Z</a:t>
            </a:r>
            <a:r>
              <a:rPr lang="en-US" altLang="zh-CN" baseline="-25000">
                <a:cs typeface="Arial" panose="020B0604020202020204" pitchFamily="34" charset="0"/>
              </a:rPr>
              <a:t>i,m</a:t>
            </a:r>
            <a:r>
              <a:rPr lang="en-US" altLang="zh-CN">
                <a:cs typeface="Arial" panose="020B0604020202020204" pitchFamily="34" charset="0"/>
              </a:rPr>
              <a:t>= d</a:t>
            </a:r>
            <a:r>
              <a:rPr lang="en-US" altLang="zh-CN" baseline="-25000">
                <a:cs typeface="Arial" panose="020B0604020202020204" pitchFamily="34" charset="0"/>
              </a:rPr>
              <a:t>i</a:t>
            </a:r>
            <a:r>
              <a:rPr lang="en-US" altLang="zh-CN" sz="2400" baseline="30000">
                <a:cs typeface="Arial" panose="020B0604020202020204" pitchFamily="34" charset="0"/>
              </a:rPr>
              <a:t>.</a:t>
            </a:r>
            <a:r>
              <a:rPr lang="en-US" altLang="zh-CN">
                <a:cs typeface="Arial" panose="020B0604020202020204" pitchFamily="34" charset="0"/>
              </a:rPr>
              <a:t>c</a:t>
            </a:r>
            <a:r>
              <a:rPr lang="en-US" altLang="zh-CN" baseline="-25000">
                <a:cs typeface="Arial" panose="020B0604020202020204" pitchFamily="34" charset="0"/>
              </a:rPr>
              <a:t>m</a:t>
            </a:r>
            <a:endParaRPr lang="en-US" altLang="zh-CN" baseline="-25000">
              <a:cs typeface="Arial" panose="020B0604020202020204" pitchFamily="34" charset="0"/>
            </a:endParaRPr>
          </a:p>
        </p:txBody>
      </p:sp>
      <p:sp>
        <p:nvSpPr>
          <p:cNvPr id="31754" name="Line 72"/>
          <p:cNvSpPr>
            <a:spLocks noChangeShapeType="1"/>
          </p:cNvSpPr>
          <p:nvPr>
            <p:custDataLst>
              <p:tags r:id="rId34"/>
            </p:custDataLst>
          </p:nvPr>
        </p:nvSpPr>
        <p:spPr bwMode="auto">
          <a:xfrm>
            <a:off x="4319588" y="2286472"/>
            <a:ext cx="319087" cy="4762"/>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755" name="Line 73"/>
          <p:cNvSpPr>
            <a:spLocks noChangeShapeType="1"/>
          </p:cNvSpPr>
          <p:nvPr>
            <p:custDataLst>
              <p:tags r:id="rId35"/>
            </p:custDataLst>
          </p:nvPr>
        </p:nvSpPr>
        <p:spPr bwMode="auto">
          <a:xfrm flipV="1">
            <a:off x="4333875" y="2551584"/>
            <a:ext cx="403225" cy="430213"/>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0" name="Group 149"/>
          <p:cNvGrpSpPr/>
          <p:nvPr>
            <p:custDataLst>
              <p:tags r:id="rId36"/>
            </p:custDataLst>
          </p:nvPr>
        </p:nvGrpSpPr>
        <p:grpSpPr bwMode="auto">
          <a:xfrm>
            <a:off x="3141663" y="1995959"/>
            <a:ext cx="1254125" cy="1236663"/>
            <a:chOff x="1979" y="1068"/>
            <a:chExt cx="790" cy="779"/>
          </a:xfrm>
        </p:grpSpPr>
        <p:sp>
          <p:nvSpPr>
            <p:cNvPr id="31975" name="Rectangle 13"/>
            <p:cNvSpPr>
              <a:spLocks noChangeArrowheads="1"/>
            </p:cNvSpPr>
            <p:nvPr>
              <p:custDataLst>
                <p:tags r:id="rId37"/>
              </p:custDataLst>
            </p:nvPr>
          </p:nvSpPr>
          <p:spPr bwMode="auto">
            <a:xfrm>
              <a:off x="2028" y="1092"/>
              <a:ext cx="669" cy="13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76" name="Text Box 16"/>
            <p:cNvSpPr txBox="1">
              <a:spLocks noChangeArrowheads="1"/>
            </p:cNvSpPr>
            <p:nvPr>
              <p:custDataLst>
                <p:tags r:id="rId38"/>
              </p:custDataLst>
            </p:nvPr>
          </p:nvSpPr>
          <p:spPr bwMode="auto">
            <a:xfrm>
              <a:off x="2186" y="1068"/>
              <a:ext cx="3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cs typeface="Arial" panose="020B0604020202020204" pitchFamily="34" charset="0"/>
                </a:rPr>
                <a:t>d</a:t>
              </a:r>
              <a:r>
                <a:rPr lang="en-US" altLang="zh-CN" sz="1200" baseline="-25000">
                  <a:cs typeface="Arial" panose="020B0604020202020204" pitchFamily="34" charset="0"/>
                </a:rPr>
                <a:t>0</a:t>
              </a:r>
              <a:r>
                <a:rPr lang="en-US" altLang="zh-CN" sz="1200">
                  <a:cs typeface="Arial" panose="020B0604020202020204" pitchFamily="34" charset="0"/>
                </a:rPr>
                <a:t> = 1</a:t>
              </a:r>
              <a:endParaRPr lang="en-US" altLang="zh-CN" sz="1200">
                <a:cs typeface="Arial" panose="020B0604020202020204" pitchFamily="34" charset="0"/>
              </a:endParaRPr>
            </a:p>
          </p:txBody>
        </p:sp>
        <p:grpSp>
          <p:nvGrpSpPr>
            <p:cNvPr id="31977" name="Group 45"/>
            <p:cNvGrpSpPr/>
            <p:nvPr/>
          </p:nvGrpSpPr>
          <p:grpSpPr bwMode="auto">
            <a:xfrm>
              <a:off x="1979" y="1540"/>
              <a:ext cx="790" cy="307"/>
              <a:chOff x="1313" y="1534"/>
              <a:chExt cx="790" cy="307"/>
            </a:xfrm>
          </p:grpSpPr>
          <p:sp>
            <p:nvSpPr>
              <p:cNvPr id="31978" name="Text Box 46"/>
              <p:cNvSpPr txBox="1">
                <a:spLocks noChangeArrowheads="1"/>
              </p:cNvSpPr>
              <p:nvPr>
                <p:custDataLst>
                  <p:tags r:id="rId39"/>
                </p:custDataLst>
              </p:nvPr>
            </p:nvSpPr>
            <p:spPr bwMode="auto">
              <a:xfrm>
                <a:off x="1313"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979" name="Group 47"/>
              <p:cNvGrpSpPr/>
              <p:nvPr/>
            </p:nvGrpSpPr>
            <p:grpSpPr bwMode="auto">
              <a:xfrm>
                <a:off x="1353" y="1539"/>
                <a:ext cx="258" cy="147"/>
                <a:chOff x="1353" y="1539"/>
                <a:chExt cx="258" cy="144"/>
              </a:xfrm>
            </p:grpSpPr>
            <p:sp>
              <p:nvSpPr>
                <p:cNvPr id="32001" name="Rectangle 48"/>
                <p:cNvSpPr>
                  <a:spLocks noChangeArrowheads="1"/>
                </p:cNvSpPr>
                <p:nvPr>
                  <p:custDataLst>
                    <p:tags r:id="rId40"/>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002" name="Line 49"/>
                <p:cNvSpPr>
                  <a:spLocks noChangeShapeType="1"/>
                </p:cNvSpPr>
                <p:nvPr>
                  <p:custDataLst>
                    <p:tags r:id="rId41"/>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003" name="Line 50"/>
                <p:cNvSpPr>
                  <a:spLocks noChangeShapeType="1"/>
                </p:cNvSpPr>
                <p:nvPr>
                  <p:custDataLst>
                    <p:tags r:id="rId42"/>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1980" name="Group 51"/>
              <p:cNvGrpSpPr/>
              <p:nvPr/>
            </p:nvGrpSpPr>
            <p:grpSpPr bwMode="auto">
              <a:xfrm>
                <a:off x="1773" y="1686"/>
                <a:ext cx="258" cy="144"/>
                <a:chOff x="1353" y="1539"/>
                <a:chExt cx="258" cy="144"/>
              </a:xfrm>
            </p:grpSpPr>
            <p:sp>
              <p:nvSpPr>
                <p:cNvPr id="31998" name="Rectangle 52"/>
                <p:cNvSpPr>
                  <a:spLocks noChangeArrowheads="1"/>
                </p:cNvSpPr>
                <p:nvPr>
                  <p:custDataLst>
                    <p:tags r:id="rId43"/>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99" name="Line 53"/>
                <p:cNvSpPr>
                  <a:spLocks noChangeShapeType="1"/>
                </p:cNvSpPr>
                <p:nvPr>
                  <p:custDataLst>
                    <p:tags r:id="rId44"/>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000" name="Line 54"/>
                <p:cNvSpPr>
                  <a:spLocks noChangeShapeType="1"/>
                </p:cNvSpPr>
                <p:nvPr>
                  <p:custDataLst>
                    <p:tags r:id="rId45"/>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1981" name="Rectangle 55"/>
              <p:cNvSpPr>
                <a:spLocks noChangeArrowheads="1"/>
              </p:cNvSpPr>
              <p:nvPr>
                <p:custDataLst>
                  <p:tags r:id="rId46"/>
                </p:custDataLst>
              </p:nvPr>
            </p:nvSpPr>
            <p:spPr bwMode="auto">
              <a:xfrm>
                <a:off x="1611" y="1686"/>
                <a:ext cx="81"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82" name="Rectangle 56"/>
              <p:cNvSpPr>
                <a:spLocks noChangeArrowheads="1"/>
              </p:cNvSpPr>
              <p:nvPr>
                <p:custDataLst>
                  <p:tags r:id="rId47"/>
                </p:custDataLst>
              </p:nvPr>
            </p:nvSpPr>
            <p:spPr bwMode="auto">
              <a:xfrm>
                <a:off x="1692" y="1536"/>
                <a:ext cx="81" cy="1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83" name="Text Box 57"/>
              <p:cNvSpPr txBox="1">
                <a:spLocks noChangeArrowheads="1"/>
              </p:cNvSpPr>
              <p:nvPr>
                <p:custDataLst>
                  <p:tags r:id="rId48"/>
                </p:custDataLst>
              </p:nvPr>
            </p:nvSpPr>
            <p:spPr bwMode="auto">
              <a:xfrm>
                <a:off x="1391"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84" name="Text Box 58"/>
              <p:cNvSpPr txBox="1">
                <a:spLocks noChangeArrowheads="1"/>
              </p:cNvSpPr>
              <p:nvPr>
                <p:custDataLst>
                  <p:tags r:id="rId49"/>
                </p:custDataLst>
              </p:nvPr>
            </p:nvSpPr>
            <p:spPr bwMode="auto">
              <a:xfrm>
                <a:off x="1478"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85" name="Text Box 59"/>
              <p:cNvSpPr txBox="1">
                <a:spLocks noChangeArrowheads="1"/>
              </p:cNvSpPr>
              <p:nvPr>
                <p:custDataLst>
                  <p:tags r:id="rId50"/>
                </p:custDataLst>
              </p:nvPr>
            </p:nvSpPr>
            <p:spPr bwMode="auto">
              <a:xfrm>
                <a:off x="1652" y="1540"/>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986" name="Group 60"/>
              <p:cNvGrpSpPr/>
              <p:nvPr/>
            </p:nvGrpSpPr>
            <p:grpSpPr bwMode="auto">
              <a:xfrm>
                <a:off x="1565" y="1684"/>
                <a:ext cx="211" cy="157"/>
                <a:chOff x="857" y="1909"/>
                <a:chExt cx="211" cy="157"/>
              </a:xfrm>
            </p:grpSpPr>
            <p:sp>
              <p:nvSpPr>
                <p:cNvPr id="31996" name="Text Box 61"/>
                <p:cNvSpPr txBox="1">
                  <a:spLocks noChangeArrowheads="1"/>
                </p:cNvSpPr>
                <p:nvPr>
                  <p:custDataLst>
                    <p:tags r:id="rId51"/>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97" name="Text Box 62"/>
                <p:cNvSpPr txBox="1">
                  <a:spLocks noChangeArrowheads="1"/>
                </p:cNvSpPr>
                <p:nvPr>
                  <p:custDataLst>
                    <p:tags r:id="rId52"/>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987" name="Group 63"/>
              <p:cNvGrpSpPr/>
              <p:nvPr/>
            </p:nvGrpSpPr>
            <p:grpSpPr bwMode="auto">
              <a:xfrm>
                <a:off x="1730" y="1684"/>
                <a:ext cx="211" cy="157"/>
                <a:chOff x="857" y="1909"/>
                <a:chExt cx="211" cy="157"/>
              </a:xfrm>
            </p:grpSpPr>
            <p:sp>
              <p:nvSpPr>
                <p:cNvPr id="31994" name="Text Box 64"/>
                <p:cNvSpPr txBox="1">
                  <a:spLocks noChangeArrowheads="1"/>
                </p:cNvSpPr>
                <p:nvPr>
                  <p:custDataLst>
                    <p:tags r:id="rId53"/>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95" name="Text Box 65"/>
                <p:cNvSpPr txBox="1">
                  <a:spLocks noChangeArrowheads="1"/>
                </p:cNvSpPr>
                <p:nvPr>
                  <p:custDataLst>
                    <p:tags r:id="rId54"/>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988" name="Group 66"/>
              <p:cNvGrpSpPr/>
              <p:nvPr/>
            </p:nvGrpSpPr>
            <p:grpSpPr bwMode="auto">
              <a:xfrm>
                <a:off x="1808" y="1684"/>
                <a:ext cx="211" cy="157"/>
                <a:chOff x="857" y="1909"/>
                <a:chExt cx="211" cy="157"/>
              </a:xfrm>
            </p:grpSpPr>
            <p:sp>
              <p:nvSpPr>
                <p:cNvPr id="31992" name="Text Box 67"/>
                <p:cNvSpPr txBox="1">
                  <a:spLocks noChangeArrowheads="1"/>
                </p:cNvSpPr>
                <p:nvPr>
                  <p:custDataLst>
                    <p:tags r:id="rId55"/>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93" name="Text Box 68"/>
                <p:cNvSpPr txBox="1">
                  <a:spLocks noChangeArrowheads="1"/>
                </p:cNvSpPr>
                <p:nvPr>
                  <p:custDataLst>
                    <p:tags r:id="rId56"/>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989" name="Group 69"/>
              <p:cNvGrpSpPr/>
              <p:nvPr/>
            </p:nvGrpSpPr>
            <p:grpSpPr bwMode="auto">
              <a:xfrm>
                <a:off x="1892" y="1681"/>
                <a:ext cx="211" cy="157"/>
                <a:chOff x="857" y="1909"/>
                <a:chExt cx="211" cy="157"/>
              </a:xfrm>
            </p:grpSpPr>
            <p:sp>
              <p:nvSpPr>
                <p:cNvPr id="31990" name="Text Box 70"/>
                <p:cNvSpPr txBox="1">
                  <a:spLocks noChangeArrowheads="1"/>
                </p:cNvSpPr>
                <p:nvPr>
                  <p:custDataLst>
                    <p:tags r:id="rId57"/>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91" name="Text Box 71"/>
                <p:cNvSpPr txBox="1">
                  <a:spLocks noChangeArrowheads="1"/>
                </p:cNvSpPr>
                <p:nvPr>
                  <p:custDataLst>
                    <p:tags r:id="rId58"/>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grpSp>
      <p:grpSp>
        <p:nvGrpSpPr>
          <p:cNvPr id="18" name="Group 76"/>
          <p:cNvGrpSpPr/>
          <p:nvPr>
            <p:custDataLst>
              <p:tags r:id="rId59"/>
            </p:custDataLst>
          </p:nvPr>
        </p:nvGrpSpPr>
        <p:grpSpPr bwMode="auto">
          <a:xfrm>
            <a:off x="6461125" y="2130897"/>
            <a:ext cx="1254125" cy="487362"/>
            <a:chOff x="1313" y="1534"/>
            <a:chExt cx="790" cy="307"/>
          </a:xfrm>
        </p:grpSpPr>
        <p:sp>
          <p:nvSpPr>
            <p:cNvPr id="31949" name="Text Box 77"/>
            <p:cNvSpPr txBox="1">
              <a:spLocks noChangeArrowheads="1"/>
            </p:cNvSpPr>
            <p:nvPr>
              <p:custDataLst>
                <p:tags r:id="rId60"/>
              </p:custDataLst>
            </p:nvPr>
          </p:nvSpPr>
          <p:spPr bwMode="auto">
            <a:xfrm>
              <a:off x="1313"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950" name="Group 78"/>
            <p:cNvGrpSpPr/>
            <p:nvPr/>
          </p:nvGrpSpPr>
          <p:grpSpPr bwMode="auto">
            <a:xfrm>
              <a:off x="1353" y="1539"/>
              <a:ext cx="258" cy="147"/>
              <a:chOff x="1353" y="1539"/>
              <a:chExt cx="258" cy="144"/>
            </a:xfrm>
          </p:grpSpPr>
          <p:sp>
            <p:nvSpPr>
              <p:cNvPr id="31972" name="Rectangle 79"/>
              <p:cNvSpPr>
                <a:spLocks noChangeArrowheads="1"/>
              </p:cNvSpPr>
              <p:nvPr>
                <p:custDataLst>
                  <p:tags r:id="rId61"/>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73" name="Line 80"/>
              <p:cNvSpPr>
                <a:spLocks noChangeShapeType="1"/>
              </p:cNvSpPr>
              <p:nvPr>
                <p:custDataLst>
                  <p:tags r:id="rId62"/>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974" name="Line 81"/>
              <p:cNvSpPr>
                <a:spLocks noChangeShapeType="1"/>
              </p:cNvSpPr>
              <p:nvPr>
                <p:custDataLst>
                  <p:tags r:id="rId63"/>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1951" name="Group 82"/>
            <p:cNvGrpSpPr/>
            <p:nvPr/>
          </p:nvGrpSpPr>
          <p:grpSpPr bwMode="auto">
            <a:xfrm>
              <a:off x="1773" y="1686"/>
              <a:ext cx="258" cy="144"/>
              <a:chOff x="1353" y="1539"/>
              <a:chExt cx="258" cy="144"/>
            </a:xfrm>
          </p:grpSpPr>
          <p:sp>
            <p:nvSpPr>
              <p:cNvPr id="31969" name="Rectangle 83"/>
              <p:cNvSpPr>
                <a:spLocks noChangeArrowheads="1"/>
              </p:cNvSpPr>
              <p:nvPr>
                <p:custDataLst>
                  <p:tags r:id="rId64"/>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70" name="Line 84"/>
              <p:cNvSpPr>
                <a:spLocks noChangeShapeType="1"/>
              </p:cNvSpPr>
              <p:nvPr>
                <p:custDataLst>
                  <p:tags r:id="rId65"/>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971" name="Line 85"/>
              <p:cNvSpPr>
                <a:spLocks noChangeShapeType="1"/>
              </p:cNvSpPr>
              <p:nvPr>
                <p:custDataLst>
                  <p:tags r:id="rId66"/>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1952" name="Rectangle 86"/>
            <p:cNvSpPr>
              <a:spLocks noChangeArrowheads="1"/>
            </p:cNvSpPr>
            <p:nvPr>
              <p:custDataLst>
                <p:tags r:id="rId67"/>
              </p:custDataLst>
            </p:nvPr>
          </p:nvSpPr>
          <p:spPr bwMode="auto">
            <a:xfrm>
              <a:off x="1611" y="1686"/>
              <a:ext cx="81"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53" name="Rectangle 87"/>
            <p:cNvSpPr>
              <a:spLocks noChangeArrowheads="1"/>
            </p:cNvSpPr>
            <p:nvPr>
              <p:custDataLst>
                <p:tags r:id="rId68"/>
              </p:custDataLst>
            </p:nvPr>
          </p:nvSpPr>
          <p:spPr bwMode="auto">
            <a:xfrm>
              <a:off x="1692" y="1536"/>
              <a:ext cx="81" cy="1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54" name="Text Box 88"/>
            <p:cNvSpPr txBox="1">
              <a:spLocks noChangeArrowheads="1"/>
            </p:cNvSpPr>
            <p:nvPr>
              <p:custDataLst>
                <p:tags r:id="rId69"/>
              </p:custDataLst>
            </p:nvPr>
          </p:nvSpPr>
          <p:spPr bwMode="auto">
            <a:xfrm>
              <a:off x="1391"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55" name="Text Box 89"/>
            <p:cNvSpPr txBox="1">
              <a:spLocks noChangeArrowheads="1"/>
            </p:cNvSpPr>
            <p:nvPr>
              <p:custDataLst>
                <p:tags r:id="rId70"/>
              </p:custDataLst>
            </p:nvPr>
          </p:nvSpPr>
          <p:spPr bwMode="auto">
            <a:xfrm>
              <a:off x="1478"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56" name="Text Box 90"/>
            <p:cNvSpPr txBox="1">
              <a:spLocks noChangeArrowheads="1"/>
            </p:cNvSpPr>
            <p:nvPr>
              <p:custDataLst>
                <p:tags r:id="rId71"/>
              </p:custDataLst>
            </p:nvPr>
          </p:nvSpPr>
          <p:spPr bwMode="auto">
            <a:xfrm>
              <a:off x="1652" y="1540"/>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957" name="Group 91"/>
            <p:cNvGrpSpPr/>
            <p:nvPr/>
          </p:nvGrpSpPr>
          <p:grpSpPr bwMode="auto">
            <a:xfrm>
              <a:off x="1565" y="1684"/>
              <a:ext cx="211" cy="157"/>
              <a:chOff x="857" y="1909"/>
              <a:chExt cx="211" cy="157"/>
            </a:xfrm>
          </p:grpSpPr>
          <p:sp>
            <p:nvSpPr>
              <p:cNvPr id="31967" name="Text Box 92"/>
              <p:cNvSpPr txBox="1">
                <a:spLocks noChangeArrowheads="1"/>
              </p:cNvSpPr>
              <p:nvPr>
                <p:custDataLst>
                  <p:tags r:id="rId72"/>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68" name="Text Box 93"/>
              <p:cNvSpPr txBox="1">
                <a:spLocks noChangeArrowheads="1"/>
              </p:cNvSpPr>
              <p:nvPr>
                <p:custDataLst>
                  <p:tags r:id="rId73"/>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958" name="Group 94"/>
            <p:cNvGrpSpPr/>
            <p:nvPr/>
          </p:nvGrpSpPr>
          <p:grpSpPr bwMode="auto">
            <a:xfrm>
              <a:off x="1730" y="1684"/>
              <a:ext cx="211" cy="157"/>
              <a:chOff x="857" y="1909"/>
              <a:chExt cx="211" cy="157"/>
            </a:xfrm>
          </p:grpSpPr>
          <p:sp>
            <p:nvSpPr>
              <p:cNvPr id="31965" name="Text Box 95"/>
              <p:cNvSpPr txBox="1">
                <a:spLocks noChangeArrowheads="1"/>
              </p:cNvSpPr>
              <p:nvPr>
                <p:custDataLst>
                  <p:tags r:id="rId74"/>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66" name="Text Box 96"/>
              <p:cNvSpPr txBox="1">
                <a:spLocks noChangeArrowheads="1"/>
              </p:cNvSpPr>
              <p:nvPr>
                <p:custDataLst>
                  <p:tags r:id="rId75"/>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959" name="Group 97"/>
            <p:cNvGrpSpPr/>
            <p:nvPr/>
          </p:nvGrpSpPr>
          <p:grpSpPr bwMode="auto">
            <a:xfrm>
              <a:off x="1808" y="1684"/>
              <a:ext cx="211" cy="157"/>
              <a:chOff x="857" y="1909"/>
              <a:chExt cx="211" cy="157"/>
            </a:xfrm>
          </p:grpSpPr>
          <p:sp>
            <p:nvSpPr>
              <p:cNvPr id="31963" name="Text Box 98"/>
              <p:cNvSpPr txBox="1">
                <a:spLocks noChangeArrowheads="1"/>
              </p:cNvSpPr>
              <p:nvPr>
                <p:custDataLst>
                  <p:tags r:id="rId76"/>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64" name="Text Box 99"/>
              <p:cNvSpPr txBox="1">
                <a:spLocks noChangeArrowheads="1"/>
              </p:cNvSpPr>
              <p:nvPr>
                <p:custDataLst>
                  <p:tags r:id="rId77"/>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960" name="Group 100"/>
            <p:cNvGrpSpPr/>
            <p:nvPr/>
          </p:nvGrpSpPr>
          <p:grpSpPr bwMode="auto">
            <a:xfrm>
              <a:off x="1892" y="1681"/>
              <a:ext cx="211" cy="157"/>
              <a:chOff x="857" y="1909"/>
              <a:chExt cx="211" cy="157"/>
            </a:xfrm>
          </p:grpSpPr>
          <p:sp>
            <p:nvSpPr>
              <p:cNvPr id="31961" name="Text Box 101"/>
              <p:cNvSpPr txBox="1">
                <a:spLocks noChangeArrowheads="1"/>
              </p:cNvSpPr>
              <p:nvPr>
                <p:custDataLst>
                  <p:tags r:id="rId78"/>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62" name="Text Box 102"/>
              <p:cNvSpPr txBox="1">
                <a:spLocks noChangeArrowheads="1"/>
              </p:cNvSpPr>
              <p:nvPr>
                <p:custDataLst>
                  <p:tags r:id="rId79"/>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grpSp>
        <p:nvGrpSpPr>
          <p:cNvPr id="25" name="Group 136"/>
          <p:cNvGrpSpPr/>
          <p:nvPr>
            <p:custDataLst>
              <p:tags r:id="rId80"/>
            </p:custDataLst>
          </p:nvPr>
        </p:nvGrpSpPr>
        <p:grpSpPr bwMode="auto">
          <a:xfrm>
            <a:off x="5360988" y="2130897"/>
            <a:ext cx="1249362" cy="487362"/>
            <a:chOff x="4928" y="1534"/>
            <a:chExt cx="787" cy="307"/>
          </a:xfrm>
        </p:grpSpPr>
        <p:grpSp>
          <p:nvGrpSpPr>
            <p:cNvPr id="31918" name="Group 134"/>
            <p:cNvGrpSpPr/>
            <p:nvPr/>
          </p:nvGrpSpPr>
          <p:grpSpPr bwMode="auto">
            <a:xfrm>
              <a:off x="5354" y="1534"/>
              <a:ext cx="361" cy="154"/>
              <a:chOff x="5009" y="1132"/>
              <a:chExt cx="361" cy="154"/>
            </a:xfrm>
          </p:grpSpPr>
          <p:sp>
            <p:nvSpPr>
              <p:cNvPr id="31942" name="Text Box 104"/>
              <p:cNvSpPr txBox="1">
                <a:spLocks noChangeArrowheads="1"/>
              </p:cNvSpPr>
              <p:nvPr>
                <p:custDataLst>
                  <p:tags r:id="rId81"/>
                </p:custDataLst>
              </p:nvPr>
            </p:nvSpPr>
            <p:spPr bwMode="auto">
              <a:xfrm>
                <a:off x="5009" y="113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943" name="Group 105"/>
              <p:cNvGrpSpPr/>
              <p:nvPr/>
            </p:nvGrpSpPr>
            <p:grpSpPr bwMode="auto">
              <a:xfrm>
                <a:off x="5049" y="1137"/>
                <a:ext cx="258" cy="147"/>
                <a:chOff x="1353" y="1539"/>
                <a:chExt cx="258" cy="144"/>
              </a:xfrm>
            </p:grpSpPr>
            <p:sp>
              <p:nvSpPr>
                <p:cNvPr id="31946" name="Rectangle 106"/>
                <p:cNvSpPr>
                  <a:spLocks noChangeArrowheads="1"/>
                </p:cNvSpPr>
                <p:nvPr>
                  <p:custDataLst>
                    <p:tags r:id="rId82"/>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47" name="Line 107"/>
                <p:cNvSpPr>
                  <a:spLocks noChangeShapeType="1"/>
                </p:cNvSpPr>
                <p:nvPr>
                  <p:custDataLst>
                    <p:tags r:id="rId83"/>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948" name="Line 108"/>
                <p:cNvSpPr>
                  <a:spLocks noChangeShapeType="1"/>
                </p:cNvSpPr>
                <p:nvPr>
                  <p:custDataLst>
                    <p:tags r:id="rId84"/>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1944" name="Text Box 115"/>
              <p:cNvSpPr txBox="1">
                <a:spLocks noChangeArrowheads="1"/>
              </p:cNvSpPr>
              <p:nvPr>
                <p:custDataLst>
                  <p:tags r:id="rId85"/>
                </p:custDataLst>
              </p:nvPr>
            </p:nvSpPr>
            <p:spPr bwMode="auto">
              <a:xfrm>
                <a:off x="5087" y="113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45" name="Text Box 116"/>
              <p:cNvSpPr txBox="1">
                <a:spLocks noChangeArrowheads="1"/>
              </p:cNvSpPr>
              <p:nvPr>
                <p:custDataLst>
                  <p:tags r:id="rId86"/>
                </p:custDataLst>
              </p:nvPr>
            </p:nvSpPr>
            <p:spPr bwMode="auto">
              <a:xfrm>
                <a:off x="5174" y="113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grpSp>
          <p:nvGrpSpPr>
            <p:cNvPr id="31919" name="Group 135"/>
            <p:cNvGrpSpPr/>
            <p:nvPr/>
          </p:nvGrpSpPr>
          <p:grpSpPr bwMode="auto">
            <a:xfrm>
              <a:off x="4928" y="1536"/>
              <a:ext cx="550" cy="305"/>
              <a:chOff x="5114" y="1518"/>
              <a:chExt cx="550" cy="305"/>
            </a:xfrm>
          </p:grpSpPr>
          <p:grpSp>
            <p:nvGrpSpPr>
              <p:cNvPr id="31920" name="Group 133"/>
              <p:cNvGrpSpPr/>
              <p:nvPr/>
            </p:nvGrpSpPr>
            <p:grpSpPr bwMode="auto">
              <a:xfrm>
                <a:off x="5375" y="1518"/>
                <a:ext cx="196" cy="158"/>
                <a:chOff x="5378" y="1518"/>
                <a:chExt cx="196" cy="158"/>
              </a:xfrm>
            </p:grpSpPr>
            <p:sp>
              <p:nvSpPr>
                <p:cNvPr id="31940" name="Rectangle 114"/>
                <p:cNvSpPr>
                  <a:spLocks noChangeArrowheads="1"/>
                </p:cNvSpPr>
                <p:nvPr>
                  <p:custDataLst>
                    <p:tags r:id="rId87"/>
                  </p:custDataLst>
                </p:nvPr>
              </p:nvSpPr>
              <p:spPr bwMode="auto">
                <a:xfrm>
                  <a:off x="5418" y="1518"/>
                  <a:ext cx="81" cy="1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41" name="Text Box 117"/>
                <p:cNvSpPr txBox="1">
                  <a:spLocks noChangeArrowheads="1"/>
                </p:cNvSpPr>
                <p:nvPr>
                  <p:custDataLst>
                    <p:tags r:id="rId88"/>
                  </p:custDataLst>
                </p:nvPr>
              </p:nvSpPr>
              <p:spPr bwMode="auto">
                <a:xfrm>
                  <a:off x="5378" y="152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grpSp>
            <p:nvGrpSpPr>
              <p:cNvPr id="31921" name="Group 132"/>
              <p:cNvGrpSpPr/>
              <p:nvPr/>
            </p:nvGrpSpPr>
            <p:grpSpPr bwMode="auto">
              <a:xfrm>
                <a:off x="5453" y="1666"/>
                <a:ext cx="211" cy="157"/>
                <a:chOff x="5261" y="1282"/>
                <a:chExt cx="211" cy="157"/>
              </a:xfrm>
            </p:grpSpPr>
            <p:sp>
              <p:nvSpPr>
                <p:cNvPr id="31936" name="Rectangle 113"/>
                <p:cNvSpPr>
                  <a:spLocks noChangeArrowheads="1"/>
                </p:cNvSpPr>
                <p:nvPr>
                  <p:custDataLst>
                    <p:tags r:id="rId89"/>
                  </p:custDataLst>
                </p:nvPr>
              </p:nvSpPr>
              <p:spPr bwMode="auto">
                <a:xfrm>
                  <a:off x="5307" y="1284"/>
                  <a:ext cx="81"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1937" name="Group 118"/>
                <p:cNvGrpSpPr/>
                <p:nvPr/>
              </p:nvGrpSpPr>
              <p:grpSpPr bwMode="auto">
                <a:xfrm>
                  <a:off x="5261" y="1282"/>
                  <a:ext cx="211" cy="157"/>
                  <a:chOff x="857" y="1909"/>
                  <a:chExt cx="211" cy="157"/>
                </a:xfrm>
              </p:grpSpPr>
              <p:sp>
                <p:nvSpPr>
                  <p:cNvPr id="31938" name="Text Box 119"/>
                  <p:cNvSpPr txBox="1">
                    <a:spLocks noChangeArrowheads="1"/>
                  </p:cNvSpPr>
                  <p:nvPr>
                    <p:custDataLst>
                      <p:tags r:id="rId90"/>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39" name="Text Box 120"/>
                  <p:cNvSpPr txBox="1">
                    <a:spLocks noChangeArrowheads="1"/>
                  </p:cNvSpPr>
                  <p:nvPr>
                    <p:custDataLst>
                      <p:tags r:id="rId91"/>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grpSp>
            <p:nvGrpSpPr>
              <p:cNvPr id="31922" name="Group 131"/>
              <p:cNvGrpSpPr/>
              <p:nvPr/>
            </p:nvGrpSpPr>
            <p:grpSpPr bwMode="auto">
              <a:xfrm>
                <a:off x="5114" y="1663"/>
                <a:ext cx="373" cy="160"/>
                <a:chOff x="5426" y="1279"/>
                <a:chExt cx="373" cy="160"/>
              </a:xfrm>
            </p:grpSpPr>
            <p:grpSp>
              <p:nvGrpSpPr>
                <p:cNvPr id="31923" name="Group 109"/>
                <p:cNvGrpSpPr/>
                <p:nvPr/>
              </p:nvGrpSpPr>
              <p:grpSpPr bwMode="auto">
                <a:xfrm>
                  <a:off x="5469" y="1284"/>
                  <a:ext cx="258" cy="144"/>
                  <a:chOff x="1353" y="1539"/>
                  <a:chExt cx="258" cy="144"/>
                </a:xfrm>
              </p:grpSpPr>
              <p:sp>
                <p:nvSpPr>
                  <p:cNvPr id="31933" name="Rectangle 110"/>
                  <p:cNvSpPr>
                    <a:spLocks noChangeArrowheads="1"/>
                  </p:cNvSpPr>
                  <p:nvPr>
                    <p:custDataLst>
                      <p:tags r:id="rId92"/>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34" name="Line 111"/>
                  <p:cNvSpPr>
                    <a:spLocks noChangeShapeType="1"/>
                  </p:cNvSpPr>
                  <p:nvPr>
                    <p:custDataLst>
                      <p:tags r:id="rId93"/>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935" name="Line 112"/>
                  <p:cNvSpPr>
                    <a:spLocks noChangeShapeType="1"/>
                  </p:cNvSpPr>
                  <p:nvPr>
                    <p:custDataLst>
                      <p:tags r:id="rId94"/>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1924" name="Group 121"/>
                <p:cNvGrpSpPr/>
                <p:nvPr/>
              </p:nvGrpSpPr>
              <p:grpSpPr bwMode="auto">
                <a:xfrm>
                  <a:off x="5426" y="1282"/>
                  <a:ext cx="211" cy="157"/>
                  <a:chOff x="857" y="1909"/>
                  <a:chExt cx="211" cy="157"/>
                </a:xfrm>
              </p:grpSpPr>
              <p:sp>
                <p:nvSpPr>
                  <p:cNvPr id="31931" name="Text Box 122"/>
                  <p:cNvSpPr txBox="1">
                    <a:spLocks noChangeArrowheads="1"/>
                  </p:cNvSpPr>
                  <p:nvPr>
                    <p:custDataLst>
                      <p:tags r:id="rId95"/>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32" name="Text Box 123"/>
                  <p:cNvSpPr txBox="1">
                    <a:spLocks noChangeArrowheads="1"/>
                  </p:cNvSpPr>
                  <p:nvPr>
                    <p:custDataLst>
                      <p:tags r:id="rId96"/>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925" name="Group 124"/>
                <p:cNvGrpSpPr/>
                <p:nvPr/>
              </p:nvGrpSpPr>
              <p:grpSpPr bwMode="auto">
                <a:xfrm>
                  <a:off x="5504" y="1282"/>
                  <a:ext cx="211" cy="157"/>
                  <a:chOff x="857" y="1909"/>
                  <a:chExt cx="211" cy="157"/>
                </a:xfrm>
              </p:grpSpPr>
              <p:sp>
                <p:nvSpPr>
                  <p:cNvPr id="31929" name="Text Box 125"/>
                  <p:cNvSpPr txBox="1">
                    <a:spLocks noChangeArrowheads="1"/>
                  </p:cNvSpPr>
                  <p:nvPr>
                    <p:custDataLst>
                      <p:tags r:id="rId97"/>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30" name="Text Box 126"/>
                  <p:cNvSpPr txBox="1">
                    <a:spLocks noChangeArrowheads="1"/>
                  </p:cNvSpPr>
                  <p:nvPr>
                    <p:custDataLst>
                      <p:tags r:id="rId98"/>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926" name="Group 127"/>
                <p:cNvGrpSpPr/>
                <p:nvPr/>
              </p:nvGrpSpPr>
              <p:grpSpPr bwMode="auto">
                <a:xfrm>
                  <a:off x="5588" y="1279"/>
                  <a:ext cx="211" cy="157"/>
                  <a:chOff x="857" y="1909"/>
                  <a:chExt cx="211" cy="157"/>
                </a:xfrm>
              </p:grpSpPr>
              <p:sp>
                <p:nvSpPr>
                  <p:cNvPr id="31927" name="Text Box 128"/>
                  <p:cNvSpPr txBox="1">
                    <a:spLocks noChangeArrowheads="1"/>
                  </p:cNvSpPr>
                  <p:nvPr>
                    <p:custDataLst>
                      <p:tags r:id="rId99"/>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28" name="Text Box 129"/>
                  <p:cNvSpPr txBox="1">
                    <a:spLocks noChangeArrowheads="1"/>
                  </p:cNvSpPr>
                  <p:nvPr>
                    <p:custDataLst>
                      <p:tags r:id="rId100"/>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grpSp>
      </p:grpSp>
      <p:sp>
        <p:nvSpPr>
          <p:cNvPr id="31759" name="Text Box 137"/>
          <p:cNvSpPr txBox="1">
            <a:spLocks noChangeArrowheads="1"/>
          </p:cNvSpPr>
          <p:nvPr>
            <p:custDataLst>
              <p:tags r:id="rId101"/>
            </p:custDataLst>
          </p:nvPr>
        </p:nvSpPr>
        <p:spPr bwMode="auto">
          <a:xfrm>
            <a:off x="6556375" y="2608734"/>
            <a:ext cx="8937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cs typeface="Arial" panose="020B0604020202020204" pitchFamily="34" charset="0"/>
              </a:rPr>
              <a:t>slot 0</a:t>
            </a:r>
            <a:endParaRPr lang="en-US" altLang="zh-CN" sz="1600">
              <a:cs typeface="Arial" panose="020B0604020202020204" pitchFamily="34" charset="0"/>
            </a:endParaRPr>
          </a:p>
          <a:p>
            <a:pPr algn="ctr" eaLnBrk="1" hangingPunct="1"/>
            <a:r>
              <a:rPr lang="en-US" altLang="zh-CN" sz="1600">
                <a:cs typeface="Arial" panose="020B0604020202020204" pitchFamily="34" charset="0"/>
              </a:rPr>
              <a:t>channel</a:t>
            </a:r>
            <a:endParaRPr lang="en-US" altLang="zh-CN" sz="1600">
              <a:cs typeface="Arial" panose="020B0604020202020204" pitchFamily="34" charset="0"/>
            </a:endParaRPr>
          </a:p>
          <a:p>
            <a:pPr algn="ctr" eaLnBrk="1" hangingPunct="1"/>
            <a:r>
              <a:rPr lang="en-US" altLang="zh-CN" sz="1600">
                <a:cs typeface="Arial" panose="020B0604020202020204" pitchFamily="34" charset="0"/>
              </a:rPr>
              <a:t>output</a:t>
            </a:r>
            <a:endParaRPr lang="en-US" altLang="zh-CN" sz="1600">
              <a:cs typeface="Arial" panose="020B0604020202020204" pitchFamily="34" charset="0"/>
            </a:endParaRPr>
          </a:p>
        </p:txBody>
      </p:sp>
      <p:sp>
        <p:nvSpPr>
          <p:cNvPr id="31760" name="Text Box 138"/>
          <p:cNvSpPr txBox="1">
            <a:spLocks noChangeArrowheads="1"/>
          </p:cNvSpPr>
          <p:nvPr>
            <p:custDataLst>
              <p:tags r:id="rId102"/>
            </p:custDataLst>
          </p:nvPr>
        </p:nvSpPr>
        <p:spPr bwMode="auto">
          <a:xfrm>
            <a:off x="5513388" y="2627784"/>
            <a:ext cx="89376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cs typeface="Arial" panose="020B0604020202020204" pitchFamily="34" charset="0"/>
              </a:rPr>
              <a:t>slot 1</a:t>
            </a:r>
            <a:endParaRPr lang="en-US" altLang="zh-CN" sz="1600">
              <a:cs typeface="Arial" panose="020B0604020202020204" pitchFamily="34" charset="0"/>
            </a:endParaRPr>
          </a:p>
          <a:p>
            <a:pPr algn="ctr" eaLnBrk="1" hangingPunct="1"/>
            <a:r>
              <a:rPr lang="en-US" altLang="zh-CN" sz="1600">
                <a:cs typeface="Arial" panose="020B0604020202020204" pitchFamily="34" charset="0"/>
              </a:rPr>
              <a:t>channel</a:t>
            </a:r>
            <a:endParaRPr lang="en-US" altLang="zh-CN" sz="1600">
              <a:cs typeface="Arial" panose="020B0604020202020204" pitchFamily="34" charset="0"/>
            </a:endParaRPr>
          </a:p>
          <a:p>
            <a:pPr algn="ctr" eaLnBrk="1" hangingPunct="1"/>
            <a:r>
              <a:rPr lang="en-US" altLang="zh-CN" sz="1600">
                <a:cs typeface="Arial" panose="020B0604020202020204" pitchFamily="34" charset="0"/>
              </a:rPr>
              <a:t>output</a:t>
            </a:r>
            <a:endParaRPr lang="en-US" altLang="zh-CN" sz="1600">
              <a:cs typeface="Arial" panose="020B0604020202020204" pitchFamily="34" charset="0"/>
            </a:endParaRPr>
          </a:p>
        </p:txBody>
      </p:sp>
      <p:sp>
        <p:nvSpPr>
          <p:cNvPr id="31761" name="Line 139"/>
          <p:cNvSpPr>
            <a:spLocks noChangeShapeType="1"/>
          </p:cNvSpPr>
          <p:nvPr>
            <p:custDataLst>
              <p:tags r:id="rId103"/>
            </p:custDataLst>
          </p:nvPr>
        </p:nvSpPr>
        <p:spPr bwMode="auto">
          <a:xfrm flipH="1">
            <a:off x="5438775" y="1967384"/>
            <a:ext cx="9525" cy="947738"/>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1762" name="Line 140"/>
          <p:cNvSpPr>
            <a:spLocks noChangeShapeType="1"/>
          </p:cNvSpPr>
          <p:nvPr>
            <p:custDataLst>
              <p:tags r:id="rId104"/>
            </p:custDataLst>
          </p:nvPr>
        </p:nvSpPr>
        <p:spPr bwMode="auto">
          <a:xfrm flipH="1">
            <a:off x="6510338" y="1948334"/>
            <a:ext cx="9525" cy="947738"/>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1763" name="Line 141"/>
          <p:cNvSpPr>
            <a:spLocks noChangeShapeType="1"/>
          </p:cNvSpPr>
          <p:nvPr>
            <p:custDataLst>
              <p:tags r:id="rId105"/>
            </p:custDataLst>
          </p:nvPr>
        </p:nvSpPr>
        <p:spPr bwMode="auto">
          <a:xfrm flipH="1">
            <a:off x="7624763" y="1957859"/>
            <a:ext cx="9525" cy="947738"/>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1764" name="Text Box 142"/>
          <p:cNvSpPr txBox="1">
            <a:spLocks noChangeArrowheads="1"/>
          </p:cNvSpPr>
          <p:nvPr>
            <p:custDataLst>
              <p:tags r:id="rId106"/>
            </p:custDataLst>
          </p:nvPr>
        </p:nvSpPr>
        <p:spPr bwMode="auto">
          <a:xfrm>
            <a:off x="5418138" y="1484784"/>
            <a:ext cx="2427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2000" dirty="0">
                <a:cs typeface="Arial" panose="020B0604020202020204" pitchFamily="34" charset="0"/>
              </a:rPr>
              <a:t>channel output </a:t>
            </a:r>
            <a:r>
              <a:rPr lang="en-US" altLang="zh-CN" sz="2000" dirty="0" err="1">
                <a:cs typeface="Arial" panose="020B0604020202020204" pitchFamily="34" charset="0"/>
              </a:rPr>
              <a:t>Z</a:t>
            </a:r>
            <a:r>
              <a:rPr lang="en-US" altLang="zh-CN" sz="2000" baseline="-25000" dirty="0" err="1">
                <a:cs typeface="Arial" panose="020B0604020202020204" pitchFamily="34" charset="0"/>
              </a:rPr>
              <a:t>i,m</a:t>
            </a:r>
            <a:endParaRPr lang="en-US" altLang="zh-CN" sz="2000" baseline="-25000" dirty="0">
              <a:cs typeface="Arial" panose="020B0604020202020204" pitchFamily="34" charset="0"/>
            </a:endParaRPr>
          </a:p>
        </p:txBody>
      </p:sp>
      <p:sp>
        <p:nvSpPr>
          <p:cNvPr id="31765" name="Text Box 143"/>
          <p:cNvSpPr txBox="1">
            <a:spLocks noChangeArrowheads="1"/>
          </p:cNvSpPr>
          <p:nvPr>
            <p:custDataLst>
              <p:tags r:id="rId107"/>
            </p:custDataLst>
          </p:nvPr>
        </p:nvSpPr>
        <p:spPr bwMode="auto">
          <a:xfrm>
            <a:off x="315913" y="2403947"/>
            <a:ext cx="9921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a:solidFill>
                  <a:srgbClr val="FF0000"/>
                </a:solidFill>
              </a:rPr>
              <a:t>sender</a:t>
            </a:r>
            <a:endParaRPr lang="en-US" altLang="zh-CN" sz="2000">
              <a:solidFill>
                <a:srgbClr val="FF0000"/>
              </a:solidFill>
            </a:endParaRPr>
          </a:p>
        </p:txBody>
      </p:sp>
      <p:sp>
        <p:nvSpPr>
          <p:cNvPr id="31766" name="Text Box 144"/>
          <p:cNvSpPr txBox="1">
            <a:spLocks noChangeArrowheads="1"/>
          </p:cNvSpPr>
          <p:nvPr>
            <p:custDataLst>
              <p:tags r:id="rId108"/>
            </p:custDataLst>
          </p:nvPr>
        </p:nvSpPr>
        <p:spPr bwMode="auto">
          <a:xfrm>
            <a:off x="1485900" y="2754784"/>
            <a:ext cx="67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cs typeface="Arial" panose="020B0604020202020204" pitchFamily="34" charset="0"/>
              </a:rPr>
              <a:t>code</a:t>
            </a:r>
            <a:endParaRPr lang="en-US" altLang="zh-CN">
              <a:cs typeface="Arial" panose="020B0604020202020204" pitchFamily="34" charset="0"/>
            </a:endParaRPr>
          </a:p>
        </p:txBody>
      </p:sp>
      <p:sp>
        <p:nvSpPr>
          <p:cNvPr id="31767" name="Text Box 145"/>
          <p:cNvSpPr txBox="1">
            <a:spLocks noChangeArrowheads="1"/>
          </p:cNvSpPr>
          <p:nvPr>
            <p:custDataLst>
              <p:tags r:id="rId109"/>
            </p:custDataLst>
          </p:nvPr>
        </p:nvSpPr>
        <p:spPr bwMode="auto">
          <a:xfrm>
            <a:off x="1525588" y="1980084"/>
            <a:ext cx="628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cs typeface="Arial" panose="020B0604020202020204" pitchFamily="34" charset="0"/>
              </a:rPr>
              <a:t>data</a:t>
            </a:r>
            <a:endParaRPr lang="en-US" altLang="zh-CN">
              <a:cs typeface="Arial" panose="020B0604020202020204" pitchFamily="34" charset="0"/>
            </a:endParaRPr>
          </a:p>
          <a:p>
            <a:pPr eaLnBrk="1" hangingPunct="1"/>
            <a:r>
              <a:rPr lang="en-US" altLang="zh-CN">
                <a:cs typeface="Arial" panose="020B0604020202020204" pitchFamily="34" charset="0"/>
              </a:rPr>
              <a:t>bits</a:t>
            </a:r>
            <a:endParaRPr lang="en-US" altLang="zh-CN">
              <a:cs typeface="Arial" panose="020B0604020202020204" pitchFamily="34" charset="0"/>
            </a:endParaRPr>
          </a:p>
        </p:txBody>
      </p:sp>
      <p:sp>
        <p:nvSpPr>
          <p:cNvPr id="31768" name="Line 146"/>
          <p:cNvSpPr>
            <a:spLocks noChangeShapeType="1"/>
          </p:cNvSpPr>
          <p:nvPr>
            <p:custDataLst>
              <p:tags r:id="rId110"/>
            </p:custDataLst>
          </p:nvPr>
        </p:nvSpPr>
        <p:spPr bwMode="auto">
          <a:xfrm>
            <a:off x="5132388" y="2354734"/>
            <a:ext cx="319087" cy="4763"/>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769" name="Line 151"/>
          <p:cNvSpPr>
            <a:spLocks noChangeShapeType="1"/>
          </p:cNvSpPr>
          <p:nvPr>
            <p:custDataLst>
              <p:tags r:id="rId111"/>
            </p:custDataLst>
          </p:nvPr>
        </p:nvSpPr>
        <p:spPr bwMode="auto">
          <a:xfrm>
            <a:off x="4033838" y="4467697"/>
            <a:ext cx="0" cy="1624012"/>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1770" name="Line 152"/>
          <p:cNvSpPr>
            <a:spLocks noChangeShapeType="1"/>
          </p:cNvSpPr>
          <p:nvPr>
            <p:custDataLst>
              <p:tags r:id="rId112"/>
            </p:custDataLst>
          </p:nvPr>
        </p:nvSpPr>
        <p:spPr bwMode="auto">
          <a:xfrm>
            <a:off x="5110163" y="4443884"/>
            <a:ext cx="0" cy="1624013"/>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1771" name="Text Box 153"/>
          <p:cNvSpPr txBox="1">
            <a:spLocks noChangeArrowheads="1"/>
          </p:cNvSpPr>
          <p:nvPr>
            <p:custDataLst>
              <p:tags r:id="rId113"/>
            </p:custDataLst>
          </p:nvPr>
        </p:nvSpPr>
        <p:spPr bwMode="auto">
          <a:xfrm>
            <a:off x="3222625" y="5875809"/>
            <a:ext cx="669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cs typeface="Arial" panose="020B0604020202020204" pitchFamily="34" charset="0"/>
              </a:rPr>
              <a:t>slot 1</a:t>
            </a:r>
            <a:endParaRPr lang="en-US" altLang="zh-CN" sz="1600">
              <a:cs typeface="Arial" panose="020B0604020202020204" pitchFamily="34" charset="0"/>
            </a:endParaRPr>
          </a:p>
        </p:txBody>
      </p:sp>
      <p:sp>
        <p:nvSpPr>
          <p:cNvPr id="31772" name="Text Box 154"/>
          <p:cNvSpPr txBox="1">
            <a:spLocks noChangeArrowheads="1"/>
          </p:cNvSpPr>
          <p:nvPr>
            <p:custDataLst>
              <p:tags r:id="rId114"/>
            </p:custDataLst>
          </p:nvPr>
        </p:nvSpPr>
        <p:spPr bwMode="auto">
          <a:xfrm>
            <a:off x="4241800" y="5880572"/>
            <a:ext cx="669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a:cs typeface="Arial" panose="020B0604020202020204" pitchFamily="34" charset="0"/>
              </a:rPr>
              <a:t>slot 0</a:t>
            </a:r>
            <a:endParaRPr lang="en-US" altLang="zh-CN" sz="1600">
              <a:cs typeface="Arial" panose="020B0604020202020204" pitchFamily="34" charset="0"/>
            </a:endParaRPr>
          </a:p>
        </p:txBody>
      </p:sp>
      <p:sp>
        <p:nvSpPr>
          <p:cNvPr id="31773" name="Line 156"/>
          <p:cNvSpPr>
            <a:spLocks noChangeShapeType="1"/>
          </p:cNvSpPr>
          <p:nvPr>
            <p:custDataLst>
              <p:tags r:id="rId115"/>
            </p:custDataLst>
          </p:nvPr>
        </p:nvSpPr>
        <p:spPr bwMode="auto">
          <a:xfrm>
            <a:off x="2957513" y="4507384"/>
            <a:ext cx="0" cy="1624013"/>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31758" name="Group 298"/>
          <p:cNvGrpSpPr/>
          <p:nvPr>
            <p:custDataLst>
              <p:tags r:id="rId116"/>
            </p:custDataLst>
          </p:nvPr>
        </p:nvGrpSpPr>
        <p:grpSpPr bwMode="auto">
          <a:xfrm>
            <a:off x="6289675" y="4939184"/>
            <a:ext cx="1076325" cy="274638"/>
            <a:chOff x="3962" y="2922"/>
            <a:chExt cx="678" cy="173"/>
          </a:xfrm>
        </p:grpSpPr>
        <p:sp>
          <p:nvSpPr>
            <p:cNvPr id="31916" name="Rectangle 157"/>
            <p:cNvSpPr>
              <a:spLocks noChangeArrowheads="1"/>
            </p:cNvSpPr>
            <p:nvPr>
              <p:custDataLst>
                <p:tags r:id="rId117"/>
              </p:custDataLst>
            </p:nvPr>
          </p:nvSpPr>
          <p:spPr bwMode="auto">
            <a:xfrm>
              <a:off x="3962" y="2946"/>
              <a:ext cx="678" cy="13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17" name="Text Box 158"/>
            <p:cNvSpPr txBox="1">
              <a:spLocks noChangeArrowheads="1"/>
            </p:cNvSpPr>
            <p:nvPr>
              <p:custDataLst>
                <p:tags r:id="rId118"/>
              </p:custDataLst>
            </p:nvPr>
          </p:nvSpPr>
          <p:spPr bwMode="auto">
            <a:xfrm>
              <a:off x="4048" y="2922"/>
              <a:ext cx="4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cs typeface="Arial" panose="020B0604020202020204" pitchFamily="34" charset="0"/>
                </a:rPr>
                <a:t>d</a:t>
              </a:r>
              <a:r>
                <a:rPr lang="en-US" altLang="zh-CN" sz="1200" baseline="-25000">
                  <a:cs typeface="Arial" panose="020B0604020202020204" pitchFamily="34" charset="0"/>
                </a:rPr>
                <a:t>1</a:t>
              </a:r>
              <a:r>
                <a:rPr lang="en-US" altLang="zh-CN" sz="1200">
                  <a:cs typeface="Arial" panose="020B0604020202020204" pitchFamily="34" charset="0"/>
                </a:rPr>
                <a:t> = -1</a:t>
              </a:r>
              <a:endParaRPr lang="en-US" altLang="zh-CN" sz="1200">
                <a:cs typeface="Arial" panose="020B0604020202020204" pitchFamily="34" charset="0"/>
              </a:endParaRPr>
            </a:p>
          </p:txBody>
        </p:sp>
      </p:grpSp>
      <p:sp>
        <p:nvSpPr>
          <p:cNvPr id="31775" name="Oval 186"/>
          <p:cNvSpPr>
            <a:spLocks noChangeArrowheads="1"/>
          </p:cNvSpPr>
          <p:nvPr>
            <p:custDataLst>
              <p:tags r:id="rId119"/>
            </p:custDataLst>
          </p:nvPr>
        </p:nvSpPr>
        <p:spPr bwMode="auto">
          <a:xfrm>
            <a:off x="5505450" y="4770909"/>
            <a:ext cx="419100" cy="42386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776" name="Line 188"/>
          <p:cNvSpPr>
            <a:spLocks noChangeShapeType="1"/>
          </p:cNvSpPr>
          <p:nvPr>
            <p:custDataLst>
              <p:tags r:id="rId120"/>
            </p:custDataLst>
          </p:nvPr>
        </p:nvSpPr>
        <p:spPr bwMode="auto">
          <a:xfrm>
            <a:off x="5153025" y="4901084"/>
            <a:ext cx="319088" cy="4763"/>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777" name="Line 189"/>
          <p:cNvSpPr>
            <a:spLocks noChangeShapeType="1"/>
          </p:cNvSpPr>
          <p:nvPr>
            <p:custDataLst>
              <p:tags r:id="rId121"/>
            </p:custDataLst>
          </p:nvPr>
        </p:nvSpPr>
        <p:spPr bwMode="auto">
          <a:xfrm flipV="1">
            <a:off x="5167313" y="5166197"/>
            <a:ext cx="403225" cy="430212"/>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1774" name="Group 296"/>
          <p:cNvGrpSpPr/>
          <p:nvPr>
            <p:custDataLst>
              <p:tags r:id="rId122"/>
            </p:custDataLst>
          </p:nvPr>
        </p:nvGrpSpPr>
        <p:grpSpPr bwMode="auto">
          <a:xfrm>
            <a:off x="7366000" y="4739159"/>
            <a:ext cx="1062038" cy="274638"/>
            <a:chOff x="4640" y="2796"/>
            <a:chExt cx="669" cy="173"/>
          </a:xfrm>
        </p:grpSpPr>
        <p:sp>
          <p:nvSpPr>
            <p:cNvPr id="31914" name="Rectangle 191"/>
            <p:cNvSpPr>
              <a:spLocks noChangeArrowheads="1"/>
            </p:cNvSpPr>
            <p:nvPr>
              <p:custDataLst>
                <p:tags r:id="rId123"/>
              </p:custDataLst>
            </p:nvPr>
          </p:nvSpPr>
          <p:spPr bwMode="auto">
            <a:xfrm>
              <a:off x="4640" y="2820"/>
              <a:ext cx="669" cy="13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15" name="Text Box 192"/>
            <p:cNvSpPr txBox="1">
              <a:spLocks noChangeArrowheads="1"/>
            </p:cNvSpPr>
            <p:nvPr>
              <p:custDataLst>
                <p:tags r:id="rId124"/>
              </p:custDataLst>
            </p:nvPr>
          </p:nvSpPr>
          <p:spPr bwMode="auto">
            <a:xfrm>
              <a:off x="4798" y="2796"/>
              <a:ext cx="3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cs typeface="Arial" panose="020B0604020202020204" pitchFamily="34" charset="0"/>
                </a:rPr>
                <a:t>d</a:t>
              </a:r>
              <a:r>
                <a:rPr lang="en-US" altLang="zh-CN" sz="1200" baseline="-25000">
                  <a:cs typeface="Arial" panose="020B0604020202020204" pitchFamily="34" charset="0"/>
                </a:rPr>
                <a:t>0</a:t>
              </a:r>
              <a:r>
                <a:rPr lang="en-US" altLang="zh-CN" sz="1200">
                  <a:cs typeface="Arial" panose="020B0604020202020204" pitchFamily="34" charset="0"/>
                </a:rPr>
                <a:t> = 1</a:t>
              </a:r>
              <a:endParaRPr lang="en-US" altLang="zh-CN" sz="1200">
                <a:cs typeface="Arial" panose="020B0604020202020204" pitchFamily="34" charset="0"/>
              </a:endParaRPr>
            </a:p>
          </p:txBody>
        </p:sp>
      </p:grpSp>
      <p:grpSp>
        <p:nvGrpSpPr>
          <p:cNvPr id="31778" name="Group 295"/>
          <p:cNvGrpSpPr/>
          <p:nvPr>
            <p:custDataLst>
              <p:tags r:id="rId125"/>
            </p:custDataLst>
          </p:nvPr>
        </p:nvGrpSpPr>
        <p:grpSpPr bwMode="auto">
          <a:xfrm>
            <a:off x="3965575" y="4662959"/>
            <a:ext cx="1263650" cy="1184275"/>
            <a:chOff x="2498" y="2748"/>
            <a:chExt cx="796" cy="746"/>
          </a:xfrm>
        </p:grpSpPr>
        <p:grpSp>
          <p:nvGrpSpPr>
            <p:cNvPr id="31860" name="Group 193"/>
            <p:cNvGrpSpPr/>
            <p:nvPr/>
          </p:nvGrpSpPr>
          <p:grpSpPr bwMode="auto">
            <a:xfrm>
              <a:off x="2504" y="3187"/>
              <a:ext cx="790" cy="307"/>
              <a:chOff x="1313" y="1534"/>
              <a:chExt cx="790" cy="307"/>
            </a:xfrm>
          </p:grpSpPr>
          <p:sp>
            <p:nvSpPr>
              <p:cNvPr id="31888" name="Text Box 194"/>
              <p:cNvSpPr txBox="1">
                <a:spLocks noChangeArrowheads="1"/>
              </p:cNvSpPr>
              <p:nvPr>
                <p:custDataLst>
                  <p:tags r:id="rId126"/>
                </p:custDataLst>
              </p:nvPr>
            </p:nvSpPr>
            <p:spPr bwMode="auto">
              <a:xfrm>
                <a:off x="1313"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889" name="Group 195"/>
              <p:cNvGrpSpPr/>
              <p:nvPr/>
            </p:nvGrpSpPr>
            <p:grpSpPr bwMode="auto">
              <a:xfrm>
                <a:off x="1353" y="1539"/>
                <a:ext cx="258" cy="147"/>
                <a:chOff x="1353" y="1539"/>
                <a:chExt cx="258" cy="144"/>
              </a:xfrm>
            </p:grpSpPr>
            <p:sp>
              <p:nvSpPr>
                <p:cNvPr id="31911" name="Rectangle 196"/>
                <p:cNvSpPr>
                  <a:spLocks noChangeArrowheads="1"/>
                </p:cNvSpPr>
                <p:nvPr>
                  <p:custDataLst>
                    <p:tags r:id="rId127"/>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12" name="Line 197"/>
                <p:cNvSpPr>
                  <a:spLocks noChangeShapeType="1"/>
                </p:cNvSpPr>
                <p:nvPr>
                  <p:custDataLst>
                    <p:tags r:id="rId128"/>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913" name="Line 198"/>
                <p:cNvSpPr>
                  <a:spLocks noChangeShapeType="1"/>
                </p:cNvSpPr>
                <p:nvPr>
                  <p:custDataLst>
                    <p:tags r:id="rId129"/>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1890" name="Group 199"/>
              <p:cNvGrpSpPr/>
              <p:nvPr/>
            </p:nvGrpSpPr>
            <p:grpSpPr bwMode="auto">
              <a:xfrm>
                <a:off x="1773" y="1686"/>
                <a:ext cx="258" cy="144"/>
                <a:chOff x="1353" y="1539"/>
                <a:chExt cx="258" cy="144"/>
              </a:xfrm>
            </p:grpSpPr>
            <p:sp>
              <p:nvSpPr>
                <p:cNvPr id="31908" name="Rectangle 200"/>
                <p:cNvSpPr>
                  <a:spLocks noChangeArrowheads="1"/>
                </p:cNvSpPr>
                <p:nvPr>
                  <p:custDataLst>
                    <p:tags r:id="rId130"/>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909" name="Line 201"/>
                <p:cNvSpPr>
                  <a:spLocks noChangeShapeType="1"/>
                </p:cNvSpPr>
                <p:nvPr>
                  <p:custDataLst>
                    <p:tags r:id="rId131"/>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910" name="Line 202"/>
                <p:cNvSpPr>
                  <a:spLocks noChangeShapeType="1"/>
                </p:cNvSpPr>
                <p:nvPr>
                  <p:custDataLst>
                    <p:tags r:id="rId132"/>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1891" name="Rectangle 203"/>
              <p:cNvSpPr>
                <a:spLocks noChangeArrowheads="1"/>
              </p:cNvSpPr>
              <p:nvPr>
                <p:custDataLst>
                  <p:tags r:id="rId133"/>
                </p:custDataLst>
              </p:nvPr>
            </p:nvSpPr>
            <p:spPr bwMode="auto">
              <a:xfrm>
                <a:off x="1611" y="1686"/>
                <a:ext cx="81"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92" name="Rectangle 204"/>
              <p:cNvSpPr>
                <a:spLocks noChangeArrowheads="1"/>
              </p:cNvSpPr>
              <p:nvPr>
                <p:custDataLst>
                  <p:tags r:id="rId134"/>
                </p:custDataLst>
              </p:nvPr>
            </p:nvSpPr>
            <p:spPr bwMode="auto">
              <a:xfrm>
                <a:off x="1692" y="1536"/>
                <a:ext cx="81" cy="1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93" name="Text Box 205"/>
              <p:cNvSpPr txBox="1">
                <a:spLocks noChangeArrowheads="1"/>
              </p:cNvSpPr>
              <p:nvPr>
                <p:custDataLst>
                  <p:tags r:id="rId135"/>
                </p:custDataLst>
              </p:nvPr>
            </p:nvSpPr>
            <p:spPr bwMode="auto">
              <a:xfrm>
                <a:off x="1391"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94" name="Text Box 206"/>
              <p:cNvSpPr txBox="1">
                <a:spLocks noChangeArrowheads="1"/>
              </p:cNvSpPr>
              <p:nvPr>
                <p:custDataLst>
                  <p:tags r:id="rId136"/>
                </p:custDataLst>
              </p:nvPr>
            </p:nvSpPr>
            <p:spPr bwMode="auto">
              <a:xfrm>
                <a:off x="1478"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95" name="Text Box 207"/>
              <p:cNvSpPr txBox="1">
                <a:spLocks noChangeArrowheads="1"/>
              </p:cNvSpPr>
              <p:nvPr>
                <p:custDataLst>
                  <p:tags r:id="rId137"/>
                </p:custDataLst>
              </p:nvPr>
            </p:nvSpPr>
            <p:spPr bwMode="auto">
              <a:xfrm>
                <a:off x="1652" y="1540"/>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896" name="Group 208"/>
              <p:cNvGrpSpPr/>
              <p:nvPr/>
            </p:nvGrpSpPr>
            <p:grpSpPr bwMode="auto">
              <a:xfrm>
                <a:off x="1565" y="1684"/>
                <a:ext cx="211" cy="157"/>
                <a:chOff x="857" y="1909"/>
                <a:chExt cx="211" cy="157"/>
              </a:xfrm>
            </p:grpSpPr>
            <p:sp>
              <p:nvSpPr>
                <p:cNvPr id="31906" name="Text Box 209"/>
                <p:cNvSpPr txBox="1">
                  <a:spLocks noChangeArrowheads="1"/>
                </p:cNvSpPr>
                <p:nvPr>
                  <p:custDataLst>
                    <p:tags r:id="rId138"/>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07" name="Text Box 210"/>
                <p:cNvSpPr txBox="1">
                  <a:spLocks noChangeArrowheads="1"/>
                </p:cNvSpPr>
                <p:nvPr>
                  <p:custDataLst>
                    <p:tags r:id="rId139"/>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897" name="Group 211"/>
              <p:cNvGrpSpPr/>
              <p:nvPr/>
            </p:nvGrpSpPr>
            <p:grpSpPr bwMode="auto">
              <a:xfrm>
                <a:off x="1730" y="1684"/>
                <a:ext cx="211" cy="157"/>
                <a:chOff x="857" y="1909"/>
                <a:chExt cx="211" cy="157"/>
              </a:xfrm>
            </p:grpSpPr>
            <p:sp>
              <p:nvSpPr>
                <p:cNvPr id="31904" name="Text Box 212"/>
                <p:cNvSpPr txBox="1">
                  <a:spLocks noChangeArrowheads="1"/>
                </p:cNvSpPr>
                <p:nvPr>
                  <p:custDataLst>
                    <p:tags r:id="rId140"/>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05" name="Text Box 213"/>
                <p:cNvSpPr txBox="1">
                  <a:spLocks noChangeArrowheads="1"/>
                </p:cNvSpPr>
                <p:nvPr>
                  <p:custDataLst>
                    <p:tags r:id="rId141"/>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898" name="Group 214"/>
              <p:cNvGrpSpPr/>
              <p:nvPr/>
            </p:nvGrpSpPr>
            <p:grpSpPr bwMode="auto">
              <a:xfrm>
                <a:off x="1808" y="1684"/>
                <a:ext cx="211" cy="157"/>
                <a:chOff x="857" y="1909"/>
                <a:chExt cx="211" cy="157"/>
              </a:xfrm>
            </p:grpSpPr>
            <p:sp>
              <p:nvSpPr>
                <p:cNvPr id="31902" name="Text Box 215"/>
                <p:cNvSpPr txBox="1">
                  <a:spLocks noChangeArrowheads="1"/>
                </p:cNvSpPr>
                <p:nvPr>
                  <p:custDataLst>
                    <p:tags r:id="rId142"/>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03" name="Text Box 216"/>
                <p:cNvSpPr txBox="1">
                  <a:spLocks noChangeArrowheads="1"/>
                </p:cNvSpPr>
                <p:nvPr>
                  <p:custDataLst>
                    <p:tags r:id="rId143"/>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899" name="Group 217"/>
              <p:cNvGrpSpPr/>
              <p:nvPr/>
            </p:nvGrpSpPr>
            <p:grpSpPr bwMode="auto">
              <a:xfrm>
                <a:off x="1892" y="1681"/>
                <a:ext cx="211" cy="157"/>
                <a:chOff x="857" y="1909"/>
                <a:chExt cx="211" cy="157"/>
              </a:xfrm>
            </p:grpSpPr>
            <p:sp>
              <p:nvSpPr>
                <p:cNvPr id="31900" name="Text Box 218"/>
                <p:cNvSpPr txBox="1">
                  <a:spLocks noChangeArrowheads="1"/>
                </p:cNvSpPr>
                <p:nvPr>
                  <p:custDataLst>
                    <p:tags r:id="rId144"/>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901" name="Text Box 219"/>
                <p:cNvSpPr txBox="1">
                  <a:spLocks noChangeArrowheads="1"/>
                </p:cNvSpPr>
                <p:nvPr>
                  <p:custDataLst>
                    <p:tags r:id="rId145"/>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grpSp>
          <p:nvGrpSpPr>
            <p:cNvPr id="31861" name="Group 220"/>
            <p:cNvGrpSpPr/>
            <p:nvPr/>
          </p:nvGrpSpPr>
          <p:grpSpPr bwMode="auto">
            <a:xfrm>
              <a:off x="2498" y="2748"/>
              <a:ext cx="790" cy="307"/>
              <a:chOff x="1313" y="1534"/>
              <a:chExt cx="790" cy="307"/>
            </a:xfrm>
          </p:grpSpPr>
          <p:sp>
            <p:nvSpPr>
              <p:cNvPr id="31862" name="Text Box 221"/>
              <p:cNvSpPr txBox="1">
                <a:spLocks noChangeArrowheads="1"/>
              </p:cNvSpPr>
              <p:nvPr>
                <p:custDataLst>
                  <p:tags r:id="rId146"/>
                </p:custDataLst>
              </p:nvPr>
            </p:nvSpPr>
            <p:spPr bwMode="auto">
              <a:xfrm>
                <a:off x="1313"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863" name="Group 222"/>
              <p:cNvGrpSpPr/>
              <p:nvPr/>
            </p:nvGrpSpPr>
            <p:grpSpPr bwMode="auto">
              <a:xfrm>
                <a:off x="1353" y="1539"/>
                <a:ext cx="258" cy="147"/>
                <a:chOff x="1353" y="1539"/>
                <a:chExt cx="258" cy="144"/>
              </a:xfrm>
            </p:grpSpPr>
            <p:sp>
              <p:nvSpPr>
                <p:cNvPr id="31885" name="Rectangle 223"/>
                <p:cNvSpPr>
                  <a:spLocks noChangeArrowheads="1"/>
                </p:cNvSpPr>
                <p:nvPr>
                  <p:custDataLst>
                    <p:tags r:id="rId147"/>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86" name="Line 224"/>
                <p:cNvSpPr>
                  <a:spLocks noChangeShapeType="1"/>
                </p:cNvSpPr>
                <p:nvPr>
                  <p:custDataLst>
                    <p:tags r:id="rId148"/>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887" name="Line 225"/>
                <p:cNvSpPr>
                  <a:spLocks noChangeShapeType="1"/>
                </p:cNvSpPr>
                <p:nvPr>
                  <p:custDataLst>
                    <p:tags r:id="rId149"/>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1864" name="Group 226"/>
              <p:cNvGrpSpPr/>
              <p:nvPr/>
            </p:nvGrpSpPr>
            <p:grpSpPr bwMode="auto">
              <a:xfrm>
                <a:off x="1773" y="1686"/>
                <a:ext cx="258" cy="144"/>
                <a:chOff x="1353" y="1539"/>
                <a:chExt cx="258" cy="144"/>
              </a:xfrm>
            </p:grpSpPr>
            <p:sp>
              <p:nvSpPr>
                <p:cNvPr id="31882" name="Rectangle 227"/>
                <p:cNvSpPr>
                  <a:spLocks noChangeArrowheads="1"/>
                </p:cNvSpPr>
                <p:nvPr>
                  <p:custDataLst>
                    <p:tags r:id="rId150"/>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83" name="Line 228"/>
                <p:cNvSpPr>
                  <a:spLocks noChangeShapeType="1"/>
                </p:cNvSpPr>
                <p:nvPr>
                  <p:custDataLst>
                    <p:tags r:id="rId151"/>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884" name="Line 229"/>
                <p:cNvSpPr>
                  <a:spLocks noChangeShapeType="1"/>
                </p:cNvSpPr>
                <p:nvPr>
                  <p:custDataLst>
                    <p:tags r:id="rId152"/>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1865" name="Rectangle 230"/>
              <p:cNvSpPr>
                <a:spLocks noChangeArrowheads="1"/>
              </p:cNvSpPr>
              <p:nvPr>
                <p:custDataLst>
                  <p:tags r:id="rId153"/>
                </p:custDataLst>
              </p:nvPr>
            </p:nvSpPr>
            <p:spPr bwMode="auto">
              <a:xfrm>
                <a:off x="1611" y="1686"/>
                <a:ext cx="81"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66" name="Rectangle 231"/>
              <p:cNvSpPr>
                <a:spLocks noChangeArrowheads="1"/>
              </p:cNvSpPr>
              <p:nvPr>
                <p:custDataLst>
                  <p:tags r:id="rId154"/>
                </p:custDataLst>
              </p:nvPr>
            </p:nvSpPr>
            <p:spPr bwMode="auto">
              <a:xfrm>
                <a:off x="1692" y="1536"/>
                <a:ext cx="81" cy="1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67" name="Text Box 232"/>
              <p:cNvSpPr txBox="1">
                <a:spLocks noChangeArrowheads="1"/>
              </p:cNvSpPr>
              <p:nvPr>
                <p:custDataLst>
                  <p:tags r:id="rId155"/>
                </p:custDataLst>
              </p:nvPr>
            </p:nvSpPr>
            <p:spPr bwMode="auto">
              <a:xfrm>
                <a:off x="1391"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68" name="Text Box 233"/>
              <p:cNvSpPr txBox="1">
                <a:spLocks noChangeArrowheads="1"/>
              </p:cNvSpPr>
              <p:nvPr>
                <p:custDataLst>
                  <p:tags r:id="rId156"/>
                </p:custDataLst>
              </p:nvPr>
            </p:nvSpPr>
            <p:spPr bwMode="auto">
              <a:xfrm>
                <a:off x="1478"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69" name="Text Box 234"/>
              <p:cNvSpPr txBox="1">
                <a:spLocks noChangeArrowheads="1"/>
              </p:cNvSpPr>
              <p:nvPr>
                <p:custDataLst>
                  <p:tags r:id="rId157"/>
                </p:custDataLst>
              </p:nvPr>
            </p:nvSpPr>
            <p:spPr bwMode="auto">
              <a:xfrm>
                <a:off x="1652" y="1540"/>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870" name="Group 235"/>
              <p:cNvGrpSpPr/>
              <p:nvPr/>
            </p:nvGrpSpPr>
            <p:grpSpPr bwMode="auto">
              <a:xfrm>
                <a:off x="1565" y="1684"/>
                <a:ext cx="211" cy="157"/>
                <a:chOff x="857" y="1909"/>
                <a:chExt cx="211" cy="157"/>
              </a:xfrm>
            </p:grpSpPr>
            <p:sp>
              <p:nvSpPr>
                <p:cNvPr id="31880" name="Text Box 236"/>
                <p:cNvSpPr txBox="1">
                  <a:spLocks noChangeArrowheads="1"/>
                </p:cNvSpPr>
                <p:nvPr>
                  <p:custDataLst>
                    <p:tags r:id="rId158"/>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81" name="Text Box 237"/>
                <p:cNvSpPr txBox="1">
                  <a:spLocks noChangeArrowheads="1"/>
                </p:cNvSpPr>
                <p:nvPr>
                  <p:custDataLst>
                    <p:tags r:id="rId159"/>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871" name="Group 238"/>
              <p:cNvGrpSpPr/>
              <p:nvPr/>
            </p:nvGrpSpPr>
            <p:grpSpPr bwMode="auto">
              <a:xfrm>
                <a:off x="1730" y="1684"/>
                <a:ext cx="211" cy="157"/>
                <a:chOff x="857" y="1909"/>
                <a:chExt cx="211" cy="157"/>
              </a:xfrm>
            </p:grpSpPr>
            <p:sp>
              <p:nvSpPr>
                <p:cNvPr id="31878" name="Text Box 239"/>
                <p:cNvSpPr txBox="1">
                  <a:spLocks noChangeArrowheads="1"/>
                </p:cNvSpPr>
                <p:nvPr>
                  <p:custDataLst>
                    <p:tags r:id="rId160"/>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79" name="Text Box 240"/>
                <p:cNvSpPr txBox="1">
                  <a:spLocks noChangeArrowheads="1"/>
                </p:cNvSpPr>
                <p:nvPr>
                  <p:custDataLst>
                    <p:tags r:id="rId161"/>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872" name="Group 241"/>
              <p:cNvGrpSpPr/>
              <p:nvPr/>
            </p:nvGrpSpPr>
            <p:grpSpPr bwMode="auto">
              <a:xfrm>
                <a:off x="1808" y="1684"/>
                <a:ext cx="211" cy="157"/>
                <a:chOff x="857" y="1909"/>
                <a:chExt cx="211" cy="157"/>
              </a:xfrm>
            </p:grpSpPr>
            <p:sp>
              <p:nvSpPr>
                <p:cNvPr id="31876" name="Text Box 242"/>
                <p:cNvSpPr txBox="1">
                  <a:spLocks noChangeArrowheads="1"/>
                </p:cNvSpPr>
                <p:nvPr>
                  <p:custDataLst>
                    <p:tags r:id="rId162"/>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77" name="Text Box 243"/>
                <p:cNvSpPr txBox="1">
                  <a:spLocks noChangeArrowheads="1"/>
                </p:cNvSpPr>
                <p:nvPr>
                  <p:custDataLst>
                    <p:tags r:id="rId163"/>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873" name="Group 244"/>
              <p:cNvGrpSpPr/>
              <p:nvPr/>
            </p:nvGrpSpPr>
            <p:grpSpPr bwMode="auto">
              <a:xfrm>
                <a:off x="1892" y="1681"/>
                <a:ext cx="211" cy="157"/>
                <a:chOff x="857" y="1909"/>
                <a:chExt cx="211" cy="157"/>
              </a:xfrm>
            </p:grpSpPr>
            <p:sp>
              <p:nvSpPr>
                <p:cNvPr id="31874" name="Text Box 245"/>
                <p:cNvSpPr txBox="1">
                  <a:spLocks noChangeArrowheads="1"/>
                </p:cNvSpPr>
                <p:nvPr>
                  <p:custDataLst>
                    <p:tags r:id="rId164"/>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75" name="Text Box 246"/>
                <p:cNvSpPr txBox="1">
                  <a:spLocks noChangeArrowheads="1"/>
                </p:cNvSpPr>
                <p:nvPr>
                  <p:custDataLst>
                    <p:tags r:id="rId165"/>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grpSp>
      <p:grpSp>
        <p:nvGrpSpPr>
          <p:cNvPr id="31809" name="Group 297"/>
          <p:cNvGrpSpPr/>
          <p:nvPr>
            <p:custDataLst>
              <p:tags r:id="rId166"/>
            </p:custDataLst>
          </p:nvPr>
        </p:nvGrpSpPr>
        <p:grpSpPr bwMode="auto">
          <a:xfrm>
            <a:off x="2874963" y="4662959"/>
            <a:ext cx="1277937" cy="1174750"/>
            <a:chOff x="1811" y="2748"/>
            <a:chExt cx="805" cy="740"/>
          </a:xfrm>
        </p:grpSpPr>
        <p:grpSp>
          <p:nvGrpSpPr>
            <p:cNvPr id="31801" name="Group 159"/>
            <p:cNvGrpSpPr/>
            <p:nvPr/>
          </p:nvGrpSpPr>
          <p:grpSpPr bwMode="auto">
            <a:xfrm>
              <a:off x="1826" y="3181"/>
              <a:ext cx="790" cy="307"/>
              <a:chOff x="1313" y="1534"/>
              <a:chExt cx="790" cy="307"/>
            </a:xfrm>
          </p:grpSpPr>
          <p:sp>
            <p:nvSpPr>
              <p:cNvPr id="31834" name="Text Box 160"/>
              <p:cNvSpPr txBox="1">
                <a:spLocks noChangeArrowheads="1"/>
              </p:cNvSpPr>
              <p:nvPr>
                <p:custDataLst>
                  <p:tags r:id="rId167"/>
                </p:custDataLst>
              </p:nvPr>
            </p:nvSpPr>
            <p:spPr bwMode="auto">
              <a:xfrm>
                <a:off x="1313"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835" name="Group 161"/>
              <p:cNvGrpSpPr/>
              <p:nvPr/>
            </p:nvGrpSpPr>
            <p:grpSpPr bwMode="auto">
              <a:xfrm>
                <a:off x="1353" y="1539"/>
                <a:ext cx="258" cy="147"/>
                <a:chOff x="1353" y="1539"/>
                <a:chExt cx="258" cy="144"/>
              </a:xfrm>
            </p:grpSpPr>
            <p:sp>
              <p:nvSpPr>
                <p:cNvPr id="31857" name="Rectangle 162"/>
                <p:cNvSpPr>
                  <a:spLocks noChangeArrowheads="1"/>
                </p:cNvSpPr>
                <p:nvPr>
                  <p:custDataLst>
                    <p:tags r:id="rId168"/>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58" name="Line 163"/>
                <p:cNvSpPr>
                  <a:spLocks noChangeShapeType="1"/>
                </p:cNvSpPr>
                <p:nvPr>
                  <p:custDataLst>
                    <p:tags r:id="rId169"/>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859" name="Line 164"/>
                <p:cNvSpPr>
                  <a:spLocks noChangeShapeType="1"/>
                </p:cNvSpPr>
                <p:nvPr>
                  <p:custDataLst>
                    <p:tags r:id="rId170"/>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1836" name="Group 165"/>
              <p:cNvGrpSpPr/>
              <p:nvPr/>
            </p:nvGrpSpPr>
            <p:grpSpPr bwMode="auto">
              <a:xfrm>
                <a:off x="1773" y="1686"/>
                <a:ext cx="258" cy="144"/>
                <a:chOff x="1353" y="1539"/>
                <a:chExt cx="258" cy="144"/>
              </a:xfrm>
            </p:grpSpPr>
            <p:sp>
              <p:nvSpPr>
                <p:cNvPr id="31854" name="Rectangle 166"/>
                <p:cNvSpPr>
                  <a:spLocks noChangeArrowheads="1"/>
                </p:cNvSpPr>
                <p:nvPr>
                  <p:custDataLst>
                    <p:tags r:id="rId171"/>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55" name="Line 167"/>
                <p:cNvSpPr>
                  <a:spLocks noChangeShapeType="1"/>
                </p:cNvSpPr>
                <p:nvPr>
                  <p:custDataLst>
                    <p:tags r:id="rId172"/>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856" name="Line 168"/>
                <p:cNvSpPr>
                  <a:spLocks noChangeShapeType="1"/>
                </p:cNvSpPr>
                <p:nvPr>
                  <p:custDataLst>
                    <p:tags r:id="rId173"/>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1837" name="Rectangle 169"/>
              <p:cNvSpPr>
                <a:spLocks noChangeArrowheads="1"/>
              </p:cNvSpPr>
              <p:nvPr>
                <p:custDataLst>
                  <p:tags r:id="rId174"/>
                </p:custDataLst>
              </p:nvPr>
            </p:nvSpPr>
            <p:spPr bwMode="auto">
              <a:xfrm>
                <a:off x="1611" y="1686"/>
                <a:ext cx="81"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38" name="Rectangle 170"/>
              <p:cNvSpPr>
                <a:spLocks noChangeArrowheads="1"/>
              </p:cNvSpPr>
              <p:nvPr>
                <p:custDataLst>
                  <p:tags r:id="rId175"/>
                </p:custDataLst>
              </p:nvPr>
            </p:nvSpPr>
            <p:spPr bwMode="auto">
              <a:xfrm>
                <a:off x="1692" y="1536"/>
                <a:ext cx="81" cy="1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39" name="Text Box 171"/>
              <p:cNvSpPr txBox="1">
                <a:spLocks noChangeArrowheads="1"/>
              </p:cNvSpPr>
              <p:nvPr>
                <p:custDataLst>
                  <p:tags r:id="rId176"/>
                </p:custDataLst>
              </p:nvPr>
            </p:nvSpPr>
            <p:spPr bwMode="auto">
              <a:xfrm>
                <a:off x="1391"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40" name="Text Box 172"/>
              <p:cNvSpPr txBox="1">
                <a:spLocks noChangeArrowheads="1"/>
              </p:cNvSpPr>
              <p:nvPr>
                <p:custDataLst>
                  <p:tags r:id="rId177"/>
                </p:custDataLst>
              </p:nvPr>
            </p:nvSpPr>
            <p:spPr bwMode="auto">
              <a:xfrm>
                <a:off x="1478" y="1534"/>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41" name="Text Box 173"/>
              <p:cNvSpPr txBox="1">
                <a:spLocks noChangeArrowheads="1"/>
              </p:cNvSpPr>
              <p:nvPr>
                <p:custDataLst>
                  <p:tags r:id="rId178"/>
                </p:custDataLst>
              </p:nvPr>
            </p:nvSpPr>
            <p:spPr bwMode="auto">
              <a:xfrm>
                <a:off x="1652" y="1540"/>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842" name="Group 174"/>
              <p:cNvGrpSpPr/>
              <p:nvPr/>
            </p:nvGrpSpPr>
            <p:grpSpPr bwMode="auto">
              <a:xfrm>
                <a:off x="1565" y="1684"/>
                <a:ext cx="211" cy="157"/>
                <a:chOff x="857" y="1909"/>
                <a:chExt cx="211" cy="157"/>
              </a:xfrm>
            </p:grpSpPr>
            <p:sp>
              <p:nvSpPr>
                <p:cNvPr id="31852" name="Text Box 175"/>
                <p:cNvSpPr txBox="1">
                  <a:spLocks noChangeArrowheads="1"/>
                </p:cNvSpPr>
                <p:nvPr>
                  <p:custDataLst>
                    <p:tags r:id="rId179"/>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53" name="Text Box 176"/>
                <p:cNvSpPr txBox="1">
                  <a:spLocks noChangeArrowheads="1"/>
                </p:cNvSpPr>
                <p:nvPr>
                  <p:custDataLst>
                    <p:tags r:id="rId180"/>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843" name="Group 177"/>
              <p:cNvGrpSpPr/>
              <p:nvPr/>
            </p:nvGrpSpPr>
            <p:grpSpPr bwMode="auto">
              <a:xfrm>
                <a:off x="1730" y="1684"/>
                <a:ext cx="211" cy="157"/>
                <a:chOff x="857" y="1909"/>
                <a:chExt cx="211" cy="157"/>
              </a:xfrm>
            </p:grpSpPr>
            <p:sp>
              <p:nvSpPr>
                <p:cNvPr id="31850" name="Text Box 178"/>
                <p:cNvSpPr txBox="1">
                  <a:spLocks noChangeArrowheads="1"/>
                </p:cNvSpPr>
                <p:nvPr>
                  <p:custDataLst>
                    <p:tags r:id="rId181"/>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51" name="Text Box 179"/>
                <p:cNvSpPr txBox="1">
                  <a:spLocks noChangeArrowheads="1"/>
                </p:cNvSpPr>
                <p:nvPr>
                  <p:custDataLst>
                    <p:tags r:id="rId182"/>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844" name="Group 180"/>
              <p:cNvGrpSpPr/>
              <p:nvPr/>
            </p:nvGrpSpPr>
            <p:grpSpPr bwMode="auto">
              <a:xfrm>
                <a:off x="1808" y="1684"/>
                <a:ext cx="211" cy="157"/>
                <a:chOff x="857" y="1909"/>
                <a:chExt cx="211" cy="157"/>
              </a:xfrm>
            </p:grpSpPr>
            <p:sp>
              <p:nvSpPr>
                <p:cNvPr id="31848" name="Text Box 181"/>
                <p:cNvSpPr txBox="1">
                  <a:spLocks noChangeArrowheads="1"/>
                </p:cNvSpPr>
                <p:nvPr>
                  <p:custDataLst>
                    <p:tags r:id="rId183"/>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49" name="Text Box 182"/>
                <p:cNvSpPr txBox="1">
                  <a:spLocks noChangeArrowheads="1"/>
                </p:cNvSpPr>
                <p:nvPr>
                  <p:custDataLst>
                    <p:tags r:id="rId184"/>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845" name="Group 183"/>
              <p:cNvGrpSpPr/>
              <p:nvPr/>
            </p:nvGrpSpPr>
            <p:grpSpPr bwMode="auto">
              <a:xfrm>
                <a:off x="1892" y="1681"/>
                <a:ext cx="211" cy="157"/>
                <a:chOff x="857" y="1909"/>
                <a:chExt cx="211" cy="157"/>
              </a:xfrm>
            </p:grpSpPr>
            <p:sp>
              <p:nvSpPr>
                <p:cNvPr id="31846" name="Text Box 184"/>
                <p:cNvSpPr txBox="1">
                  <a:spLocks noChangeArrowheads="1"/>
                </p:cNvSpPr>
                <p:nvPr>
                  <p:custDataLst>
                    <p:tags r:id="rId185"/>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47" name="Text Box 185"/>
                <p:cNvSpPr txBox="1">
                  <a:spLocks noChangeArrowheads="1"/>
                </p:cNvSpPr>
                <p:nvPr>
                  <p:custDataLst>
                    <p:tags r:id="rId186"/>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grpSp>
          <p:nvGrpSpPr>
            <p:cNvPr id="31802" name="Group 247"/>
            <p:cNvGrpSpPr/>
            <p:nvPr/>
          </p:nvGrpSpPr>
          <p:grpSpPr bwMode="auto">
            <a:xfrm>
              <a:off x="1811" y="2748"/>
              <a:ext cx="787" cy="307"/>
              <a:chOff x="4928" y="1534"/>
              <a:chExt cx="787" cy="307"/>
            </a:xfrm>
          </p:grpSpPr>
          <p:grpSp>
            <p:nvGrpSpPr>
              <p:cNvPr id="31803" name="Group 248"/>
              <p:cNvGrpSpPr/>
              <p:nvPr/>
            </p:nvGrpSpPr>
            <p:grpSpPr bwMode="auto">
              <a:xfrm>
                <a:off x="5354" y="1534"/>
                <a:ext cx="361" cy="154"/>
                <a:chOff x="5009" y="1132"/>
                <a:chExt cx="361" cy="154"/>
              </a:xfrm>
            </p:grpSpPr>
            <p:sp>
              <p:nvSpPr>
                <p:cNvPr id="31827" name="Text Box 249"/>
                <p:cNvSpPr txBox="1">
                  <a:spLocks noChangeArrowheads="1"/>
                </p:cNvSpPr>
                <p:nvPr>
                  <p:custDataLst>
                    <p:tags r:id="rId187"/>
                  </p:custDataLst>
                </p:nvPr>
              </p:nvSpPr>
              <p:spPr bwMode="auto">
                <a:xfrm>
                  <a:off x="5009" y="113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nvGrpSpPr>
                <p:cNvPr id="31828" name="Group 250"/>
                <p:cNvGrpSpPr/>
                <p:nvPr/>
              </p:nvGrpSpPr>
              <p:grpSpPr bwMode="auto">
                <a:xfrm>
                  <a:off x="5049" y="1137"/>
                  <a:ext cx="258" cy="147"/>
                  <a:chOff x="1353" y="1539"/>
                  <a:chExt cx="258" cy="144"/>
                </a:xfrm>
              </p:grpSpPr>
              <p:sp>
                <p:nvSpPr>
                  <p:cNvPr id="31831" name="Rectangle 251"/>
                  <p:cNvSpPr>
                    <a:spLocks noChangeArrowheads="1"/>
                  </p:cNvSpPr>
                  <p:nvPr>
                    <p:custDataLst>
                      <p:tags r:id="rId188"/>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32" name="Line 252"/>
                  <p:cNvSpPr>
                    <a:spLocks noChangeShapeType="1"/>
                  </p:cNvSpPr>
                  <p:nvPr>
                    <p:custDataLst>
                      <p:tags r:id="rId189"/>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833" name="Line 253"/>
                  <p:cNvSpPr>
                    <a:spLocks noChangeShapeType="1"/>
                  </p:cNvSpPr>
                  <p:nvPr>
                    <p:custDataLst>
                      <p:tags r:id="rId190"/>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1829" name="Text Box 254"/>
                <p:cNvSpPr txBox="1">
                  <a:spLocks noChangeArrowheads="1"/>
                </p:cNvSpPr>
                <p:nvPr>
                  <p:custDataLst>
                    <p:tags r:id="rId191"/>
                  </p:custDataLst>
                </p:nvPr>
              </p:nvSpPr>
              <p:spPr bwMode="auto">
                <a:xfrm>
                  <a:off x="5087" y="113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30" name="Text Box 255"/>
                <p:cNvSpPr txBox="1">
                  <a:spLocks noChangeArrowheads="1"/>
                </p:cNvSpPr>
                <p:nvPr>
                  <p:custDataLst>
                    <p:tags r:id="rId192"/>
                  </p:custDataLst>
                </p:nvPr>
              </p:nvSpPr>
              <p:spPr bwMode="auto">
                <a:xfrm>
                  <a:off x="5174" y="113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grpSp>
            <p:nvGrpSpPr>
              <p:cNvPr id="31804" name="Group 256"/>
              <p:cNvGrpSpPr/>
              <p:nvPr/>
            </p:nvGrpSpPr>
            <p:grpSpPr bwMode="auto">
              <a:xfrm>
                <a:off x="4928" y="1536"/>
                <a:ext cx="550" cy="305"/>
                <a:chOff x="5114" y="1518"/>
                <a:chExt cx="550" cy="305"/>
              </a:xfrm>
            </p:grpSpPr>
            <p:grpSp>
              <p:nvGrpSpPr>
                <p:cNvPr id="31805" name="Group 257"/>
                <p:cNvGrpSpPr/>
                <p:nvPr/>
              </p:nvGrpSpPr>
              <p:grpSpPr bwMode="auto">
                <a:xfrm>
                  <a:off x="5375" y="1518"/>
                  <a:ext cx="196" cy="158"/>
                  <a:chOff x="5378" y="1518"/>
                  <a:chExt cx="196" cy="158"/>
                </a:xfrm>
              </p:grpSpPr>
              <p:sp>
                <p:nvSpPr>
                  <p:cNvPr id="31825" name="Rectangle 258"/>
                  <p:cNvSpPr>
                    <a:spLocks noChangeArrowheads="1"/>
                  </p:cNvSpPr>
                  <p:nvPr>
                    <p:custDataLst>
                      <p:tags r:id="rId193"/>
                    </p:custDataLst>
                  </p:nvPr>
                </p:nvSpPr>
                <p:spPr bwMode="auto">
                  <a:xfrm>
                    <a:off x="5418" y="1518"/>
                    <a:ext cx="81" cy="1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26" name="Text Box 259"/>
                  <p:cNvSpPr txBox="1">
                    <a:spLocks noChangeArrowheads="1"/>
                  </p:cNvSpPr>
                  <p:nvPr>
                    <p:custDataLst>
                      <p:tags r:id="rId194"/>
                    </p:custDataLst>
                  </p:nvPr>
                </p:nvSpPr>
                <p:spPr bwMode="auto">
                  <a:xfrm>
                    <a:off x="5378" y="152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grpSp>
            <p:grpSp>
              <p:nvGrpSpPr>
                <p:cNvPr id="31806" name="Group 260"/>
                <p:cNvGrpSpPr/>
                <p:nvPr/>
              </p:nvGrpSpPr>
              <p:grpSpPr bwMode="auto">
                <a:xfrm>
                  <a:off x="5453" y="1666"/>
                  <a:ext cx="211" cy="157"/>
                  <a:chOff x="5261" y="1282"/>
                  <a:chExt cx="211" cy="157"/>
                </a:xfrm>
              </p:grpSpPr>
              <p:sp>
                <p:nvSpPr>
                  <p:cNvPr id="31821" name="Rectangle 261"/>
                  <p:cNvSpPr>
                    <a:spLocks noChangeArrowheads="1"/>
                  </p:cNvSpPr>
                  <p:nvPr>
                    <p:custDataLst>
                      <p:tags r:id="rId195"/>
                    </p:custDataLst>
                  </p:nvPr>
                </p:nvSpPr>
                <p:spPr bwMode="auto">
                  <a:xfrm>
                    <a:off x="5307" y="1284"/>
                    <a:ext cx="81"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1822" name="Group 262"/>
                  <p:cNvGrpSpPr/>
                  <p:nvPr/>
                </p:nvGrpSpPr>
                <p:grpSpPr bwMode="auto">
                  <a:xfrm>
                    <a:off x="5261" y="1282"/>
                    <a:ext cx="211" cy="157"/>
                    <a:chOff x="857" y="1909"/>
                    <a:chExt cx="211" cy="157"/>
                  </a:xfrm>
                </p:grpSpPr>
                <p:sp>
                  <p:nvSpPr>
                    <p:cNvPr id="31823" name="Text Box 263"/>
                    <p:cNvSpPr txBox="1">
                      <a:spLocks noChangeArrowheads="1"/>
                    </p:cNvSpPr>
                    <p:nvPr>
                      <p:custDataLst>
                        <p:tags r:id="rId196"/>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24" name="Text Box 264"/>
                    <p:cNvSpPr txBox="1">
                      <a:spLocks noChangeArrowheads="1"/>
                    </p:cNvSpPr>
                    <p:nvPr>
                      <p:custDataLst>
                        <p:tags r:id="rId197"/>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grpSp>
              <p:nvGrpSpPr>
                <p:cNvPr id="31807" name="Group 265"/>
                <p:cNvGrpSpPr/>
                <p:nvPr/>
              </p:nvGrpSpPr>
              <p:grpSpPr bwMode="auto">
                <a:xfrm>
                  <a:off x="5114" y="1663"/>
                  <a:ext cx="373" cy="160"/>
                  <a:chOff x="5426" y="1279"/>
                  <a:chExt cx="373" cy="160"/>
                </a:xfrm>
              </p:grpSpPr>
              <p:grpSp>
                <p:nvGrpSpPr>
                  <p:cNvPr id="31808" name="Group 266"/>
                  <p:cNvGrpSpPr/>
                  <p:nvPr/>
                </p:nvGrpSpPr>
                <p:grpSpPr bwMode="auto">
                  <a:xfrm>
                    <a:off x="5469" y="1284"/>
                    <a:ext cx="258" cy="144"/>
                    <a:chOff x="1353" y="1539"/>
                    <a:chExt cx="258" cy="144"/>
                  </a:xfrm>
                </p:grpSpPr>
                <p:sp>
                  <p:nvSpPr>
                    <p:cNvPr id="31818" name="Rectangle 267"/>
                    <p:cNvSpPr>
                      <a:spLocks noChangeArrowheads="1"/>
                    </p:cNvSpPr>
                    <p:nvPr>
                      <p:custDataLst>
                        <p:tags r:id="rId198"/>
                      </p:custDataLst>
                    </p:nvPr>
                  </p:nvSpPr>
                  <p:spPr bwMode="auto">
                    <a:xfrm>
                      <a:off x="1353" y="1539"/>
                      <a:ext cx="258" cy="1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819" name="Line 268"/>
                    <p:cNvSpPr>
                      <a:spLocks noChangeShapeType="1"/>
                    </p:cNvSpPr>
                    <p:nvPr>
                      <p:custDataLst>
                        <p:tags r:id="rId199"/>
                      </p:custDataLst>
                    </p:nvPr>
                  </p:nvSpPr>
                  <p:spPr bwMode="auto">
                    <a:xfrm>
                      <a:off x="1521" y="1542"/>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820" name="Line 269"/>
                    <p:cNvSpPr>
                      <a:spLocks noChangeShapeType="1"/>
                    </p:cNvSpPr>
                    <p:nvPr>
                      <p:custDataLst>
                        <p:tags r:id="rId200"/>
                      </p:custDataLst>
                    </p:nvPr>
                  </p:nvSpPr>
                  <p:spPr bwMode="auto">
                    <a:xfrm>
                      <a:off x="1437" y="1545"/>
                      <a:ext cx="0" cy="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Group 270"/>
                  <p:cNvGrpSpPr/>
                  <p:nvPr/>
                </p:nvGrpSpPr>
                <p:grpSpPr bwMode="auto">
                  <a:xfrm>
                    <a:off x="5426" y="1282"/>
                    <a:ext cx="211" cy="157"/>
                    <a:chOff x="857" y="1909"/>
                    <a:chExt cx="211" cy="157"/>
                  </a:xfrm>
                </p:grpSpPr>
                <p:sp>
                  <p:nvSpPr>
                    <p:cNvPr id="31816" name="Text Box 271"/>
                    <p:cNvSpPr txBox="1">
                      <a:spLocks noChangeArrowheads="1"/>
                    </p:cNvSpPr>
                    <p:nvPr>
                      <p:custDataLst>
                        <p:tags r:id="rId201"/>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17" name="Text Box 272"/>
                    <p:cNvSpPr txBox="1">
                      <a:spLocks noChangeArrowheads="1"/>
                    </p:cNvSpPr>
                    <p:nvPr>
                      <p:custDataLst>
                        <p:tags r:id="rId202"/>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810" name="Group 273"/>
                  <p:cNvGrpSpPr/>
                  <p:nvPr/>
                </p:nvGrpSpPr>
                <p:grpSpPr bwMode="auto">
                  <a:xfrm>
                    <a:off x="5504" y="1282"/>
                    <a:ext cx="211" cy="157"/>
                    <a:chOff x="857" y="1909"/>
                    <a:chExt cx="211" cy="157"/>
                  </a:xfrm>
                </p:grpSpPr>
                <p:sp>
                  <p:nvSpPr>
                    <p:cNvPr id="31814" name="Text Box 274"/>
                    <p:cNvSpPr txBox="1">
                      <a:spLocks noChangeArrowheads="1"/>
                    </p:cNvSpPr>
                    <p:nvPr>
                      <p:custDataLst>
                        <p:tags r:id="rId203"/>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15" name="Text Box 275"/>
                    <p:cNvSpPr txBox="1">
                      <a:spLocks noChangeArrowheads="1"/>
                    </p:cNvSpPr>
                    <p:nvPr>
                      <p:custDataLst>
                        <p:tags r:id="rId204"/>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nvGrpSpPr>
                  <p:cNvPr id="31811" name="Group 276"/>
                  <p:cNvGrpSpPr/>
                  <p:nvPr/>
                </p:nvGrpSpPr>
                <p:grpSpPr bwMode="auto">
                  <a:xfrm>
                    <a:off x="5588" y="1279"/>
                    <a:ext cx="211" cy="157"/>
                    <a:chOff x="857" y="1909"/>
                    <a:chExt cx="211" cy="157"/>
                  </a:xfrm>
                </p:grpSpPr>
                <p:sp>
                  <p:nvSpPr>
                    <p:cNvPr id="31812" name="Text Box 277"/>
                    <p:cNvSpPr txBox="1">
                      <a:spLocks noChangeArrowheads="1"/>
                    </p:cNvSpPr>
                    <p:nvPr>
                      <p:custDataLst>
                        <p:tags r:id="rId205"/>
                      </p:custDataLst>
                    </p:nvPr>
                  </p:nvSpPr>
                  <p:spPr bwMode="auto">
                    <a:xfrm>
                      <a:off x="872" y="1912"/>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1</a:t>
                      </a:r>
                      <a:endParaRPr lang="en-US" altLang="zh-CN" sz="1000">
                        <a:cs typeface="Arial" panose="020B0604020202020204" pitchFamily="34" charset="0"/>
                      </a:endParaRPr>
                    </a:p>
                  </p:txBody>
                </p:sp>
                <p:sp>
                  <p:nvSpPr>
                    <p:cNvPr id="31813" name="Text Box 278"/>
                    <p:cNvSpPr txBox="1">
                      <a:spLocks noChangeArrowheads="1"/>
                    </p:cNvSpPr>
                    <p:nvPr>
                      <p:custDataLst>
                        <p:tags r:id="rId206"/>
                      </p:custDataLst>
                    </p:nvPr>
                  </p:nvSpPr>
                  <p:spPr bwMode="auto">
                    <a:xfrm>
                      <a:off x="857" y="1909"/>
                      <a:ext cx="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000">
                          <a:cs typeface="Arial" panose="020B0604020202020204" pitchFamily="34" charset="0"/>
                        </a:rPr>
                        <a:t>-</a:t>
                      </a:r>
                      <a:endParaRPr lang="en-US" altLang="zh-CN" sz="1000">
                        <a:cs typeface="Arial" panose="020B0604020202020204" pitchFamily="34" charset="0"/>
                      </a:endParaRPr>
                    </a:p>
                  </p:txBody>
                </p:sp>
              </p:grpSp>
            </p:grpSp>
          </p:grpSp>
        </p:grpSp>
      </p:grpSp>
      <p:sp>
        <p:nvSpPr>
          <p:cNvPr id="31781" name="Text Box 279"/>
          <p:cNvSpPr txBox="1">
            <a:spLocks noChangeArrowheads="1"/>
          </p:cNvSpPr>
          <p:nvPr>
            <p:custDataLst>
              <p:tags r:id="rId207"/>
            </p:custDataLst>
          </p:nvPr>
        </p:nvSpPr>
        <p:spPr bwMode="auto">
          <a:xfrm>
            <a:off x="7389813" y="5223347"/>
            <a:ext cx="89376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cs typeface="Arial" panose="020B0604020202020204" pitchFamily="34" charset="0"/>
              </a:rPr>
              <a:t>slot 0</a:t>
            </a:r>
            <a:endParaRPr lang="en-US" altLang="zh-CN" sz="1600">
              <a:cs typeface="Arial" panose="020B0604020202020204" pitchFamily="34" charset="0"/>
            </a:endParaRPr>
          </a:p>
          <a:p>
            <a:pPr algn="ctr" eaLnBrk="1" hangingPunct="1"/>
            <a:r>
              <a:rPr lang="en-US" altLang="zh-CN" sz="1600">
                <a:cs typeface="Arial" panose="020B0604020202020204" pitchFamily="34" charset="0"/>
              </a:rPr>
              <a:t>channel</a:t>
            </a:r>
            <a:endParaRPr lang="en-US" altLang="zh-CN" sz="1600">
              <a:cs typeface="Arial" panose="020B0604020202020204" pitchFamily="34" charset="0"/>
            </a:endParaRPr>
          </a:p>
          <a:p>
            <a:pPr algn="ctr" eaLnBrk="1" hangingPunct="1"/>
            <a:r>
              <a:rPr lang="en-US" altLang="zh-CN" sz="1600">
                <a:cs typeface="Arial" panose="020B0604020202020204" pitchFamily="34" charset="0"/>
              </a:rPr>
              <a:t>output</a:t>
            </a:r>
            <a:endParaRPr lang="en-US" altLang="zh-CN" sz="1600">
              <a:cs typeface="Arial" panose="020B0604020202020204" pitchFamily="34" charset="0"/>
            </a:endParaRPr>
          </a:p>
        </p:txBody>
      </p:sp>
      <p:sp>
        <p:nvSpPr>
          <p:cNvPr id="31782" name="Text Box 280"/>
          <p:cNvSpPr txBox="1">
            <a:spLocks noChangeArrowheads="1"/>
          </p:cNvSpPr>
          <p:nvPr>
            <p:custDataLst>
              <p:tags r:id="rId208"/>
            </p:custDataLst>
          </p:nvPr>
        </p:nvSpPr>
        <p:spPr bwMode="auto">
          <a:xfrm>
            <a:off x="6346825" y="5242397"/>
            <a:ext cx="8937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cs typeface="Arial" panose="020B0604020202020204" pitchFamily="34" charset="0"/>
              </a:rPr>
              <a:t>slot 1</a:t>
            </a:r>
            <a:endParaRPr lang="en-US" altLang="zh-CN" sz="1600">
              <a:cs typeface="Arial" panose="020B0604020202020204" pitchFamily="34" charset="0"/>
            </a:endParaRPr>
          </a:p>
          <a:p>
            <a:pPr algn="ctr" eaLnBrk="1" hangingPunct="1"/>
            <a:r>
              <a:rPr lang="en-US" altLang="zh-CN" sz="1600">
                <a:cs typeface="Arial" panose="020B0604020202020204" pitchFamily="34" charset="0"/>
              </a:rPr>
              <a:t>channel</a:t>
            </a:r>
            <a:endParaRPr lang="en-US" altLang="zh-CN" sz="1600">
              <a:cs typeface="Arial" panose="020B0604020202020204" pitchFamily="34" charset="0"/>
            </a:endParaRPr>
          </a:p>
          <a:p>
            <a:pPr algn="ctr" eaLnBrk="1" hangingPunct="1"/>
            <a:r>
              <a:rPr lang="en-US" altLang="zh-CN" sz="1600">
                <a:cs typeface="Arial" panose="020B0604020202020204" pitchFamily="34" charset="0"/>
              </a:rPr>
              <a:t>output</a:t>
            </a:r>
            <a:endParaRPr lang="en-US" altLang="zh-CN" sz="1600">
              <a:cs typeface="Arial" panose="020B0604020202020204" pitchFamily="34" charset="0"/>
            </a:endParaRPr>
          </a:p>
        </p:txBody>
      </p:sp>
      <p:sp>
        <p:nvSpPr>
          <p:cNvPr id="31783" name="Line 281"/>
          <p:cNvSpPr>
            <a:spLocks noChangeShapeType="1"/>
          </p:cNvSpPr>
          <p:nvPr>
            <p:custDataLst>
              <p:tags r:id="rId209"/>
            </p:custDataLst>
          </p:nvPr>
        </p:nvSpPr>
        <p:spPr bwMode="auto">
          <a:xfrm flipH="1">
            <a:off x="6272213" y="4581997"/>
            <a:ext cx="9525" cy="947737"/>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1784" name="Line 282"/>
          <p:cNvSpPr>
            <a:spLocks noChangeShapeType="1"/>
          </p:cNvSpPr>
          <p:nvPr>
            <p:custDataLst>
              <p:tags r:id="rId210"/>
            </p:custDataLst>
          </p:nvPr>
        </p:nvSpPr>
        <p:spPr bwMode="auto">
          <a:xfrm flipH="1">
            <a:off x="7343775" y="4562947"/>
            <a:ext cx="9525" cy="947737"/>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1785" name="Line 283"/>
          <p:cNvSpPr>
            <a:spLocks noChangeShapeType="1"/>
          </p:cNvSpPr>
          <p:nvPr>
            <p:custDataLst>
              <p:tags r:id="rId211"/>
            </p:custDataLst>
          </p:nvPr>
        </p:nvSpPr>
        <p:spPr bwMode="auto">
          <a:xfrm flipH="1">
            <a:off x="8458200" y="4572472"/>
            <a:ext cx="9525" cy="947737"/>
          </a:xfrm>
          <a:prstGeom prst="line">
            <a:avLst/>
          </a:prstGeom>
          <a:noFill/>
          <a:ln w="12700">
            <a:solidFill>
              <a:schemeClr val="accent2"/>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1786" name="Text Box 285"/>
          <p:cNvSpPr txBox="1">
            <a:spLocks noChangeArrowheads="1"/>
          </p:cNvSpPr>
          <p:nvPr>
            <p:custDataLst>
              <p:tags r:id="rId212"/>
            </p:custDataLst>
          </p:nvPr>
        </p:nvSpPr>
        <p:spPr bwMode="auto">
          <a:xfrm>
            <a:off x="1233488" y="5747222"/>
            <a:ext cx="1173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a:solidFill>
                  <a:srgbClr val="FF0000"/>
                </a:solidFill>
              </a:rPr>
              <a:t>receiver</a:t>
            </a:r>
            <a:endParaRPr lang="en-US" altLang="zh-CN" sz="2000">
              <a:solidFill>
                <a:srgbClr val="FF0000"/>
              </a:solidFill>
            </a:endParaRPr>
          </a:p>
        </p:txBody>
      </p:sp>
      <p:sp>
        <p:nvSpPr>
          <p:cNvPr id="31787" name="Text Box 286"/>
          <p:cNvSpPr txBox="1">
            <a:spLocks noChangeArrowheads="1"/>
          </p:cNvSpPr>
          <p:nvPr>
            <p:custDataLst>
              <p:tags r:id="rId213"/>
            </p:custDataLst>
          </p:nvPr>
        </p:nvSpPr>
        <p:spPr bwMode="auto">
          <a:xfrm>
            <a:off x="2319338" y="5369397"/>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cs typeface="Arial" panose="020B0604020202020204" pitchFamily="34" charset="0"/>
              </a:rPr>
              <a:t>code</a:t>
            </a:r>
            <a:endParaRPr lang="en-US" altLang="zh-CN">
              <a:cs typeface="Arial" panose="020B0604020202020204" pitchFamily="34" charset="0"/>
            </a:endParaRPr>
          </a:p>
        </p:txBody>
      </p:sp>
      <p:sp>
        <p:nvSpPr>
          <p:cNvPr id="31788" name="Text Box 287"/>
          <p:cNvSpPr txBox="1">
            <a:spLocks noChangeArrowheads="1"/>
          </p:cNvSpPr>
          <p:nvPr>
            <p:custDataLst>
              <p:tags r:id="rId214"/>
            </p:custDataLst>
          </p:nvPr>
        </p:nvSpPr>
        <p:spPr bwMode="auto">
          <a:xfrm>
            <a:off x="1341438" y="4604222"/>
            <a:ext cx="1047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cs typeface="Arial" panose="020B0604020202020204" pitchFamily="34" charset="0"/>
              </a:rPr>
              <a:t>received</a:t>
            </a:r>
            <a:endParaRPr lang="en-US" altLang="zh-CN">
              <a:cs typeface="Arial" panose="020B0604020202020204" pitchFamily="34" charset="0"/>
            </a:endParaRPr>
          </a:p>
          <a:p>
            <a:pPr eaLnBrk="1" hangingPunct="1"/>
            <a:r>
              <a:rPr lang="en-US" altLang="zh-CN">
                <a:cs typeface="Arial" panose="020B0604020202020204" pitchFamily="34" charset="0"/>
              </a:rPr>
              <a:t>input</a:t>
            </a:r>
            <a:endParaRPr lang="en-US" altLang="zh-CN">
              <a:cs typeface="Arial" panose="020B0604020202020204" pitchFamily="34" charset="0"/>
            </a:endParaRPr>
          </a:p>
        </p:txBody>
      </p:sp>
      <p:sp>
        <p:nvSpPr>
          <p:cNvPr id="31789" name="Line 288"/>
          <p:cNvSpPr>
            <a:spLocks noChangeShapeType="1"/>
          </p:cNvSpPr>
          <p:nvPr>
            <p:custDataLst>
              <p:tags r:id="rId215"/>
            </p:custDataLst>
          </p:nvPr>
        </p:nvSpPr>
        <p:spPr bwMode="auto">
          <a:xfrm>
            <a:off x="5965825" y="4969347"/>
            <a:ext cx="319088" cy="4762"/>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1790" name="Group 294"/>
          <p:cNvGrpSpPr/>
          <p:nvPr>
            <p:custDataLst>
              <p:tags r:id="rId216"/>
            </p:custDataLst>
          </p:nvPr>
        </p:nvGrpSpPr>
        <p:grpSpPr bwMode="auto">
          <a:xfrm>
            <a:off x="5003800" y="3831109"/>
            <a:ext cx="1517650" cy="977900"/>
            <a:chOff x="4239" y="2007"/>
            <a:chExt cx="956" cy="616"/>
          </a:xfrm>
        </p:grpSpPr>
        <p:sp>
          <p:nvSpPr>
            <p:cNvPr id="31796" name="Text Box 187"/>
            <p:cNvSpPr txBox="1">
              <a:spLocks noChangeArrowheads="1"/>
            </p:cNvSpPr>
            <p:nvPr>
              <p:custDataLst>
                <p:tags r:id="rId217"/>
              </p:custDataLst>
            </p:nvPr>
          </p:nvSpPr>
          <p:spPr bwMode="auto">
            <a:xfrm>
              <a:off x="4239" y="2047"/>
              <a:ext cx="9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cs typeface="Arial" panose="020B0604020202020204" pitchFamily="34" charset="0"/>
                </a:rPr>
                <a:t>D</a:t>
              </a:r>
              <a:r>
                <a:rPr lang="en-US" altLang="zh-CN" baseline="-25000">
                  <a:cs typeface="Arial" panose="020B0604020202020204" pitchFamily="34" charset="0"/>
                </a:rPr>
                <a:t>i </a:t>
              </a:r>
              <a:r>
                <a:rPr lang="en-US" altLang="zh-CN">
                  <a:cs typeface="Arial" panose="020B0604020202020204" pitchFamily="34" charset="0"/>
                </a:rPr>
                <a:t>= </a:t>
              </a:r>
              <a:r>
                <a:rPr lang="en-US" altLang="zh-CN" sz="2800">
                  <a:latin typeface="Symbol" pitchFamily="18" charset="2"/>
                  <a:cs typeface="Arial" panose="020B0604020202020204" pitchFamily="34" charset="0"/>
                </a:rPr>
                <a:t>S</a:t>
              </a:r>
              <a:r>
                <a:rPr lang="en-US" altLang="zh-CN" baseline="-25000">
                  <a:cs typeface="Arial" panose="020B0604020202020204" pitchFamily="34" charset="0"/>
                </a:rPr>
                <a:t> </a:t>
              </a:r>
              <a:r>
                <a:rPr lang="en-US" altLang="zh-CN">
                  <a:cs typeface="Arial" panose="020B0604020202020204" pitchFamily="34" charset="0"/>
                </a:rPr>
                <a:t>Z</a:t>
              </a:r>
              <a:r>
                <a:rPr lang="en-US" altLang="zh-CN" baseline="-25000">
                  <a:cs typeface="Arial" panose="020B0604020202020204" pitchFamily="34" charset="0"/>
                </a:rPr>
                <a:t>i,m</a:t>
              </a:r>
              <a:r>
                <a:rPr lang="en-US" altLang="zh-CN" sz="2400" baseline="30000">
                  <a:cs typeface="Arial" panose="020B0604020202020204" pitchFamily="34" charset="0"/>
                </a:rPr>
                <a:t>.</a:t>
              </a:r>
              <a:r>
                <a:rPr lang="en-US" altLang="zh-CN">
                  <a:cs typeface="Arial" panose="020B0604020202020204" pitchFamily="34" charset="0"/>
                </a:rPr>
                <a:t>c</a:t>
              </a:r>
              <a:r>
                <a:rPr lang="en-US" altLang="zh-CN" baseline="-25000">
                  <a:cs typeface="Arial" panose="020B0604020202020204" pitchFamily="34" charset="0"/>
                </a:rPr>
                <a:t>m</a:t>
              </a:r>
              <a:endParaRPr lang="en-US" altLang="zh-CN" baseline="-25000">
                <a:cs typeface="Arial" panose="020B0604020202020204" pitchFamily="34" charset="0"/>
              </a:endParaRPr>
            </a:p>
          </p:txBody>
        </p:sp>
        <p:sp>
          <p:nvSpPr>
            <p:cNvPr id="31797" name="Text Box 289"/>
            <p:cNvSpPr txBox="1">
              <a:spLocks noChangeArrowheads="1"/>
            </p:cNvSpPr>
            <p:nvPr>
              <p:custDataLst>
                <p:tags r:id="rId218"/>
              </p:custDataLst>
            </p:nvPr>
          </p:nvSpPr>
          <p:spPr bwMode="auto">
            <a:xfrm>
              <a:off x="4498" y="2258"/>
              <a:ext cx="3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t>m=1</a:t>
              </a:r>
              <a:endParaRPr lang="en-US" altLang="zh-CN" sz="1200"/>
            </a:p>
          </p:txBody>
        </p:sp>
        <p:sp>
          <p:nvSpPr>
            <p:cNvPr id="31798" name="Text Box 290"/>
            <p:cNvSpPr txBox="1">
              <a:spLocks noChangeArrowheads="1"/>
            </p:cNvSpPr>
            <p:nvPr>
              <p:custDataLst>
                <p:tags r:id="rId219"/>
              </p:custDataLst>
            </p:nvPr>
          </p:nvSpPr>
          <p:spPr bwMode="auto">
            <a:xfrm>
              <a:off x="4541" y="2007"/>
              <a:ext cx="1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200"/>
                <a:t>M</a:t>
              </a:r>
              <a:endParaRPr lang="en-US" altLang="zh-CN" sz="1200"/>
            </a:p>
          </p:txBody>
        </p:sp>
        <p:sp>
          <p:nvSpPr>
            <p:cNvPr id="31799" name="Text Box 291"/>
            <p:cNvSpPr txBox="1">
              <a:spLocks noChangeArrowheads="1"/>
            </p:cNvSpPr>
            <p:nvPr>
              <p:custDataLst>
                <p:tags r:id="rId220"/>
              </p:custDataLst>
            </p:nvPr>
          </p:nvSpPr>
          <p:spPr bwMode="auto">
            <a:xfrm>
              <a:off x="4718" y="239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t>M</a:t>
              </a:r>
              <a:endParaRPr lang="en-US" altLang="zh-CN"/>
            </a:p>
          </p:txBody>
        </p:sp>
        <p:sp>
          <p:nvSpPr>
            <p:cNvPr id="31800" name="Line 293"/>
            <p:cNvSpPr>
              <a:spLocks noChangeShapeType="1"/>
            </p:cNvSpPr>
            <p:nvPr>
              <p:custDataLst>
                <p:tags r:id="rId221"/>
              </p:custDataLst>
            </p:nvPr>
          </p:nvSpPr>
          <p:spPr bwMode="auto">
            <a:xfrm>
              <a:off x="4561" y="2410"/>
              <a:ext cx="55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404780" name="Freeform 300"/>
          <p:cNvSpPr/>
          <p:nvPr>
            <p:custDataLst>
              <p:tags r:id="rId222"/>
            </p:custDataLst>
          </p:nvPr>
        </p:nvSpPr>
        <p:spPr bwMode="auto">
          <a:xfrm>
            <a:off x="7745413" y="2361084"/>
            <a:ext cx="341312" cy="1376363"/>
          </a:xfrm>
          <a:custGeom>
            <a:avLst/>
            <a:gdLst>
              <a:gd name="T0" fmla="*/ 0 w 215"/>
              <a:gd name="T1" fmla="*/ 0 h 819"/>
              <a:gd name="T2" fmla="*/ 2147483647 w 215"/>
              <a:gd name="T3" fmla="*/ 0 h 819"/>
              <a:gd name="T4" fmla="*/ 2147483647 w 215"/>
              <a:gd name="T5" fmla="*/ 2147483647 h 819"/>
              <a:gd name="T6" fmla="*/ 0 60000 65536"/>
              <a:gd name="T7" fmla="*/ 0 60000 65536"/>
              <a:gd name="T8" fmla="*/ 0 60000 65536"/>
              <a:gd name="T9" fmla="*/ 0 w 215"/>
              <a:gd name="T10" fmla="*/ 0 h 819"/>
              <a:gd name="T11" fmla="*/ 215 w 215"/>
              <a:gd name="T12" fmla="*/ 819 h 819"/>
            </a:gdLst>
            <a:ahLst/>
            <a:cxnLst>
              <a:cxn ang="T6">
                <a:pos x="T0" y="T1"/>
              </a:cxn>
              <a:cxn ang="T7">
                <a:pos x="T2" y="T3"/>
              </a:cxn>
              <a:cxn ang="T8">
                <a:pos x="T4" y="T5"/>
              </a:cxn>
            </a:cxnLst>
            <a:rect l="T9" t="T10" r="T11" b="T12"/>
            <a:pathLst>
              <a:path w="215" h="819">
                <a:moveTo>
                  <a:pt x="0" y="0"/>
                </a:moveTo>
                <a:lnTo>
                  <a:pt x="215" y="0"/>
                </a:lnTo>
                <a:lnTo>
                  <a:pt x="215" y="819"/>
                </a:lnTo>
              </a:path>
            </a:pathLst>
          </a:custGeom>
          <a:noFill/>
          <a:ln w="1905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4782" name="Line 302"/>
          <p:cNvSpPr>
            <a:spLocks noChangeShapeType="1"/>
          </p:cNvSpPr>
          <p:nvPr>
            <p:custDataLst>
              <p:tags r:id="rId223"/>
            </p:custDataLst>
          </p:nvPr>
        </p:nvSpPr>
        <p:spPr bwMode="auto">
          <a:xfrm flipH="1">
            <a:off x="2522538" y="3737447"/>
            <a:ext cx="5553075"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4783" name="Freeform 303"/>
          <p:cNvSpPr/>
          <p:nvPr>
            <p:custDataLst>
              <p:tags r:id="rId224"/>
            </p:custDataLst>
          </p:nvPr>
        </p:nvSpPr>
        <p:spPr bwMode="auto">
          <a:xfrm>
            <a:off x="2522538" y="3737447"/>
            <a:ext cx="396875" cy="1157287"/>
          </a:xfrm>
          <a:custGeom>
            <a:avLst/>
            <a:gdLst>
              <a:gd name="T0" fmla="*/ 0 w 250"/>
              <a:gd name="T1" fmla="*/ 0 h 729"/>
              <a:gd name="T2" fmla="*/ 0 w 250"/>
              <a:gd name="T3" fmla="*/ 2147483647 h 729"/>
              <a:gd name="T4" fmla="*/ 2147483647 w 250"/>
              <a:gd name="T5" fmla="*/ 2147483647 h 729"/>
              <a:gd name="T6" fmla="*/ 0 60000 65536"/>
              <a:gd name="T7" fmla="*/ 0 60000 65536"/>
              <a:gd name="T8" fmla="*/ 0 60000 65536"/>
              <a:gd name="T9" fmla="*/ 0 w 250"/>
              <a:gd name="T10" fmla="*/ 0 h 729"/>
              <a:gd name="T11" fmla="*/ 250 w 250"/>
              <a:gd name="T12" fmla="*/ 729 h 729"/>
            </a:gdLst>
            <a:ahLst/>
            <a:cxnLst>
              <a:cxn ang="T6">
                <a:pos x="T0" y="T1"/>
              </a:cxn>
              <a:cxn ang="T7">
                <a:pos x="T2" y="T3"/>
              </a:cxn>
              <a:cxn ang="T8">
                <a:pos x="T4" y="T5"/>
              </a:cxn>
            </a:cxnLst>
            <a:rect l="T9" t="T10" r="T11" b="T12"/>
            <a:pathLst>
              <a:path w="250" h="729">
                <a:moveTo>
                  <a:pt x="0" y="0"/>
                </a:moveTo>
                <a:lnTo>
                  <a:pt x="0" y="729"/>
                </a:lnTo>
                <a:lnTo>
                  <a:pt x="250" y="729"/>
                </a:lnTo>
              </a:path>
            </a:pathLst>
          </a:custGeom>
          <a:noFill/>
          <a:ln w="1905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2000"/>
                                        <p:tgtEl>
                                          <p:spTgt spid="10"/>
                                        </p:tgtEl>
                                      </p:cBhvr>
                                    </p:animEffect>
                                  </p:childTnLst>
                                </p:cTn>
                              </p:par>
                            </p:childTnLst>
                          </p:cTn>
                        </p:par>
                        <p:par>
                          <p:cTn id="8" fill="hold">
                            <p:stCondLst>
                              <p:cond delay="20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2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right)">
                                      <p:cBhvr>
                                        <p:cTn id="16" dur="2000"/>
                                        <p:tgtEl>
                                          <p:spTgt spid="2"/>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right)">
                                      <p:cBhvr>
                                        <p:cTn id="20" dur="20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04780"/>
                                        </p:tgtEl>
                                        <p:attrNameLst>
                                          <p:attrName>style.visibility</p:attrName>
                                        </p:attrNameLst>
                                      </p:cBhvr>
                                      <p:to>
                                        <p:strVal val="visible"/>
                                      </p:to>
                                    </p:set>
                                    <p:animEffect transition="in" filter="wipe(up)">
                                      <p:cBhvr>
                                        <p:cTn id="25" dur="1000"/>
                                        <p:tgtEl>
                                          <p:spTgt spid="404780"/>
                                        </p:tgtEl>
                                      </p:cBhvr>
                                    </p:animEffect>
                                  </p:childTnLst>
                                </p:cTn>
                              </p:par>
                            </p:childTnLst>
                          </p:cTn>
                        </p:par>
                        <p:par>
                          <p:cTn id="26" fill="hold">
                            <p:stCondLst>
                              <p:cond delay="1000"/>
                            </p:stCondLst>
                            <p:childTnLst>
                              <p:par>
                                <p:cTn id="27" presetID="22" presetClass="entr" presetSubtype="2" fill="hold" grpId="0" nodeType="afterEffect">
                                  <p:stCondLst>
                                    <p:cond delay="0"/>
                                  </p:stCondLst>
                                  <p:childTnLst>
                                    <p:set>
                                      <p:cBhvr>
                                        <p:cTn id="28" dur="1" fill="hold">
                                          <p:stCondLst>
                                            <p:cond delay="0"/>
                                          </p:stCondLst>
                                        </p:cTn>
                                        <p:tgtEl>
                                          <p:spTgt spid="404782"/>
                                        </p:tgtEl>
                                        <p:attrNameLst>
                                          <p:attrName>style.visibility</p:attrName>
                                        </p:attrNameLst>
                                      </p:cBhvr>
                                      <p:to>
                                        <p:strVal val="visible"/>
                                      </p:to>
                                    </p:set>
                                    <p:animEffect transition="in" filter="wipe(right)">
                                      <p:cBhvr>
                                        <p:cTn id="29" dur="1000"/>
                                        <p:tgtEl>
                                          <p:spTgt spid="404782"/>
                                        </p:tgtEl>
                                      </p:cBhvr>
                                    </p:animEffect>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404783"/>
                                        </p:tgtEl>
                                        <p:attrNameLst>
                                          <p:attrName>style.visibility</p:attrName>
                                        </p:attrNameLst>
                                      </p:cBhvr>
                                      <p:to>
                                        <p:strVal val="visible"/>
                                      </p:to>
                                    </p:set>
                                    <p:animEffect transition="in" filter="wipe(up)">
                                      <p:cBhvr>
                                        <p:cTn id="33" dur="1000"/>
                                        <p:tgtEl>
                                          <p:spTgt spid="4047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31778"/>
                                        </p:tgtEl>
                                        <p:attrNameLst>
                                          <p:attrName>style.visibility</p:attrName>
                                        </p:attrNameLst>
                                      </p:cBhvr>
                                      <p:to>
                                        <p:strVal val="visible"/>
                                      </p:to>
                                    </p:set>
                                    <p:animEffect transition="in" filter="wipe(right)">
                                      <p:cBhvr>
                                        <p:cTn id="38" dur="2000"/>
                                        <p:tgtEl>
                                          <p:spTgt spid="31778"/>
                                        </p:tgtEl>
                                      </p:cBhvr>
                                    </p:animEffect>
                                  </p:childTnLst>
                                </p:cTn>
                              </p:par>
                            </p:childTnLst>
                          </p:cTn>
                        </p:par>
                        <p:par>
                          <p:cTn id="39" fill="hold">
                            <p:stCondLst>
                              <p:cond delay="2000"/>
                            </p:stCondLst>
                            <p:childTnLst>
                              <p:par>
                                <p:cTn id="40" presetID="22" presetClass="entr" presetSubtype="2" fill="hold" nodeType="afterEffect">
                                  <p:stCondLst>
                                    <p:cond delay="0"/>
                                  </p:stCondLst>
                                  <p:childTnLst>
                                    <p:set>
                                      <p:cBhvr>
                                        <p:cTn id="41" dur="1" fill="hold">
                                          <p:stCondLst>
                                            <p:cond delay="0"/>
                                          </p:stCondLst>
                                        </p:cTn>
                                        <p:tgtEl>
                                          <p:spTgt spid="31774"/>
                                        </p:tgtEl>
                                        <p:attrNameLst>
                                          <p:attrName>style.visibility</p:attrName>
                                        </p:attrNameLst>
                                      </p:cBhvr>
                                      <p:to>
                                        <p:strVal val="visible"/>
                                      </p:to>
                                    </p:set>
                                    <p:animEffect transition="in" filter="wipe(right)">
                                      <p:cBhvr>
                                        <p:cTn id="42" dur="2000"/>
                                        <p:tgtEl>
                                          <p:spTgt spid="3177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1809"/>
                                        </p:tgtEl>
                                        <p:attrNameLst>
                                          <p:attrName>style.visibility</p:attrName>
                                        </p:attrNameLst>
                                      </p:cBhvr>
                                      <p:to>
                                        <p:strVal val="visible"/>
                                      </p:to>
                                    </p:set>
                                    <p:animEffect transition="in" filter="wipe(right)">
                                      <p:cBhvr>
                                        <p:cTn id="47" dur="2000"/>
                                        <p:tgtEl>
                                          <p:spTgt spid="31809"/>
                                        </p:tgtEl>
                                      </p:cBhvr>
                                    </p:animEffect>
                                  </p:childTnLst>
                                </p:cTn>
                              </p:par>
                            </p:childTnLst>
                          </p:cTn>
                        </p:par>
                        <p:par>
                          <p:cTn id="48" fill="hold">
                            <p:stCondLst>
                              <p:cond delay="2000"/>
                            </p:stCondLst>
                            <p:childTnLst>
                              <p:par>
                                <p:cTn id="49" presetID="22" presetClass="entr" presetSubtype="2" fill="hold" nodeType="afterEffect">
                                  <p:stCondLst>
                                    <p:cond delay="0"/>
                                  </p:stCondLst>
                                  <p:childTnLst>
                                    <p:set>
                                      <p:cBhvr>
                                        <p:cTn id="50" dur="1" fill="hold">
                                          <p:stCondLst>
                                            <p:cond delay="0"/>
                                          </p:stCondLst>
                                        </p:cTn>
                                        <p:tgtEl>
                                          <p:spTgt spid="31758"/>
                                        </p:tgtEl>
                                        <p:attrNameLst>
                                          <p:attrName>style.visibility</p:attrName>
                                        </p:attrNameLst>
                                      </p:cBhvr>
                                      <p:to>
                                        <p:strVal val="visible"/>
                                      </p:to>
                                    </p:set>
                                    <p:animEffect transition="in" filter="wipe(right)">
                                      <p:cBhvr>
                                        <p:cTn id="51" dur="2000"/>
                                        <p:tgtEl>
                                          <p:spTgt spid="31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780" grpId="0" animBg="1"/>
      <p:bldP spid="404782" grpId="0" animBg="1"/>
      <p:bldP spid="40478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custDataLst>
              <p:tags r:id="rId1"/>
            </p:custDataLst>
          </p:nvPr>
        </p:nvSpPr>
        <p:spPr/>
        <p:txBody>
          <a:bodyPr>
            <a:normAutofit/>
          </a:bodyPr>
          <a:lstStyle/>
          <a:p>
            <a:r>
              <a:rPr lang="en-US" altLang="zh-CN" dirty="0"/>
              <a:t>CDMA: </a:t>
            </a:r>
            <a:r>
              <a:rPr lang="zh-CN" altLang="en-US" dirty="0"/>
              <a:t>两个发送方的干扰</a:t>
            </a:r>
            <a:endParaRPr lang="en-US" altLang="zh-CN" sz="4400" dirty="0"/>
          </a:p>
        </p:txBody>
      </p:sp>
      <p:sp>
        <p:nvSpPr>
          <p:cNvPr id="2" name="日期占位符 1"/>
          <p:cNvSpPr>
            <a:spLocks noGrp="1"/>
          </p:cNvSpPr>
          <p:nvPr>
            <p:ph type="dt" sz="half" idx="10"/>
            <p:custDataLst>
              <p:tags r:id="rId2"/>
            </p:custDataLst>
          </p:nvPr>
        </p:nvSpPr>
        <p:spPr/>
        <p:txBody>
          <a:bodyPr/>
          <a:lstStyle/>
          <a:p>
            <a:pPr>
              <a:defRPr/>
            </a:pPr>
            <a:r>
              <a:rPr lang="en-US" altLang="zh-CN"/>
              <a:t>2016</a:t>
            </a:r>
            <a:r>
              <a:rPr lang="zh-CN" altLang="en-US"/>
              <a:t>秋</a:t>
            </a:r>
            <a:endParaRPr lang="en-US" altLang="zh-CN" dirty="0"/>
          </a:p>
        </p:txBody>
      </p:sp>
      <p:sp>
        <p:nvSpPr>
          <p:cNvPr id="32773" name="灯片编号占位符 6"/>
          <p:cNvSpPr>
            <a:spLocks noGrp="1"/>
          </p:cNvSpPr>
          <p:nvPr>
            <p:ph type="sldNum" sz="quarter" idx="12"/>
            <p:custDataLst>
              <p:tags r:id="rId3"/>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7899A59B-C5E3-4255-83AE-D1A74F3B1242}" type="slidenum">
              <a:rPr lang="en-US" altLang="zh-CN" smtClean="0">
                <a:latin typeface="Arial Black" panose="020B0A04020102020204" pitchFamily="34" charset="0"/>
              </a:rPr>
            </a:fld>
            <a:endParaRPr lang="en-US" altLang="zh-CN">
              <a:latin typeface="Arial Black" panose="020B0A04020102020204" pitchFamily="34" charset="0"/>
            </a:endParaRPr>
          </a:p>
        </p:txBody>
      </p:sp>
      <p:pic>
        <p:nvPicPr>
          <p:cNvPr id="32771" name="Picture 3" descr="5"/>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994247" y="1418480"/>
            <a:ext cx="5026025" cy="532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7020272" y="1451272"/>
            <a:ext cx="1813317" cy="923330"/>
          </a:xfrm>
          <a:prstGeom prst="rect">
            <a:avLst/>
          </a:prstGeom>
          <a:noFill/>
        </p:spPr>
        <p:txBody>
          <a:bodyPr wrap="none" rtlCol="0">
            <a:spAutoFit/>
          </a:bodyPr>
          <a:lstStyle/>
          <a:p>
            <a:r>
              <a:rPr lang="zh-CN" altLang="en-US" dirty="0">
                <a:solidFill>
                  <a:srgbClr val="0070C0"/>
                </a:solidFill>
              </a:rPr>
              <a:t>信道把</a:t>
            </a:r>
            <a:r>
              <a:rPr lang="en-US" altLang="zh-CN" dirty="0">
                <a:solidFill>
                  <a:srgbClr val="0070C0"/>
                </a:solidFill>
              </a:rPr>
              <a:t>Sender 1</a:t>
            </a:r>
            <a:endParaRPr lang="en-US" altLang="zh-CN" dirty="0">
              <a:solidFill>
                <a:srgbClr val="0070C0"/>
              </a:solidFill>
            </a:endParaRPr>
          </a:p>
          <a:p>
            <a:r>
              <a:rPr lang="zh-CN" altLang="en-US" dirty="0">
                <a:solidFill>
                  <a:srgbClr val="0070C0"/>
                </a:solidFill>
              </a:rPr>
              <a:t>和</a:t>
            </a:r>
            <a:r>
              <a:rPr lang="en-US" altLang="zh-CN" dirty="0">
                <a:solidFill>
                  <a:srgbClr val="0070C0"/>
                </a:solidFill>
              </a:rPr>
              <a:t>2</a:t>
            </a:r>
            <a:r>
              <a:rPr lang="zh-CN" altLang="en-US" dirty="0">
                <a:solidFill>
                  <a:srgbClr val="0070C0"/>
                </a:solidFill>
              </a:rPr>
              <a:t>的传输叠加</a:t>
            </a:r>
            <a:endParaRPr lang="en-US" altLang="zh-CN" dirty="0">
              <a:solidFill>
                <a:srgbClr val="0070C0"/>
              </a:solidFill>
            </a:endParaRPr>
          </a:p>
          <a:p>
            <a:r>
              <a:rPr lang="zh-CN" altLang="en-US" dirty="0">
                <a:solidFill>
                  <a:srgbClr val="0070C0"/>
                </a:solidFill>
              </a:rPr>
              <a:t>在一起</a:t>
            </a:r>
            <a:endParaRPr lang="zh-CN" altLang="en-US" dirty="0">
              <a:solidFill>
                <a:srgbClr val="0070C0"/>
              </a:solidFill>
            </a:endParaRPr>
          </a:p>
        </p:txBody>
      </p:sp>
      <p:cxnSp>
        <p:nvCxnSpPr>
          <p:cNvPr id="5" name="直接连接符 4"/>
          <p:cNvCxnSpPr/>
          <p:nvPr/>
        </p:nvCxnSpPr>
        <p:spPr>
          <a:xfrm flipH="1">
            <a:off x="6553200" y="1844824"/>
            <a:ext cx="467072"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020272" y="4014926"/>
            <a:ext cx="2123728" cy="1477328"/>
          </a:xfrm>
          <a:prstGeom prst="rect">
            <a:avLst/>
          </a:prstGeom>
          <a:noFill/>
        </p:spPr>
        <p:txBody>
          <a:bodyPr wrap="square" rtlCol="0">
            <a:spAutoFit/>
          </a:bodyPr>
          <a:lstStyle/>
          <a:p>
            <a:r>
              <a:rPr lang="zh-CN" altLang="en-US" dirty="0">
                <a:solidFill>
                  <a:srgbClr val="0070C0"/>
                </a:solidFill>
              </a:rPr>
              <a:t>采用和</a:t>
            </a:r>
            <a:r>
              <a:rPr lang="en-US" altLang="zh-CN" dirty="0">
                <a:solidFill>
                  <a:srgbClr val="0070C0"/>
                </a:solidFill>
              </a:rPr>
              <a:t>Sender 1</a:t>
            </a:r>
            <a:r>
              <a:rPr lang="zh-CN" altLang="en-US" dirty="0">
                <a:solidFill>
                  <a:srgbClr val="0070C0"/>
                </a:solidFill>
              </a:rPr>
              <a:t>相同的编码，接收方从叠加的信道数据中恢复出</a:t>
            </a:r>
            <a:r>
              <a:rPr lang="en-US" altLang="zh-CN" dirty="0">
                <a:solidFill>
                  <a:srgbClr val="0070C0"/>
                </a:solidFill>
              </a:rPr>
              <a:t>sender 1</a:t>
            </a:r>
            <a:r>
              <a:rPr lang="zh-CN" altLang="en-US" dirty="0">
                <a:solidFill>
                  <a:srgbClr val="0070C0"/>
                </a:solidFill>
              </a:rPr>
              <a:t>的原始数据</a:t>
            </a:r>
            <a:endParaRPr lang="zh-CN" altLang="en-US" dirty="0">
              <a:solidFill>
                <a:srgbClr val="0070C0"/>
              </a:solidFill>
            </a:endParaRPr>
          </a:p>
        </p:txBody>
      </p:sp>
      <p:sp>
        <p:nvSpPr>
          <p:cNvPr id="7" name="文本框 6"/>
          <p:cNvSpPr txBox="1"/>
          <p:nvPr/>
        </p:nvSpPr>
        <p:spPr>
          <a:xfrm>
            <a:off x="457200" y="1988840"/>
            <a:ext cx="1120820" cy="369332"/>
          </a:xfrm>
          <a:prstGeom prst="rect">
            <a:avLst/>
          </a:prstGeom>
          <a:noFill/>
        </p:spPr>
        <p:txBody>
          <a:bodyPr wrap="none" rtlCol="0">
            <a:spAutoFit/>
          </a:bodyPr>
          <a:lstStyle/>
          <a:p>
            <a:r>
              <a:rPr lang="en-US" altLang="zh-CN" dirty="0">
                <a:solidFill>
                  <a:srgbClr val="0070C0"/>
                </a:solidFill>
              </a:rPr>
              <a:t>Sender 1</a:t>
            </a:r>
            <a:endParaRPr lang="zh-CN" altLang="en-US" dirty="0">
              <a:solidFill>
                <a:srgbClr val="0070C0"/>
              </a:solidFill>
            </a:endParaRPr>
          </a:p>
        </p:txBody>
      </p:sp>
      <p:sp>
        <p:nvSpPr>
          <p:cNvPr id="11" name="文本框 10"/>
          <p:cNvSpPr txBox="1"/>
          <p:nvPr/>
        </p:nvSpPr>
        <p:spPr>
          <a:xfrm>
            <a:off x="469441" y="3078252"/>
            <a:ext cx="1120820" cy="369332"/>
          </a:xfrm>
          <a:prstGeom prst="rect">
            <a:avLst/>
          </a:prstGeom>
          <a:noFill/>
        </p:spPr>
        <p:txBody>
          <a:bodyPr wrap="none" rtlCol="0">
            <a:spAutoFit/>
          </a:bodyPr>
          <a:lstStyle/>
          <a:p>
            <a:r>
              <a:rPr lang="en-US" altLang="zh-CN" dirty="0">
                <a:solidFill>
                  <a:srgbClr val="0070C0"/>
                </a:solidFill>
              </a:rPr>
              <a:t>Sender 2</a:t>
            </a:r>
            <a:endParaRPr lang="zh-CN" alt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tags/tag1.xml><?xml version="1.0" encoding="utf-8"?>
<p:tagLst xmlns:p="http://schemas.openxmlformats.org/presentationml/2006/main">
  <p:tag name="_INSTRUCTOR VIEW19C14C36-AC8E-43BC-9DB6-C2AAF774C7DC|PANE__TAG" val="_"/>
</p:tagLst>
</file>

<file path=ppt/tags/tag10.xml><?xml version="1.0" encoding="utf-8"?>
<p:tagLst xmlns:p="http://schemas.openxmlformats.org/presentationml/2006/main">
  <p:tag name="_INSTRUCTOR VIEW19C14C36-AC8E-43BC-9DB6-C2AAF774C7DC|PANE__TAG" val="_"/>
</p:tagLst>
</file>

<file path=ppt/tags/tag100.xml><?xml version="1.0" encoding="utf-8"?>
<p:tagLst xmlns:p="http://schemas.openxmlformats.org/presentationml/2006/main">
  <p:tag name="_INSTRUCTOR VIEW19C14C36-AC8E-43BC-9DB6-C2AAF774C7DC|PANE__TAG" val="_"/>
</p:tagLst>
</file>

<file path=ppt/tags/tag1000.xml><?xml version="1.0" encoding="utf-8"?>
<p:tagLst xmlns:p="http://schemas.openxmlformats.org/presentationml/2006/main">
  <p:tag name="_INSTRUCTOR VIEW19C14C36-AC8E-43BC-9DB6-C2AAF774C7DC|PANE__TAG" val="_"/>
</p:tagLst>
</file>

<file path=ppt/tags/tag1001.xml><?xml version="1.0" encoding="utf-8"?>
<p:tagLst xmlns:p="http://schemas.openxmlformats.org/presentationml/2006/main">
  <p:tag name="_INSTRUCTOR VIEW19C14C36-AC8E-43BC-9DB6-C2AAF774C7DC|PANE__TAG" val="_"/>
</p:tagLst>
</file>

<file path=ppt/tags/tag1002.xml><?xml version="1.0" encoding="utf-8"?>
<p:tagLst xmlns:p="http://schemas.openxmlformats.org/presentationml/2006/main">
  <p:tag name="_INSTRUCTOR VIEW19C14C36-AC8E-43BC-9DB6-C2AAF774C7DC|PANE__TAG" val="_"/>
</p:tagLst>
</file>

<file path=ppt/tags/tag1003.xml><?xml version="1.0" encoding="utf-8"?>
<p:tagLst xmlns:p="http://schemas.openxmlformats.org/presentationml/2006/main">
  <p:tag name="_INSTRUCTOR VIEW19C14C36-AC8E-43BC-9DB6-C2AAF774C7DC|PANE__TAG" val="_"/>
</p:tagLst>
</file>

<file path=ppt/tags/tag1004.xml><?xml version="1.0" encoding="utf-8"?>
<p:tagLst xmlns:p="http://schemas.openxmlformats.org/presentationml/2006/main">
  <p:tag name="_INSTRUCTOR VIEW19C14C36-AC8E-43BC-9DB6-C2AAF774C7DC|PANE__TAG" val="_"/>
</p:tagLst>
</file>

<file path=ppt/tags/tag1005.xml><?xml version="1.0" encoding="utf-8"?>
<p:tagLst xmlns:p="http://schemas.openxmlformats.org/presentationml/2006/main">
  <p:tag name="_INSTRUCTOR VIEW19C14C36-AC8E-43BC-9DB6-C2AAF774C7DC|PANE__TAG" val="_"/>
</p:tagLst>
</file>

<file path=ppt/tags/tag1006.xml><?xml version="1.0" encoding="utf-8"?>
<p:tagLst xmlns:p="http://schemas.openxmlformats.org/presentationml/2006/main">
  <p:tag name="_INSTRUCTOR VIEW19C14C36-AC8E-43BC-9DB6-C2AAF774C7DC|PANE__TAG" val="_"/>
</p:tagLst>
</file>

<file path=ppt/tags/tag1007.xml><?xml version="1.0" encoding="utf-8"?>
<p:tagLst xmlns:p="http://schemas.openxmlformats.org/presentationml/2006/main">
  <p:tag name="_INSTRUCTOR VIEW19C14C36-AC8E-43BC-9DB6-C2AAF774C7DC|PANE__TAG" val="_"/>
</p:tagLst>
</file>

<file path=ppt/tags/tag1008.xml><?xml version="1.0" encoding="utf-8"?>
<p:tagLst xmlns:p="http://schemas.openxmlformats.org/presentationml/2006/main">
  <p:tag name="_INSTRUCTOR VIEW19C14C36-AC8E-43BC-9DB6-C2AAF774C7DC|PANE__TAG" val="_"/>
</p:tagLst>
</file>

<file path=ppt/tags/tag1009.xml><?xml version="1.0" encoding="utf-8"?>
<p:tagLst xmlns:p="http://schemas.openxmlformats.org/presentationml/2006/main">
  <p:tag name="_INSTRUCTOR VIEW19C14C36-AC8E-43BC-9DB6-C2AAF774C7DC|PANE__TAG" val="_"/>
</p:tagLst>
</file>

<file path=ppt/tags/tag101.xml><?xml version="1.0" encoding="utf-8"?>
<p:tagLst xmlns:p="http://schemas.openxmlformats.org/presentationml/2006/main">
  <p:tag name="_INSTRUCTOR VIEW19C14C36-AC8E-43BC-9DB6-C2AAF774C7DC|PANE__TAG" val="_"/>
</p:tagLst>
</file>

<file path=ppt/tags/tag1010.xml><?xml version="1.0" encoding="utf-8"?>
<p:tagLst xmlns:p="http://schemas.openxmlformats.org/presentationml/2006/main">
  <p:tag name="_INSTRUCTOR VIEW19C14C36-AC8E-43BC-9DB6-C2AAF774C7DC|PANE__TAG" val="_"/>
</p:tagLst>
</file>

<file path=ppt/tags/tag1011.xml><?xml version="1.0" encoding="utf-8"?>
<p:tagLst xmlns:p="http://schemas.openxmlformats.org/presentationml/2006/main">
  <p:tag name="_INSTRUCTOR VIEW19C14C36-AC8E-43BC-9DB6-C2AAF774C7DC|PANE__TAG" val="_"/>
</p:tagLst>
</file>

<file path=ppt/tags/tag1012.xml><?xml version="1.0" encoding="utf-8"?>
<p:tagLst xmlns:p="http://schemas.openxmlformats.org/presentationml/2006/main">
  <p:tag name="_INSTRUCTOR VIEW19C14C36-AC8E-43BC-9DB6-C2AAF774C7DC|PANE__TAG" val="_"/>
</p:tagLst>
</file>

<file path=ppt/tags/tag1013.xml><?xml version="1.0" encoding="utf-8"?>
<p:tagLst xmlns:p="http://schemas.openxmlformats.org/presentationml/2006/main">
  <p:tag name="_INSTRUCTOR VIEW19C14C36-AC8E-43BC-9DB6-C2AAF774C7DC|PANE__TAG" val="_"/>
</p:tagLst>
</file>

<file path=ppt/tags/tag1014.xml><?xml version="1.0" encoding="utf-8"?>
<p:tagLst xmlns:p="http://schemas.openxmlformats.org/presentationml/2006/main">
  <p:tag name="_INSTRUCTOR VIEW19C14C36-AC8E-43BC-9DB6-C2AAF774C7DC|PANE__TAG" val="_"/>
</p:tagLst>
</file>

<file path=ppt/tags/tag1015.xml><?xml version="1.0" encoding="utf-8"?>
<p:tagLst xmlns:p="http://schemas.openxmlformats.org/presentationml/2006/main">
  <p:tag name="_INSTRUCTOR VIEW19C14C36-AC8E-43BC-9DB6-C2AAF774C7DC|PANE__TAG" val="_"/>
</p:tagLst>
</file>

<file path=ppt/tags/tag1016.xml><?xml version="1.0" encoding="utf-8"?>
<p:tagLst xmlns:p="http://schemas.openxmlformats.org/presentationml/2006/main">
  <p:tag name="_INSTRUCTOR VIEW19C14C36-AC8E-43BC-9DB6-C2AAF774C7DC|PANE__TAG" val="_"/>
</p:tagLst>
</file>

<file path=ppt/tags/tag1017.xml><?xml version="1.0" encoding="utf-8"?>
<p:tagLst xmlns:p="http://schemas.openxmlformats.org/presentationml/2006/main">
  <p:tag name="_INSTRUCTOR VIEW19C14C36-AC8E-43BC-9DB6-C2AAF774C7DC|PANE__TAG" val="_"/>
</p:tagLst>
</file>

<file path=ppt/tags/tag1018.xml><?xml version="1.0" encoding="utf-8"?>
<p:tagLst xmlns:p="http://schemas.openxmlformats.org/presentationml/2006/main">
  <p:tag name="_INSTRUCTOR VIEW19C14C36-AC8E-43BC-9DB6-C2AAF774C7DC|PANE__TAG" val="_"/>
</p:tagLst>
</file>

<file path=ppt/tags/tag1019.xml><?xml version="1.0" encoding="utf-8"?>
<p:tagLst xmlns:p="http://schemas.openxmlformats.org/presentationml/2006/main">
  <p:tag name="_INSTRUCTOR VIEW19C14C36-AC8E-43BC-9DB6-C2AAF774C7DC|PANE__TAG" val="_"/>
</p:tagLst>
</file>

<file path=ppt/tags/tag102.xml><?xml version="1.0" encoding="utf-8"?>
<p:tagLst xmlns:p="http://schemas.openxmlformats.org/presentationml/2006/main">
  <p:tag name="_INSTRUCTOR VIEW19C14C36-AC8E-43BC-9DB6-C2AAF774C7DC|PANE__TAG" val="_"/>
</p:tagLst>
</file>

<file path=ppt/tags/tag1020.xml><?xml version="1.0" encoding="utf-8"?>
<p:tagLst xmlns:p="http://schemas.openxmlformats.org/presentationml/2006/main">
  <p:tag name="_INSTRUCTOR VIEW19C14C36-AC8E-43BC-9DB6-C2AAF774C7DC|PANE__TAG" val="_"/>
</p:tagLst>
</file>

<file path=ppt/tags/tag1021.xml><?xml version="1.0" encoding="utf-8"?>
<p:tagLst xmlns:p="http://schemas.openxmlformats.org/presentationml/2006/main">
  <p:tag name="_INSTRUCTOR VIEW19C14C36-AC8E-43BC-9DB6-C2AAF774C7DC|PANE__TAG" val="_"/>
</p:tagLst>
</file>

<file path=ppt/tags/tag1022.xml><?xml version="1.0" encoding="utf-8"?>
<p:tagLst xmlns:p="http://schemas.openxmlformats.org/presentationml/2006/main">
  <p:tag name="_INSTRUCTOR VIEW19C14C36-AC8E-43BC-9DB6-C2AAF774C7DC|PANE__TAG" val="_"/>
</p:tagLst>
</file>

<file path=ppt/tags/tag1023.xml><?xml version="1.0" encoding="utf-8"?>
<p:tagLst xmlns:p="http://schemas.openxmlformats.org/presentationml/2006/main">
  <p:tag name="_INSTRUCTOR VIEW19C14C36-AC8E-43BC-9DB6-C2AAF774C7DC|PANE__TAG" val="_"/>
</p:tagLst>
</file>

<file path=ppt/tags/tag1024.xml><?xml version="1.0" encoding="utf-8"?>
<p:tagLst xmlns:p="http://schemas.openxmlformats.org/presentationml/2006/main">
  <p:tag name="_INSTRUCTOR VIEW19C14C36-AC8E-43BC-9DB6-C2AAF774C7DC|PANE__TAG" val="_"/>
</p:tagLst>
</file>

<file path=ppt/tags/tag1025.xml><?xml version="1.0" encoding="utf-8"?>
<p:tagLst xmlns:p="http://schemas.openxmlformats.org/presentationml/2006/main">
  <p:tag name="_INSTRUCTOR VIEW19C14C36-AC8E-43BC-9DB6-C2AAF774C7DC|PANE__TAG" val="_"/>
</p:tagLst>
</file>

<file path=ppt/tags/tag1026.xml><?xml version="1.0" encoding="utf-8"?>
<p:tagLst xmlns:p="http://schemas.openxmlformats.org/presentationml/2006/main">
  <p:tag name="_INSTRUCTOR VIEW19C14C36-AC8E-43BC-9DB6-C2AAF774C7DC|PANE__TAG" val="_"/>
</p:tagLst>
</file>

<file path=ppt/tags/tag1027.xml><?xml version="1.0" encoding="utf-8"?>
<p:tagLst xmlns:p="http://schemas.openxmlformats.org/presentationml/2006/main">
  <p:tag name="_INSTRUCTOR VIEW19C14C36-AC8E-43BC-9DB6-C2AAF774C7DC|PANE__TAG" val="_"/>
</p:tagLst>
</file>

<file path=ppt/tags/tag1028.xml><?xml version="1.0" encoding="utf-8"?>
<p:tagLst xmlns:p="http://schemas.openxmlformats.org/presentationml/2006/main">
  <p:tag name="_INSTRUCTOR VIEW19C14C36-AC8E-43BC-9DB6-C2AAF774C7DC|PANE__TAG" val="_"/>
</p:tagLst>
</file>

<file path=ppt/tags/tag1029.xml><?xml version="1.0" encoding="utf-8"?>
<p:tagLst xmlns:p="http://schemas.openxmlformats.org/presentationml/2006/main">
  <p:tag name="_INSTRUCTOR VIEW19C14C36-AC8E-43BC-9DB6-C2AAF774C7DC|PANE__TAG" val="_"/>
</p:tagLst>
</file>

<file path=ppt/tags/tag103.xml><?xml version="1.0" encoding="utf-8"?>
<p:tagLst xmlns:p="http://schemas.openxmlformats.org/presentationml/2006/main">
  <p:tag name="_INSTRUCTOR VIEW19C14C36-AC8E-43BC-9DB6-C2AAF774C7DC|PANE__TAG" val="_"/>
</p:tagLst>
</file>

<file path=ppt/tags/tag1030.xml><?xml version="1.0" encoding="utf-8"?>
<p:tagLst xmlns:p="http://schemas.openxmlformats.org/presentationml/2006/main">
  <p:tag name="_INSTRUCTOR VIEW19C14C36-AC8E-43BC-9DB6-C2AAF774C7DC|PANE__TAG" val="_"/>
</p:tagLst>
</file>

<file path=ppt/tags/tag1031.xml><?xml version="1.0" encoding="utf-8"?>
<p:tagLst xmlns:p="http://schemas.openxmlformats.org/presentationml/2006/main">
  <p:tag name="_INSTRUCTOR VIEW19C14C36-AC8E-43BC-9DB6-C2AAF774C7DC|PANE__TAG" val="_"/>
</p:tagLst>
</file>

<file path=ppt/tags/tag1032.xml><?xml version="1.0" encoding="utf-8"?>
<p:tagLst xmlns:p="http://schemas.openxmlformats.org/presentationml/2006/main">
  <p:tag name="_INSTRUCTOR VIEW19C14C36-AC8E-43BC-9DB6-C2AAF774C7DC|PANE__TAG" val="_"/>
</p:tagLst>
</file>

<file path=ppt/tags/tag1033.xml><?xml version="1.0" encoding="utf-8"?>
<p:tagLst xmlns:p="http://schemas.openxmlformats.org/presentationml/2006/main">
  <p:tag name="_INSTRUCTOR VIEW19C14C36-AC8E-43BC-9DB6-C2AAF774C7DC|PANE__TAG" val="_"/>
</p:tagLst>
</file>

<file path=ppt/tags/tag1034.xml><?xml version="1.0" encoding="utf-8"?>
<p:tagLst xmlns:p="http://schemas.openxmlformats.org/presentationml/2006/main">
  <p:tag name="_INSTRUCTOR VIEW19C14C36-AC8E-43BC-9DB6-C2AAF774C7DC|PANE__TAG" val="_"/>
</p:tagLst>
</file>

<file path=ppt/tags/tag1035.xml><?xml version="1.0" encoding="utf-8"?>
<p:tagLst xmlns:p="http://schemas.openxmlformats.org/presentationml/2006/main">
  <p:tag name="_INSTRUCTOR VIEW19C14C36-AC8E-43BC-9DB6-C2AAF774C7DC|PANE__TAG" val="_"/>
</p:tagLst>
</file>

<file path=ppt/tags/tag1036.xml><?xml version="1.0" encoding="utf-8"?>
<p:tagLst xmlns:p="http://schemas.openxmlformats.org/presentationml/2006/main">
  <p:tag name="_INSTRUCTOR VIEW19C14C36-AC8E-43BC-9DB6-C2AAF774C7DC|PANE__TAG" val="_"/>
</p:tagLst>
</file>

<file path=ppt/tags/tag1037.xml><?xml version="1.0" encoding="utf-8"?>
<p:tagLst xmlns:p="http://schemas.openxmlformats.org/presentationml/2006/main">
  <p:tag name="_INSTRUCTOR VIEW19C14C36-AC8E-43BC-9DB6-C2AAF774C7DC|PANE__TAG" val="_"/>
</p:tagLst>
</file>

<file path=ppt/tags/tag1038.xml><?xml version="1.0" encoding="utf-8"?>
<p:tagLst xmlns:p="http://schemas.openxmlformats.org/presentationml/2006/main">
  <p:tag name="_INSTRUCTOR VIEW19C14C36-AC8E-43BC-9DB6-C2AAF774C7DC|PANE__TAG" val="_"/>
</p:tagLst>
</file>

<file path=ppt/tags/tag1039.xml><?xml version="1.0" encoding="utf-8"?>
<p:tagLst xmlns:p="http://schemas.openxmlformats.org/presentationml/2006/main">
  <p:tag name="_INSTRUCTOR VIEW19C14C36-AC8E-43BC-9DB6-C2AAF774C7DC|PANE__TAG" val="_"/>
</p:tagLst>
</file>

<file path=ppt/tags/tag104.xml><?xml version="1.0" encoding="utf-8"?>
<p:tagLst xmlns:p="http://schemas.openxmlformats.org/presentationml/2006/main">
  <p:tag name="_INSTRUCTOR VIEW19C14C36-AC8E-43BC-9DB6-C2AAF774C7DC|PANE__TAG" val="_"/>
</p:tagLst>
</file>

<file path=ppt/tags/tag1040.xml><?xml version="1.0" encoding="utf-8"?>
<p:tagLst xmlns:p="http://schemas.openxmlformats.org/presentationml/2006/main">
  <p:tag name="_INSTRUCTOR VIEW19C14C36-AC8E-43BC-9DB6-C2AAF774C7DC|PANE__TAG" val="_"/>
</p:tagLst>
</file>

<file path=ppt/tags/tag1041.xml><?xml version="1.0" encoding="utf-8"?>
<p:tagLst xmlns:p="http://schemas.openxmlformats.org/presentationml/2006/main">
  <p:tag name="_INSTRUCTOR VIEW19C14C36-AC8E-43BC-9DB6-C2AAF774C7DC|PANE__TAG" val="_"/>
</p:tagLst>
</file>

<file path=ppt/tags/tag1042.xml><?xml version="1.0" encoding="utf-8"?>
<p:tagLst xmlns:p="http://schemas.openxmlformats.org/presentationml/2006/main">
  <p:tag name="_INSTRUCTOR VIEW19C14C36-AC8E-43BC-9DB6-C2AAF774C7DC|PANE__TAG" val="_"/>
</p:tagLst>
</file>

<file path=ppt/tags/tag1043.xml><?xml version="1.0" encoding="utf-8"?>
<p:tagLst xmlns:p="http://schemas.openxmlformats.org/presentationml/2006/main">
  <p:tag name="_INSTRUCTOR VIEW19C14C36-AC8E-43BC-9DB6-C2AAF774C7DC|PANE__TAG" val="_"/>
</p:tagLst>
</file>

<file path=ppt/tags/tag1044.xml><?xml version="1.0" encoding="utf-8"?>
<p:tagLst xmlns:p="http://schemas.openxmlformats.org/presentationml/2006/main">
  <p:tag name="_INSTRUCTOR VIEW19C14C36-AC8E-43BC-9DB6-C2AAF774C7DC|PANE__TAG" val="_"/>
</p:tagLst>
</file>

<file path=ppt/tags/tag1045.xml><?xml version="1.0" encoding="utf-8"?>
<p:tagLst xmlns:p="http://schemas.openxmlformats.org/presentationml/2006/main">
  <p:tag name="_INSTRUCTOR VIEW19C14C36-AC8E-43BC-9DB6-C2AAF774C7DC|PANE__TAG" val="_"/>
</p:tagLst>
</file>

<file path=ppt/tags/tag1046.xml><?xml version="1.0" encoding="utf-8"?>
<p:tagLst xmlns:p="http://schemas.openxmlformats.org/presentationml/2006/main">
  <p:tag name="_INSTRUCTOR VIEW19C14C36-AC8E-43BC-9DB6-C2AAF774C7DC|PANE__TAG" val="_"/>
</p:tagLst>
</file>

<file path=ppt/tags/tag1047.xml><?xml version="1.0" encoding="utf-8"?>
<p:tagLst xmlns:p="http://schemas.openxmlformats.org/presentationml/2006/main">
  <p:tag name="_INSTRUCTOR VIEW19C14C36-AC8E-43BC-9DB6-C2AAF774C7DC|PANE__TAG" val="_"/>
</p:tagLst>
</file>

<file path=ppt/tags/tag1048.xml><?xml version="1.0" encoding="utf-8"?>
<p:tagLst xmlns:p="http://schemas.openxmlformats.org/presentationml/2006/main">
  <p:tag name="_INSTRUCTOR VIEW19C14C36-AC8E-43BC-9DB6-C2AAF774C7DC|PANE__TAG" val="_"/>
</p:tagLst>
</file>

<file path=ppt/tags/tag1049.xml><?xml version="1.0" encoding="utf-8"?>
<p:tagLst xmlns:p="http://schemas.openxmlformats.org/presentationml/2006/main">
  <p:tag name="_INSTRUCTOR VIEW19C14C36-AC8E-43BC-9DB6-C2AAF774C7DC|PANE__TAG" val="_"/>
</p:tagLst>
</file>

<file path=ppt/tags/tag105.xml><?xml version="1.0" encoding="utf-8"?>
<p:tagLst xmlns:p="http://schemas.openxmlformats.org/presentationml/2006/main">
  <p:tag name="_INSTRUCTOR VIEW19C14C36-AC8E-43BC-9DB6-C2AAF774C7DC|PANE__TAG" val="_"/>
</p:tagLst>
</file>

<file path=ppt/tags/tag1050.xml><?xml version="1.0" encoding="utf-8"?>
<p:tagLst xmlns:p="http://schemas.openxmlformats.org/presentationml/2006/main">
  <p:tag name="_INSTRUCTOR VIEW19C14C36-AC8E-43BC-9DB6-C2AAF774C7DC|PANE__TAG" val="_"/>
</p:tagLst>
</file>

<file path=ppt/tags/tag1051.xml><?xml version="1.0" encoding="utf-8"?>
<p:tagLst xmlns:p="http://schemas.openxmlformats.org/presentationml/2006/main">
  <p:tag name="_INSTRUCTOR VIEW19C14C36-AC8E-43BC-9DB6-C2AAF774C7DC|PANE__TAG" val="_"/>
</p:tagLst>
</file>

<file path=ppt/tags/tag1052.xml><?xml version="1.0" encoding="utf-8"?>
<p:tagLst xmlns:p="http://schemas.openxmlformats.org/presentationml/2006/main">
  <p:tag name="_INSTRUCTOR VIEW19C14C36-AC8E-43BC-9DB6-C2AAF774C7DC|PANE__TAG" val="_"/>
</p:tagLst>
</file>

<file path=ppt/tags/tag1053.xml><?xml version="1.0" encoding="utf-8"?>
<p:tagLst xmlns:p="http://schemas.openxmlformats.org/presentationml/2006/main">
  <p:tag name="_INSTRUCTOR VIEW19C14C36-AC8E-43BC-9DB6-C2AAF774C7DC|PANE__TAG" val="_"/>
</p:tagLst>
</file>

<file path=ppt/tags/tag1054.xml><?xml version="1.0" encoding="utf-8"?>
<p:tagLst xmlns:p="http://schemas.openxmlformats.org/presentationml/2006/main">
  <p:tag name="_INSTRUCTOR VIEW19C14C36-AC8E-43BC-9DB6-C2AAF774C7DC|PANE__TAG" val="_"/>
</p:tagLst>
</file>

<file path=ppt/tags/tag1055.xml><?xml version="1.0" encoding="utf-8"?>
<p:tagLst xmlns:p="http://schemas.openxmlformats.org/presentationml/2006/main">
  <p:tag name="_INSTRUCTOR VIEW19C14C36-AC8E-43BC-9DB6-C2AAF774C7DC|PANE__TAG" val="_"/>
</p:tagLst>
</file>

<file path=ppt/tags/tag1056.xml><?xml version="1.0" encoding="utf-8"?>
<p:tagLst xmlns:p="http://schemas.openxmlformats.org/presentationml/2006/main">
  <p:tag name="_INSTRUCTOR VIEW19C14C36-AC8E-43BC-9DB6-C2AAF774C7DC|PANE__TAG" val="_"/>
</p:tagLst>
</file>

<file path=ppt/tags/tag1057.xml><?xml version="1.0" encoding="utf-8"?>
<p:tagLst xmlns:p="http://schemas.openxmlformats.org/presentationml/2006/main">
  <p:tag name="_INSTRUCTOR VIEW19C14C36-AC8E-43BC-9DB6-C2AAF774C7DC|PANE__TAG" val="_"/>
</p:tagLst>
</file>

<file path=ppt/tags/tag1058.xml><?xml version="1.0" encoding="utf-8"?>
<p:tagLst xmlns:p="http://schemas.openxmlformats.org/presentationml/2006/main">
  <p:tag name="_INSTRUCTOR VIEW19C14C36-AC8E-43BC-9DB6-C2AAF774C7DC|PANE__TAG" val="_"/>
</p:tagLst>
</file>

<file path=ppt/tags/tag1059.xml><?xml version="1.0" encoding="utf-8"?>
<p:tagLst xmlns:p="http://schemas.openxmlformats.org/presentationml/2006/main">
  <p:tag name="_INSTRUCTOR VIEW19C14C36-AC8E-43BC-9DB6-C2AAF774C7DC|PANE__TAG" val="_"/>
</p:tagLst>
</file>

<file path=ppt/tags/tag106.xml><?xml version="1.0" encoding="utf-8"?>
<p:tagLst xmlns:p="http://schemas.openxmlformats.org/presentationml/2006/main">
  <p:tag name="_INSTRUCTOR VIEW19C14C36-AC8E-43BC-9DB6-C2AAF774C7DC|PANE__TAG" val="_"/>
</p:tagLst>
</file>

<file path=ppt/tags/tag1060.xml><?xml version="1.0" encoding="utf-8"?>
<p:tagLst xmlns:p="http://schemas.openxmlformats.org/presentationml/2006/main">
  <p:tag name="_INSTRUCTOR VIEW19C14C36-AC8E-43BC-9DB6-C2AAF774C7DC|PANE__TAG" val="_"/>
</p:tagLst>
</file>

<file path=ppt/tags/tag1061.xml><?xml version="1.0" encoding="utf-8"?>
<p:tagLst xmlns:p="http://schemas.openxmlformats.org/presentationml/2006/main">
  <p:tag name="_INSTRUCTOR VIEW19C14C36-AC8E-43BC-9DB6-C2AAF774C7DC|PANE__TAG" val="_"/>
</p:tagLst>
</file>

<file path=ppt/tags/tag1062.xml><?xml version="1.0" encoding="utf-8"?>
<p:tagLst xmlns:p="http://schemas.openxmlformats.org/presentationml/2006/main">
  <p:tag name="_INSTRUCTOR VIEW19C14C36-AC8E-43BC-9DB6-C2AAF774C7DC|PANE__TAG" val="_"/>
</p:tagLst>
</file>

<file path=ppt/tags/tag1063.xml><?xml version="1.0" encoding="utf-8"?>
<p:tagLst xmlns:p="http://schemas.openxmlformats.org/presentationml/2006/main">
  <p:tag name="_INSTRUCTOR VIEW19C14C36-AC8E-43BC-9DB6-C2AAF774C7DC|PANE__TAG" val="_"/>
</p:tagLst>
</file>

<file path=ppt/tags/tag1064.xml><?xml version="1.0" encoding="utf-8"?>
<p:tagLst xmlns:p="http://schemas.openxmlformats.org/presentationml/2006/main">
  <p:tag name="_INSTRUCTOR VIEW19C14C36-AC8E-43BC-9DB6-C2AAF774C7DC|PANE__TAG" val="_"/>
</p:tagLst>
</file>

<file path=ppt/tags/tag1065.xml><?xml version="1.0" encoding="utf-8"?>
<p:tagLst xmlns:p="http://schemas.openxmlformats.org/presentationml/2006/main">
  <p:tag name="_INSTRUCTOR VIEW19C14C36-AC8E-43BC-9DB6-C2AAF774C7DC|PANE__TAG" val="_"/>
</p:tagLst>
</file>

<file path=ppt/tags/tag1066.xml><?xml version="1.0" encoding="utf-8"?>
<p:tagLst xmlns:p="http://schemas.openxmlformats.org/presentationml/2006/main">
  <p:tag name="_INSTRUCTOR VIEW19C14C36-AC8E-43BC-9DB6-C2AAF774C7DC|PANE__TAG" val="_"/>
</p:tagLst>
</file>

<file path=ppt/tags/tag1067.xml><?xml version="1.0" encoding="utf-8"?>
<p:tagLst xmlns:p="http://schemas.openxmlformats.org/presentationml/2006/main">
  <p:tag name="_INSTRUCTOR VIEW19C14C36-AC8E-43BC-9DB6-C2AAF774C7DC|PANE__TAG" val="_"/>
</p:tagLst>
</file>

<file path=ppt/tags/tag1068.xml><?xml version="1.0" encoding="utf-8"?>
<p:tagLst xmlns:p="http://schemas.openxmlformats.org/presentationml/2006/main">
  <p:tag name="_INSTRUCTOR VIEW19C14C36-AC8E-43BC-9DB6-C2AAF774C7DC|PANE__TAG" val="_"/>
</p:tagLst>
</file>

<file path=ppt/tags/tag1069.xml><?xml version="1.0" encoding="utf-8"?>
<p:tagLst xmlns:p="http://schemas.openxmlformats.org/presentationml/2006/main">
  <p:tag name="_INSTRUCTOR VIEW19C14C36-AC8E-43BC-9DB6-C2AAF774C7DC|PANE__TAG" val="_"/>
</p:tagLst>
</file>

<file path=ppt/tags/tag107.xml><?xml version="1.0" encoding="utf-8"?>
<p:tagLst xmlns:p="http://schemas.openxmlformats.org/presentationml/2006/main">
  <p:tag name="_INSTRUCTOR VIEW19C14C36-AC8E-43BC-9DB6-C2AAF774C7DC|PANE__TAG" val="_"/>
</p:tagLst>
</file>

<file path=ppt/tags/tag1070.xml><?xml version="1.0" encoding="utf-8"?>
<p:tagLst xmlns:p="http://schemas.openxmlformats.org/presentationml/2006/main">
  <p:tag name="_INSTRUCTOR VIEW19C14C36-AC8E-43BC-9DB6-C2AAF774C7DC|PANE__TAG" val="_"/>
</p:tagLst>
</file>

<file path=ppt/tags/tag1071.xml><?xml version="1.0" encoding="utf-8"?>
<p:tagLst xmlns:p="http://schemas.openxmlformats.org/presentationml/2006/main">
  <p:tag name="_INSTRUCTOR VIEW19C14C36-AC8E-43BC-9DB6-C2AAF774C7DC|PANE__TAG" val="_"/>
</p:tagLst>
</file>

<file path=ppt/tags/tag1072.xml><?xml version="1.0" encoding="utf-8"?>
<p:tagLst xmlns:p="http://schemas.openxmlformats.org/presentationml/2006/main">
  <p:tag name="_INSTRUCTOR VIEW19C14C36-AC8E-43BC-9DB6-C2AAF774C7DC|PANE__TAG" val="_"/>
</p:tagLst>
</file>

<file path=ppt/tags/tag1073.xml><?xml version="1.0" encoding="utf-8"?>
<p:tagLst xmlns:p="http://schemas.openxmlformats.org/presentationml/2006/main">
  <p:tag name="_INSTRUCTOR VIEW19C14C36-AC8E-43BC-9DB6-C2AAF774C7DC|PANE__TAG" val="_"/>
</p:tagLst>
</file>

<file path=ppt/tags/tag1074.xml><?xml version="1.0" encoding="utf-8"?>
<p:tagLst xmlns:p="http://schemas.openxmlformats.org/presentationml/2006/main">
  <p:tag name="_INSTRUCTOR VIEW19C14C36-AC8E-43BC-9DB6-C2AAF774C7DC|PANE__TAG" val="_"/>
</p:tagLst>
</file>

<file path=ppt/tags/tag1075.xml><?xml version="1.0" encoding="utf-8"?>
<p:tagLst xmlns:p="http://schemas.openxmlformats.org/presentationml/2006/main">
  <p:tag name="_INSTRUCTOR VIEW19C14C36-AC8E-43BC-9DB6-C2AAF774C7DC|PANE__TAG" val="_"/>
</p:tagLst>
</file>

<file path=ppt/tags/tag1076.xml><?xml version="1.0" encoding="utf-8"?>
<p:tagLst xmlns:p="http://schemas.openxmlformats.org/presentationml/2006/main">
  <p:tag name="_INSTRUCTOR VIEW19C14C36-AC8E-43BC-9DB6-C2AAF774C7DC|PANE__TAG" val="_"/>
</p:tagLst>
</file>

<file path=ppt/tags/tag1077.xml><?xml version="1.0" encoding="utf-8"?>
<p:tagLst xmlns:p="http://schemas.openxmlformats.org/presentationml/2006/main">
  <p:tag name="_INSTRUCTOR VIEW19C14C36-AC8E-43BC-9DB6-C2AAF774C7DC|PANE__TAG" val="_"/>
</p:tagLst>
</file>

<file path=ppt/tags/tag1078.xml><?xml version="1.0" encoding="utf-8"?>
<p:tagLst xmlns:p="http://schemas.openxmlformats.org/presentationml/2006/main">
  <p:tag name="_INSTRUCTOR VIEW19C14C36-AC8E-43BC-9DB6-C2AAF774C7DC|PANE__TAG" val="_"/>
</p:tagLst>
</file>

<file path=ppt/tags/tag1079.xml><?xml version="1.0" encoding="utf-8"?>
<p:tagLst xmlns:p="http://schemas.openxmlformats.org/presentationml/2006/main">
  <p:tag name="_INSTRUCTOR VIEW19C14C36-AC8E-43BC-9DB6-C2AAF774C7DC|PANE__TAG" val="_"/>
</p:tagLst>
</file>

<file path=ppt/tags/tag108.xml><?xml version="1.0" encoding="utf-8"?>
<p:tagLst xmlns:p="http://schemas.openxmlformats.org/presentationml/2006/main">
  <p:tag name="_INSTRUCTOR VIEW19C14C36-AC8E-43BC-9DB6-C2AAF774C7DC|PANE__TAG" val="_"/>
</p:tagLst>
</file>

<file path=ppt/tags/tag1080.xml><?xml version="1.0" encoding="utf-8"?>
<p:tagLst xmlns:p="http://schemas.openxmlformats.org/presentationml/2006/main">
  <p:tag name="_INSTRUCTOR VIEW19C14C36-AC8E-43BC-9DB6-C2AAF774C7DC|PANE__TAG" val="_"/>
</p:tagLst>
</file>

<file path=ppt/tags/tag1081.xml><?xml version="1.0" encoding="utf-8"?>
<p:tagLst xmlns:p="http://schemas.openxmlformats.org/presentationml/2006/main">
  <p:tag name="_INSTRUCTOR VIEW19C14C36-AC8E-43BC-9DB6-C2AAF774C7DC|PANE__TAG" val="_"/>
</p:tagLst>
</file>

<file path=ppt/tags/tag1082.xml><?xml version="1.0" encoding="utf-8"?>
<p:tagLst xmlns:p="http://schemas.openxmlformats.org/presentationml/2006/main">
  <p:tag name="_INSTRUCTOR VIEW19C14C36-AC8E-43BC-9DB6-C2AAF774C7DC|PANE__TAG" val="_"/>
</p:tagLst>
</file>

<file path=ppt/tags/tag1083.xml><?xml version="1.0" encoding="utf-8"?>
<p:tagLst xmlns:p="http://schemas.openxmlformats.org/presentationml/2006/main">
  <p:tag name="_INSTRUCTOR VIEW19C14C36-AC8E-43BC-9DB6-C2AAF774C7DC|PANE__TAG" val="_"/>
</p:tagLst>
</file>

<file path=ppt/tags/tag1084.xml><?xml version="1.0" encoding="utf-8"?>
<p:tagLst xmlns:p="http://schemas.openxmlformats.org/presentationml/2006/main">
  <p:tag name="_INSTRUCTOR VIEW19C14C36-AC8E-43BC-9DB6-C2AAF774C7DC|PANE__TAG" val="_"/>
</p:tagLst>
</file>

<file path=ppt/tags/tag1085.xml><?xml version="1.0" encoding="utf-8"?>
<p:tagLst xmlns:p="http://schemas.openxmlformats.org/presentationml/2006/main">
  <p:tag name="_INSTRUCTOR VIEW19C14C36-AC8E-43BC-9DB6-C2AAF774C7DC|PANE__TAG" val="_"/>
</p:tagLst>
</file>

<file path=ppt/tags/tag1086.xml><?xml version="1.0" encoding="utf-8"?>
<p:tagLst xmlns:p="http://schemas.openxmlformats.org/presentationml/2006/main">
  <p:tag name="_INSTRUCTOR VIEW19C14C36-AC8E-43BC-9DB6-C2AAF774C7DC|PANE__TAG" val="_"/>
</p:tagLst>
</file>

<file path=ppt/tags/tag1087.xml><?xml version="1.0" encoding="utf-8"?>
<p:tagLst xmlns:p="http://schemas.openxmlformats.org/presentationml/2006/main">
  <p:tag name="_INSTRUCTOR VIEW19C14C36-AC8E-43BC-9DB6-C2AAF774C7DC|PANE__TAG" val="_"/>
</p:tagLst>
</file>

<file path=ppt/tags/tag1088.xml><?xml version="1.0" encoding="utf-8"?>
<p:tagLst xmlns:p="http://schemas.openxmlformats.org/presentationml/2006/main">
  <p:tag name="_INSTRUCTOR VIEW19C14C36-AC8E-43BC-9DB6-C2AAF774C7DC|PANE__TAG" val="_"/>
</p:tagLst>
</file>

<file path=ppt/tags/tag1089.xml><?xml version="1.0" encoding="utf-8"?>
<p:tagLst xmlns:p="http://schemas.openxmlformats.org/presentationml/2006/main">
  <p:tag name="_INSTRUCTOR VIEW19C14C36-AC8E-43BC-9DB6-C2AAF774C7DC|PANE__TAG" val="_"/>
</p:tagLst>
</file>

<file path=ppt/tags/tag109.xml><?xml version="1.0" encoding="utf-8"?>
<p:tagLst xmlns:p="http://schemas.openxmlformats.org/presentationml/2006/main">
  <p:tag name="_INSTRUCTOR VIEW19C14C36-AC8E-43BC-9DB6-C2AAF774C7DC|PANE__TAG" val="_"/>
</p:tagLst>
</file>

<file path=ppt/tags/tag1090.xml><?xml version="1.0" encoding="utf-8"?>
<p:tagLst xmlns:p="http://schemas.openxmlformats.org/presentationml/2006/main">
  <p:tag name="_INSTRUCTOR VIEW19C14C36-AC8E-43BC-9DB6-C2AAF774C7DC|PANE__TAG" val="_"/>
</p:tagLst>
</file>

<file path=ppt/tags/tag1091.xml><?xml version="1.0" encoding="utf-8"?>
<p:tagLst xmlns:p="http://schemas.openxmlformats.org/presentationml/2006/main">
  <p:tag name="_INSTRUCTOR VIEW19C14C36-AC8E-43BC-9DB6-C2AAF774C7DC|PANE__TAG" val="_"/>
</p:tagLst>
</file>

<file path=ppt/tags/tag1092.xml><?xml version="1.0" encoding="utf-8"?>
<p:tagLst xmlns:p="http://schemas.openxmlformats.org/presentationml/2006/main">
  <p:tag name="_INSTRUCTOR VIEW19C14C36-AC8E-43BC-9DB6-C2AAF774C7DC|PANE__TAG" val="_"/>
</p:tagLst>
</file>

<file path=ppt/tags/tag1093.xml><?xml version="1.0" encoding="utf-8"?>
<p:tagLst xmlns:p="http://schemas.openxmlformats.org/presentationml/2006/main">
  <p:tag name="_INSTRUCTOR VIEW19C14C36-AC8E-43BC-9DB6-C2AAF774C7DC|PANE__TAG" val="_"/>
</p:tagLst>
</file>

<file path=ppt/tags/tag1094.xml><?xml version="1.0" encoding="utf-8"?>
<p:tagLst xmlns:p="http://schemas.openxmlformats.org/presentationml/2006/main">
  <p:tag name="_INSTRUCTOR VIEW19C14C36-AC8E-43BC-9DB6-C2AAF774C7DC|PANE__TAG" val="_"/>
</p:tagLst>
</file>

<file path=ppt/tags/tag1095.xml><?xml version="1.0" encoding="utf-8"?>
<p:tagLst xmlns:p="http://schemas.openxmlformats.org/presentationml/2006/main">
  <p:tag name="_INSTRUCTOR VIEW19C14C36-AC8E-43BC-9DB6-C2AAF774C7DC|PANE__TAG" val="_"/>
</p:tagLst>
</file>

<file path=ppt/tags/tag1096.xml><?xml version="1.0" encoding="utf-8"?>
<p:tagLst xmlns:p="http://schemas.openxmlformats.org/presentationml/2006/main">
  <p:tag name="_INSTRUCTOR VIEW19C14C36-AC8E-43BC-9DB6-C2AAF774C7DC|PANE__TAG" val="_"/>
</p:tagLst>
</file>

<file path=ppt/tags/tag1097.xml><?xml version="1.0" encoding="utf-8"?>
<p:tagLst xmlns:p="http://schemas.openxmlformats.org/presentationml/2006/main">
  <p:tag name="_INSTRUCTOR VIEW19C14C36-AC8E-43BC-9DB6-C2AAF774C7DC|PANE__TAG" val="_"/>
</p:tagLst>
</file>

<file path=ppt/tags/tag1098.xml><?xml version="1.0" encoding="utf-8"?>
<p:tagLst xmlns:p="http://schemas.openxmlformats.org/presentationml/2006/main">
  <p:tag name="_INSTRUCTOR VIEW19C14C36-AC8E-43BC-9DB6-C2AAF774C7DC|PANE__TAG" val="_"/>
</p:tagLst>
</file>

<file path=ppt/tags/tag1099.xml><?xml version="1.0" encoding="utf-8"?>
<p:tagLst xmlns:p="http://schemas.openxmlformats.org/presentationml/2006/main">
  <p:tag name="_INSTRUCTOR VIEW19C14C36-AC8E-43BC-9DB6-C2AAF774C7DC|PANE__TAG" val="_"/>
</p:tagLst>
</file>

<file path=ppt/tags/tag11.xml><?xml version="1.0" encoding="utf-8"?>
<p:tagLst xmlns:p="http://schemas.openxmlformats.org/presentationml/2006/main">
  <p:tag name="_INSTRUCTOR VIEW19C14C36-AC8E-43BC-9DB6-C2AAF774C7DC|PANE__TAG" val="_"/>
</p:tagLst>
</file>

<file path=ppt/tags/tag110.xml><?xml version="1.0" encoding="utf-8"?>
<p:tagLst xmlns:p="http://schemas.openxmlformats.org/presentationml/2006/main">
  <p:tag name="_INSTRUCTOR VIEW19C14C36-AC8E-43BC-9DB6-C2AAF774C7DC|PANE__TAG" val="_"/>
</p:tagLst>
</file>

<file path=ppt/tags/tag1100.xml><?xml version="1.0" encoding="utf-8"?>
<p:tagLst xmlns:p="http://schemas.openxmlformats.org/presentationml/2006/main">
  <p:tag name="_INSTRUCTOR VIEW19C14C36-AC8E-43BC-9DB6-C2AAF774C7DC|PANE__TAG" val="_"/>
</p:tagLst>
</file>

<file path=ppt/tags/tag1101.xml><?xml version="1.0" encoding="utf-8"?>
<p:tagLst xmlns:p="http://schemas.openxmlformats.org/presentationml/2006/main">
  <p:tag name="_INSTRUCTOR VIEW19C14C36-AC8E-43BC-9DB6-C2AAF774C7DC|PANE__TAG" val="_"/>
</p:tagLst>
</file>

<file path=ppt/tags/tag1102.xml><?xml version="1.0" encoding="utf-8"?>
<p:tagLst xmlns:p="http://schemas.openxmlformats.org/presentationml/2006/main">
  <p:tag name="_INSTRUCTOR VIEW19C14C36-AC8E-43BC-9DB6-C2AAF774C7DC|PANE__TAG" val="_"/>
</p:tagLst>
</file>

<file path=ppt/tags/tag1103.xml><?xml version="1.0" encoding="utf-8"?>
<p:tagLst xmlns:p="http://schemas.openxmlformats.org/presentationml/2006/main">
  <p:tag name="_INSTRUCTOR VIEW19C14C36-AC8E-43BC-9DB6-C2AAF774C7DC|PANE__TAG" val="_"/>
</p:tagLst>
</file>

<file path=ppt/tags/tag1104.xml><?xml version="1.0" encoding="utf-8"?>
<p:tagLst xmlns:p="http://schemas.openxmlformats.org/presentationml/2006/main">
  <p:tag name="_INSTRUCTOR VIEW19C14C36-AC8E-43BC-9DB6-C2AAF774C7DC|PANE__TAG" val="_"/>
</p:tagLst>
</file>

<file path=ppt/tags/tag1105.xml><?xml version="1.0" encoding="utf-8"?>
<p:tagLst xmlns:p="http://schemas.openxmlformats.org/presentationml/2006/main">
  <p:tag name="_INSTRUCTOR VIEW19C14C36-AC8E-43BC-9DB6-C2AAF774C7DC|PANE__TAG" val="_"/>
</p:tagLst>
</file>

<file path=ppt/tags/tag1106.xml><?xml version="1.0" encoding="utf-8"?>
<p:tagLst xmlns:p="http://schemas.openxmlformats.org/presentationml/2006/main">
  <p:tag name="_INSTRUCTOR VIEW19C14C36-AC8E-43BC-9DB6-C2AAF774C7DC|PANE__TAG" val="_"/>
</p:tagLst>
</file>

<file path=ppt/tags/tag1107.xml><?xml version="1.0" encoding="utf-8"?>
<p:tagLst xmlns:p="http://schemas.openxmlformats.org/presentationml/2006/main">
  <p:tag name="_INSTRUCTOR VIEW19C14C36-AC8E-43BC-9DB6-C2AAF774C7DC|PANE__TAG" val="_"/>
</p:tagLst>
</file>

<file path=ppt/tags/tag1108.xml><?xml version="1.0" encoding="utf-8"?>
<p:tagLst xmlns:p="http://schemas.openxmlformats.org/presentationml/2006/main">
  <p:tag name="_INSTRUCTOR VIEW19C14C36-AC8E-43BC-9DB6-C2AAF774C7DC|PANE__TAG" val="_"/>
</p:tagLst>
</file>

<file path=ppt/tags/tag1109.xml><?xml version="1.0" encoding="utf-8"?>
<p:tagLst xmlns:p="http://schemas.openxmlformats.org/presentationml/2006/main">
  <p:tag name="_INSTRUCTOR VIEW19C14C36-AC8E-43BC-9DB6-C2AAF774C7DC|PANE__TAG" val="_"/>
</p:tagLst>
</file>

<file path=ppt/tags/tag111.xml><?xml version="1.0" encoding="utf-8"?>
<p:tagLst xmlns:p="http://schemas.openxmlformats.org/presentationml/2006/main">
  <p:tag name="_INSTRUCTOR VIEW19C14C36-AC8E-43BC-9DB6-C2AAF774C7DC|PANE__TAG" val="_"/>
</p:tagLst>
</file>

<file path=ppt/tags/tag1110.xml><?xml version="1.0" encoding="utf-8"?>
<p:tagLst xmlns:p="http://schemas.openxmlformats.org/presentationml/2006/main">
  <p:tag name="_INSTRUCTOR VIEW19C14C36-AC8E-43BC-9DB6-C2AAF774C7DC|PANE__TAG" val="_"/>
</p:tagLst>
</file>

<file path=ppt/tags/tag1111.xml><?xml version="1.0" encoding="utf-8"?>
<p:tagLst xmlns:p="http://schemas.openxmlformats.org/presentationml/2006/main">
  <p:tag name="_INSTRUCTOR VIEW19C14C36-AC8E-43BC-9DB6-C2AAF774C7DC|PANE__TAG" val="_"/>
</p:tagLst>
</file>

<file path=ppt/tags/tag1112.xml><?xml version="1.0" encoding="utf-8"?>
<p:tagLst xmlns:p="http://schemas.openxmlformats.org/presentationml/2006/main">
  <p:tag name="_INSTRUCTOR VIEW19C14C36-AC8E-43BC-9DB6-C2AAF774C7DC|PANE__TAG" val="_"/>
</p:tagLst>
</file>

<file path=ppt/tags/tag1113.xml><?xml version="1.0" encoding="utf-8"?>
<p:tagLst xmlns:p="http://schemas.openxmlformats.org/presentationml/2006/main">
  <p:tag name="_INSTRUCTOR VIEW19C14C36-AC8E-43BC-9DB6-C2AAF774C7DC|PANE__TAG" val="_"/>
</p:tagLst>
</file>

<file path=ppt/tags/tag1114.xml><?xml version="1.0" encoding="utf-8"?>
<p:tagLst xmlns:p="http://schemas.openxmlformats.org/presentationml/2006/main">
  <p:tag name="_INSTRUCTOR VIEW19C14C36-AC8E-43BC-9DB6-C2AAF774C7DC|PANE__TAG" val="_"/>
</p:tagLst>
</file>

<file path=ppt/tags/tag1115.xml><?xml version="1.0" encoding="utf-8"?>
<p:tagLst xmlns:p="http://schemas.openxmlformats.org/presentationml/2006/main">
  <p:tag name="_INSTRUCTOR VIEW19C14C36-AC8E-43BC-9DB6-C2AAF774C7DC|PANE__TAG" val="_"/>
</p:tagLst>
</file>

<file path=ppt/tags/tag1116.xml><?xml version="1.0" encoding="utf-8"?>
<p:tagLst xmlns:p="http://schemas.openxmlformats.org/presentationml/2006/main">
  <p:tag name="_INSTRUCTOR VIEW19C14C36-AC8E-43BC-9DB6-C2AAF774C7DC|PANE__TAG" val="_"/>
</p:tagLst>
</file>

<file path=ppt/tags/tag1117.xml><?xml version="1.0" encoding="utf-8"?>
<p:tagLst xmlns:p="http://schemas.openxmlformats.org/presentationml/2006/main">
  <p:tag name="_INSTRUCTOR VIEW19C14C36-AC8E-43BC-9DB6-C2AAF774C7DC|PANE__TAG" val="_"/>
</p:tagLst>
</file>

<file path=ppt/tags/tag1118.xml><?xml version="1.0" encoding="utf-8"?>
<p:tagLst xmlns:p="http://schemas.openxmlformats.org/presentationml/2006/main">
  <p:tag name="_INSTRUCTOR VIEW19C14C36-AC8E-43BC-9DB6-C2AAF774C7DC|PANE__TAG" val="_"/>
</p:tagLst>
</file>

<file path=ppt/tags/tag1119.xml><?xml version="1.0" encoding="utf-8"?>
<p:tagLst xmlns:p="http://schemas.openxmlformats.org/presentationml/2006/main">
  <p:tag name="_INSTRUCTOR VIEW19C14C36-AC8E-43BC-9DB6-C2AAF774C7DC|PANE__TAG" val="_"/>
</p:tagLst>
</file>

<file path=ppt/tags/tag112.xml><?xml version="1.0" encoding="utf-8"?>
<p:tagLst xmlns:p="http://schemas.openxmlformats.org/presentationml/2006/main">
  <p:tag name="_INSTRUCTOR VIEW19C14C36-AC8E-43BC-9DB6-C2AAF774C7DC|PANE__TAG" val="_"/>
</p:tagLst>
</file>

<file path=ppt/tags/tag1120.xml><?xml version="1.0" encoding="utf-8"?>
<p:tagLst xmlns:p="http://schemas.openxmlformats.org/presentationml/2006/main">
  <p:tag name="_INSTRUCTOR VIEW19C14C36-AC8E-43BC-9DB6-C2AAF774C7DC|PANE__TAG" val="_"/>
</p:tagLst>
</file>

<file path=ppt/tags/tag1121.xml><?xml version="1.0" encoding="utf-8"?>
<p:tagLst xmlns:p="http://schemas.openxmlformats.org/presentationml/2006/main">
  <p:tag name="_INSTRUCTOR VIEW19C14C36-AC8E-43BC-9DB6-C2AAF774C7DC|PANE__TAG" val="_"/>
</p:tagLst>
</file>

<file path=ppt/tags/tag1122.xml><?xml version="1.0" encoding="utf-8"?>
<p:tagLst xmlns:p="http://schemas.openxmlformats.org/presentationml/2006/main">
  <p:tag name="_INSTRUCTOR VIEW19C14C36-AC8E-43BC-9DB6-C2AAF774C7DC|PANE__TAG" val="_"/>
</p:tagLst>
</file>

<file path=ppt/tags/tag1123.xml><?xml version="1.0" encoding="utf-8"?>
<p:tagLst xmlns:p="http://schemas.openxmlformats.org/presentationml/2006/main">
  <p:tag name="_INSTRUCTOR VIEW19C14C36-AC8E-43BC-9DB6-C2AAF774C7DC|PANE__TAG" val="_"/>
</p:tagLst>
</file>

<file path=ppt/tags/tag1124.xml><?xml version="1.0" encoding="utf-8"?>
<p:tagLst xmlns:p="http://schemas.openxmlformats.org/presentationml/2006/main">
  <p:tag name="_INSTRUCTOR VIEW19C14C36-AC8E-43BC-9DB6-C2AAF774C7DC|PANE__TAG" val="_"/>
</p:tagLst>
</file>

<file path=ppt/tags/tag1125.xml><?xml version="1.0" encoding="utf-8"?>
<p:tagLst xmlns:p="http://schemas.openxmlformats.org/presentationml/2006/main">
  <p:tag name="_INSTRUCTOR VIEW19C14C36-AC8E-43BC-9DB6-C2AAF774C7DC|PANE__TAG" val="_"/>
</p:tagLst>
</file>

<file path=ppt/tags/tag1126.xml><?xml version="1.0" encoding="utf-8"?>
<p:tagLst xmlns:p="http://schemas.openxmlformats.org/presentationml/2006/main">
  <p:tag name="_INSTRUCTOR VIEW19C14C36-AC8E-43BC-9DB6-C2AAF774C7DC|PANE__TAG" val="_"/>
</p:tagLst>
</file>

<file path=ppt/tags/tag1127.xml><?xml version="1.0" encoding="utf-8"?>
<p:tagLst xmlns:p="http://schemas.openxmlformats.org/presentationml/2006/main">
  <p:tag name="_INSTRUCTOR VIEW19C14C36-AC8E-43BC-9DB6-C2AAF774C7DC|PANE__TAG" val="_"/>
</p:tagLst>
</file>

<file path=ppt/tags/tag1128.xml><?xml version="1.0" encoding="utf-8"?>
<p:tagLst xmlns:p="http://schemas.openxmlformats.org/presentationml/2006/main">
  <p:tag name="_INSTRUCTOR VIEW19C14C36-AC8E-43BC-9DB6-C2AAF774C7DC|PANE__TAG" val="_"/>
</p:tagLst>
</file>

<file path=ppt/tags/tag1129.xml><?xml version="1.0" encoding="utf-8"?>
<p:tagLst xmlns:p="http://schemas.openxmlformats.org/presentationml/2006/main">
  <p:tag name="_INSTRUCTOR VIEW19C14C36-AC8E-43BC-9DB6-C2AAF774C7DC|PANE__TAG" val="_"/>
</p:tagLst>
</file>

<file path=ppt/tags/tag113.xml><?xml version="1.0" encoding="utf-8"?>
<p:tagLst xmlns:p="http://schemas.openxmlformats.org/presentationml/2006/main">
  <p:tag name="_INSTRUCTOR VIEW19C14C36-AC8E-43BC-9DB6-C2AAF774C7DC|PANE__TAG" val="_"/>
</p:tagLst>
</file>

<file path=ppt/tags/tag1130.xml><?xml version="1.0" encoding="utf-8"?>
<p:tagLst xmlns:p="http://schemas.openxmlformats.org/presentationml/2006/main">
  <p:tag name="_INSTRUCTOR VIEW19C14C36-AC8E-43BC-9DB6-C2AAF774C7DC|PANE__TAG" val="_"/>
</p:tagLst>
</file>

<file path=ppt/tags/tag1131.xml><?xml version="1.0" encoding="utf-8"?>
<p:tagLst xmlns:p="http://schemas.openxmlformats.org/presentationml/2006/main">
  <p:tag name="_INSTRUCTOR VIEW19C14C36-AC8E-43BC-9DB6-C2AAF774C7DC|PANE__TAG" val="_"/>
</p:tagLst>
</file>

<file path=ppt/tags/tag1132.xml><?xml version="1.0" encoding="utf-8"?>
<p:tagLst xmlns:p="http://schemas.openxmlformats.org/presentationml/2006/main">
  <p:tag name="_INSTRUCTOR VIEW19C14C36-AC8E-43BC-9DB6-C2AAF774C7DC|PANE__TAG" val="_"/>
</p:tagLst>
</file>

<file path=ppt/tags/tag1133.xml><?xml version="1.0" encoding="utf-8"?>
<p:tagLst xmlns:p="http://schemas.openxmlformats.org/presentationml/2006/main">
  <p:tag name="_INSTRUCTOR VIEW19C14C36-AC8E-43BC-9DB6-C2AAF774C7DC|PANE__TAG" val="_"/>
</p:tagLst>
</file>

<file path=ppt/tags/tag1134.xml><?xml version="1.0" encoding="utf-8"?>
<p:tagLst xmlns:p="http://schemas.openxmlformats.org/presentationml/2006/main">
  <p:tag name="_INSTRUCTOR VIEW19C14C36-AC8E-43BC-9DB6-C2AAF774C7DC|PANE__TAG" val="_"/>
</p:tagLst>
</file>

<file path=ppt/tags/tag1135.xml><?xml version="1.0" encoding="utf-8"?>
<p:tagLst xmlns:p="http://schemas.openxmlformats.org/presentationml/2006/main">
  <p:tag name="_INSTRUCTOR VIEW19C14C36-AC8E-43BC-9DB6-C2AAF774C7DC|PANE__TAG" val="_"/>
</p:tagLst>
</file>

<file path=ppt/tags/tag1136.xml><?xml version="1.0" encoding="utf-8"?>
<p:tagLst xmlns:p="http://schemas.openxmlformats.org/presentationml/2006/main">
  <p:tag name="_INSTRUCTOR VIEW19C14C36-AC8E-43BC-9DB6-C2AAF774C7DC|PANE__TAG" val="_"/>
</p:tagLst>
</file>

<file path=ppt/tags/tag1137.xml><?xml version="1.0" encoding="utf-8"?>
<p:tagLst xmlns:p="http://schemas.openxmlformats.org/presentationml/2006/main">
  <p:tag name="_INSTRUCTOR VIEW19C14C36-AC8E-43BC-9DB6-C2AAF774C7DC|PANE__TAG" val="_"/>
</p:tagLst>
</file>

<file path=ppt/tags/tag1138.xml><?xml version="1.0" encoding="utf-8"?>
<p:tagLst xmlns:p="http://schemas.openxmlformats.org/presentationml/2006/main">
  <p:tag name="_INSTRUCTOR VIEW19C14C36-AC8E-43BC-9DB6-C2AAF774C7DC|PANE__TAG" val="_"/>
</p:tagLst>
</file>

<file path=ppt/tags/tag1139.xml><?xml version="1.0" encoding="utf-8"?>
<p:tagLst xmlns:p="http://schemas.openxmlformats.org/presentationml/2006/main">
  <p:tag name="_INSTRUCTOR VIEW19C14C36-AC8E-43BC-9DB6-C2AAF774C7DC|PANE__TAG" val="_"/>
</p:tagLst>
</file>

<file path=ppt/tags/tag114.xml><?xml version="1.0" encoding="utf-8"?>
<p:tagLst xmlns:p="http://schemas.openxmlformats.org/presentationml/2006/main">
  <p:tag name="_INSTRUCTOR VIEW19C14C36-AC8E-43BC-9DB6-C2AAF774C7DC|PANE__TAG" val="_"/>
</p:tagLst>
</file>

<file path=ppt/tags/tag1140.xml><?xml version="1.0" encoding="utf-8"?>
<p:tagLst xmlns:p="http://schemas.openxmlformats.org/presentationml/2006/main">
  <p:tag name="_INSTRUCTOR VIEW19C14C36-AC8E-43BC-9DB6-C2AAF774C7DC|PANE__TAG" val="_"/>
</p:tagLst>
</file>

<file path=ppt/tags/tag1141.xml><?xml version="1.0" encoding="utf-8"?>
<p:tagLst xmlns:p="http://schemas.openxmlformats.org/presentationml/2006/main">
  <p:tag name="_INSTRUCTOR VIEW19C14C36-AC8E-43BC-9DB6-C2AAF774C7DC|PANE__TAG" val="_"/>
</p:tagLst>
</file>

<file path=ppt/tags/tag1142.xml><?xml version="1.0" encoding="utf-8"?>
<p:tagLst xmlns:p="http://schemas.openxmlformats.org/presentationml/2006/main">
  <p:tag name="_INSTRUCTOR VIEW19C14C36-AC8E-43BC-9DB6-C2AAF774C7DC|PANE__TAG" val="_"/>
</p:tagLst>
</file>

<file path=ppt/tags/tag1143.xml><?xml version="1.0" encoding="utf-8"?>
<p:tagLst xmlns:p="http://schemas.openxmlformats.org/presentationml/2006/main">
  <p:tag name="_INSTRUCTOR VIEW19C14C36-AC8E-43BC-9DB6-C2AAF774C7DC|PANE__TAG" val="_"/>
</p:tagLst>
</file>

<file path=ppt/tags/tag1144.xml><?xml version="1.0" encoding="utf-8"?>
<p:tagLst xmlns:p="http://schemas.openxmlformats.org/presentationml/2006/main">
  <p:tag name="_INSTRUCTOR VIEW19C14C36-AC8E-43BC-9DB6-C2AAF774C7DC|PANE__TAG" val="_"/>
</p:tagLst>
</file>

<file path=ppt/tags/tag1145.xml><?xml version="1.0" encoding="utf-8"?>
<p:tagLst xmlns:p="http://schemas.openxmlformats.org/presentationml/2006/main">
  <p:tag name="_INSTRUCTOR VIEW19C14C36-AC8E-43BC-9DB6-C2AAF774C7DC|PANE__TAG" val="_"/>
</p:tagLst>
</file>

<file path=ppt/tags/tag1146.xml><?xml version="1.0" encoding="utf-8"?>
<p:tagLst xmlns:p="http://schemas.openxmlformats.org/presentationml/2006/main">
  <p:tag name="_INSTRUCTOR VIEW19C14C36-AC8E-43BC-9DB6-C2AAF774C7DC|PANE__TAG" val="_"/>
</p:tagLst>
</file>

<file path=ppt/tags/tag1147.xml><?xml version="1.0" encoding="utf-8"?>
<p:tagLst xmlns:p="http://schemas.openxmlformats.org/presentationml/2006/main">
  <p:tag name="_INSTRUCTOR VIEW19C14C36-AC8E-43BC-9DB6-C2AAF774C7DC|PANE__TAG" val="_"/>
</p:tagLst>
</file>

<file path=ppt/tags/tag1148.xml><?xml version="1.0" encoding="utf-8"?>
<p:tagLst xmlns:p="http://schemas.openxmlformats.org/presentationml/2006/main">
  <p:tag name="_INSTRUCTOR VIEW19C14C36-AC8E-43BC-9DB6-C2AAF774C7DC|PANE__TAG" val="_"/>
</p:tagLst>
</file>

<file path=ppt/tags/tag1149.xml><?xml version="1.0" encoding="utf-8"?>
<p:tagLst xmlns:p="http://schemas.openxmlformats.org/presentationml/2006/main">
  <p:tag name="_INSTRUCTOR VIEW19C14C36-AC8E-43BC-9DB6-C2AAF774C7DC|PANE__TAG" val="_"/>
</p:tagLst>
</file>

<file path=ppt/tags/tag115.xml><?xml version="1.0" encoding="utf-8"?>
<p:tagLst xmlns:p="http://schemas.openxmlformats.org/presentationml/2006/main">
  <p:tag name="_INSTRUCTOR VIEW19C14C36-AC8E-43BC-9DB6-C2AAF774C7DC|PANE__TAG" val="_"/>
</p:tagLst>
</file>

<file path=ppt/tags/tag1150.xml><?xml version="1.0" encoding="utf-8"?>
<p:tagLst xmlns:p="http://schemas.openxmlformats.org/presentationml/2006/main">
  <p:tag name="_INSTRUCTOR VIEW19C14C36-AC8E-43BC-9DB6-C2AAF774C7DC|PANE__TAG" val="_"/>
</p:tagLst>
</file>

<file path=ppt/tags/tag1151.xml><?xml version="1.0" encoding="utf-8"?>
<p:tagLst xmlns:p="http://schemas.openxmlformats.org/presentationml/2006/main">
  <p:tag name="_INSTRUCTOR VIEW19C14C36-AC8E-43BC-9DB6-C2AAF774C7DC|PANE__TAG" val="_"/>
</p:tagLst>
</file>

<file path=ppt/tags/tag1152.xml><?xml version="1.0" encoding="utf-8"?>
<p:tagLst xmlns:p="http://schemas.openxmlformats.org/presentationml/2006/main">
  <p:tag name="_INSTRUCTOR VIEW19C14C36-AC8E-43BC-9DB6-C2AAF774C7DC|PANE__TAG" val="_"/>
</p:tagLst>
</file>

<file path=ppt/tags/tag1153.xml><?xml version="1.0" encoding="utf-8"?>
<p:tagLst xmlns:p="http://schemas.openxmlformats.org/presentationml/2006/main">
  <p:tag name="_INSTRUCTOR VIEW19C14C36-AC8E-43BC-9DB6-C2AAF774C7DC|PANE__TAG" val="_"/>
</p:tagLst>
</file>

<file path=ppt/tags/tag1154.xml><?xml version="1.0" encoding="utf-8"?>
<p:tagLst xmlns:p="http://schemas.openxmlformats.org/presentationml/2006/main">
  <p:tag name="_INSTRUCTOR VIEW19C14C36-AC8E-43BC-9DB6-C2AAF774C7DC|PANE__TAG" val="_"/>
</p:tagLst>
</file>

<file path=ppt/tags/tag1155.xml><?xml version="1.0" encoding="utf-8"?>
<p:tagLst xmlns:p="http://schemas.openxmlformats.org/presentationml/2006/main">
  <p:tag name="_INSTRUCTOR VIEW19C14C36-AC8E-43BC-9DB6-C2AAF774C7DC|PANE__TAG" val="_"/>
</p:tagLst>
</file>

<file path=ppt/tags/tag1156.xml><?xml version="1.0" encoding="utf-8"?>
<p:tagLst xmlns:p="http://schemas.openxmlformats.org/presentationml/2006/main">
  <p:tag name="_INSTRUCTOR VIEW19C14C36-AC8E-43BC-9DB6-C2AAF774C7DC|PANE__TAG" val="_"/>
</p:tagLst>
</file>

<file path=ppt/tags/tag1157.xml><?xml version="1.0" encoding="utf-8"?>
<p:tagLst xmlns:p="http://schemas.openxmlformats.org/presentationml/2006/main">
  <p:tag name="_INSTRUCTOR VIEW19C14C36-AC8E-43BC-9DB6-C2AAF774C7DC|PANE__TAG" val="_"/>
</p:tagLst>
</file>

<file path=ppt/tags/tag1158.xml><?xml version="1.0" encoding="utf-8"?>
<p:tagLst xmlns:p="http://schemas.openxmlformats.org/presentationml/2006/main">
  <p:tag name="_INSTRUCTOR VIEW19C14C36-AC8E-43BC-9DB6-C2AAF774C7DC|PANE__TAG" val="_"/>
</p:tagLst>
</file>

<file path=ppt/tags/tag1159.xml><?xml version="1.0" encoding="utf-8"?>
<p:tagLst xmlns:p="http://schemas.openxmlformats.org/presentationml/2006/main">
  <p:tag name="_INSTRUCTOR VIEW19C14C36-AC8E-43BC-9DB6-C2AAF774C7DC|PANE__TAG" val="_"/>
</p:tagLst>
</file>

<file path=ppt/tags/tag116.xml><?xml version="1.0" encoding="utf-8"?>
<p:tagLst xmlns:p="http://schemas.openxmlformats.org/presentationml/2006/main">
  <p:tag name="_INSTRUCTOR VIEW19C14C36-AC8E-43BC-9DB6-C2AAF774C7DC|PANE__TAG" val="_"/>
</p:tagLst>
</file>

<file path=ppt/tags/tag1160.xml><?xml version="1.0" encoding="utf-8"?>
<p:tagLst xmlns:p="http://schemas.openxmlformats.org/presentationml/2006/main">
  <p:tag name="_INSTRUCTOR VIEW19C14C36-AC8E-43BC-9DB6-C2AAF774C7DC|PANE__TAG" val="_"/>
</p:tagLst>
</file>

<file path=ppt/tags/tag1161.xml><?xml version="1.0" encoding="utf-8"?>
<p:tagLst xmlns:p="http://schemas.openxmlformats.org/presentationml/2006/main">
  <p:tag name="_INSTRUCTOR VIEW19C14C36-AC8E-43BC-9DB6-C2AAF774C7DC|PANE__TAG" val="_"/>
</p:tagLst>
</file>

<file path=ppt/tags/tag1162.xml><?xml version="1.0" encoding="utf-8"?>
<p:tagLst xmlns:p="http://schemas.openxmlformats.org/presentationml/2006/main">
  <p:tag name="_INSTRUCTOR VIEW19C14C36-AC8E-43BC-9DB6-C2AAF774C7DC|PANE__TAG" val="_"/>
</p:tagLst>
</file>

<file path=ppt/tags/tag1163.xml><?xml version="1.0" encoding="utf-8"?>
<p:tagLst xmlns:p="http://schemas.openxmlformats.org/presentationml/2006/main">
  <p:tag name="_INSTRUCTOR VIEW19C14C36-AC8E-43BC-9DB6-C2AAF774C7DC|PANE__TAG" val="_"/>
</p:tagLst>
</file>

<file path=ppt/tags/tag1164.xml><?xml version="1.0" encoding="utf-8"?>
<p:tagLst xmlns:p="http://schemas.openxmlformats.org/presentationml/2006/main">
  <p:tag name="_INSTRUCTOR VIEW19C14C36-AC8E-43BC-9DB6-C2AAF774C7DC|PANE__TAG" val="_"/>
</p:tagLst>
</file>

<file path=ppt/tags/tag1165.xml><?xml version="1.0" encoding="utf-8"?>
<p:tagLst xmlns:p="http://schemas.openxmlformats.org/presentationml/2006/main">
  <p:tag name="_INSTRUCTOR VIEW19C14C36-AC8E-43BC-9DB6-C2AAF774C7DC|PANE__TAG" val="_"/>
</p:tagLst>
</file>

<file path=ppt/tags/tag1166.xml><?xml version="1.0" encoding="utf-8"?>
<p:tagLst xmlns:p="http://schemas.openxmlformats.org/presentationml/2006/main">
  <p:tag name="_INSTRUCTOR VIEW19C14C36-AC8E-43BC-9DB6-C2AAF774C7DC|PANE__TAG" val="_"/>
</p:tagLst>
</file>

<file path=ppt/tags/tag1167.xml><?xml version="1.0" encoding="utf-8"?>
<p:tagLst xmlns:p="http://schemas.openxmlformats.org/presentationml/2006/main">
  <p:tag name="_INSTRUCTOR VIEW19C14C36-AC8E-43BC-9DB6-C2AAF774C7DC|PANE__TAG" val="_"/>
</p:tagLst>
</file>

<file path=ppt/tags/tag1168.xml><?xml version="1.0" encoding="utf-8"?>
<p:tagLst xmlns:p="http://schemas.openxmlformats.org/presentationml/2006/main">
  <p:tag name="_INSTRUCTOR VIEW19C14C36-AC8E-43BC-9DB6-C2AAF774C7DC|PANE__TAG" val="_"/>
</p:tagLst>
</file>

<file path=ppt/tags/tag1169.xml><?xml version="1.0" encoding="utf-8"?>
<p:tagLst xmlns:p="http://schemas.openxmlformats.org/presentationml/2006/main">
  <p:tag name="_INSTRUCTOR VIEW19C14C36-AC8E-43BC-9DB6-C2AAF774C7DC|PANE__TAG" val="_"/>
</p:tagLst>
</file>

<file path=ppt/tags/tag117.xml><?xml version="1.0" encoding="utf-8"?>
<p:tagLst xmlns:p="http://schemas.openxmlformats.org/presentationml/2006/main">
  <p:tag name="_INSTRUCTOR VIEW19C14C36-AC8E-43BC-9DB6-C2AAF774C7DC|PANE__TAG" val="_"/>
</p:tagLst>
</file>

<file path=ppt/tags/tag1170.xml><?xml version="1.0" encoding="utf-8"?>
<p:tagLst xmlns:p="http://schemas.openxmlformats.org/presentationml/2006/main">
  <p:tag name="_INSTRUCTOR VIEW19C14C36-AC8E-43BC-9DB6-C2AAF774C7DC|PANE__TAG" val="_"/>
</p:tagLst>
</file>

<file path=ppt/tags/tag1171.xml><?xml version="1.0" encoding="utf-8"?>
<p:tagLst xmlns:p="http://schemas.openxmlformats.org/presentationml/2006/main">
  <p:tag name="_INSTRUCTOR VIEW19C14C36-AC8E-43BC-9DB6-C2AAF774C7DC|PANE__TAG" val="_"/>
</p:tagLst>
</file>

<file path=ppt/tags/tag1172.xml><?xml version="1.0" encoding="utf-8"?>
<p:tagLst xmlns:p="http://schemas.openxmlformats.org/presentationml/2006/main">
  <p:tag name="_INSTRUCTOR VIEW19C14C36-AC8E-43BC-9DB6-C2AAF774C7DC|PANE__TAG" val="_"/>
</p:tagLst>
</file>

<file path=ppt/tags/tag1173.xml><?xml version="1.0" encoding="utf-8"?>
<p:tagLst xmlns:p="http://schemas.openxmlformats.org/presentationml/2006/main">
  <p:tag name="_INSTRUCTOR VIEW19C14C36-AC8E-43BC-9DB6-C2AAF774C7DC|PANE__TAG" val="_"/>
</p:tagLst>
</file>

<file path=ppt/tags/tag1174.xml><?xml version="1.0" encoding="utf-8"?>
<p:tagLst xmlns:p="http://schemas.openxmlformats.org/presentationml/2006/main">
  <p:tag name="_INSTRUCTOR VIEW19C14C36-AC8E-43BC-9DB6-C2AAF774C7DC|PANE__TAG" val="_"/>
</p:tagLst>
</file>

<file path=ppt/tags/tag1175.xml><?xml version="1.0" encoding="utf-8"?>
<p:tagLst xmlns:p="http://schemas.openxmlformats.org/presentationml/2006/main">
  <p:tag name="_INSTRUCTOR VIEW19C14C36-AC8E-43BC-9DB6-C2AAF774C7DC|PANE__TAG" val="_"/>
</p:tagLst>
</file>

<file path=ppt/tags/tag1176.xml><?xml version="1.0" encoding="utf-8"?>
<p:tagLst xmlns:p="http://schemas.openxmlformats.org/presentationml/2006/main">
  <p:tag name="_INSTRUCTOR VIEW19C14C36-AC8E-43BC-9DB6-C2AAF774C7DC|PANE__TAG" val="_"/>
</p:tagLst>
</file>

<file path=ppt/tags/tag1177.xml><?xml version="1.0" encoding="utf-8"?>
<p:tagLst xmlns:p="http://schemas.openxmlformats.org/presentationml/2006/main">
  <p:tag name="_INSTRUCTOR VIEW19C14C36-AC8E-43BC-9DB6-C2AAF774C7DC|PANE__TAG" val="_"/>
</p:tagLst>
</file>

<file path=ppt/tags/tag1178.xml><?xml version="1.0" encoding="utf-8"?>
<p:tagLst xmlns:p="http://schemas.openxmlformats.org/presentationml/2006/main">
  <p:tag name="_INSTRUCTOR VIEW19C14C36-AC8E-43BC-9DB6-C2AAF774C7DC|PANE__TAG" val="_"/>
</p:tagLst>
</file>

<file path=ppt/tags/tag1179.xml><?xml version="1.0" encoding="utf-8"?>
<p:tagLst xmlns:p="http://schemas.openxmlformats.org/presentationml/2006/main">
  <p:tag name="_INSTRUCTOR VIEW19C14C36-AC8E-43BC-9DB6-C2AAF774C7DC|PANE__TAG" val="_"/>
</p:tagLst>
</file>

<file path=ppt/tags/tag118.xml><?xml version="1.0" encoding="utf-8"?>
<p:tagLst xmlns:p="http://schemas.openxmlformats.org/presentationml/2006/main">
  <p:tag name="_INSTRUCTOR VIEW19C14C36-AC8E-43BC-9DB6-C2AAF774C7DC|PANE__TAG" val="_"/>
</p:tagLst>
</file>

<file path=ppt/tags/tag1180.xml><?xml version="1.0" encoding="utf-8"?>
<p:tagLst xmlns:p="http://schemas.openxmlformats.org/presentationml/2006/main">
  <p:tag name="_INSTRUCTOR VIEW19C14C36-AC8E-43BC-9DB6-C2AAF774C7DC|PANE__TAG" val="_"/>
</p:tagLst>
</file>

<file path=ppt/tags/tag1181.xml><?xml version="1.0" encoding="utf-8"?>
<p:tagLst xmlns:p="http://schemas.openxmlformats.org/presentationml/2006/main">
  <p:tag name="_INSTRUCTOR VIEW19C14C36-AC8E-43BC-9DB6-C2AAF774C7DC|PANE__TAG" val="_"/>
</p:tagLst>
</file>

<file path=ppt/tags/tag1182.xml><?xml version="1.0" encoding="utf-8"?>
<p:tagLst xmlns:p="http://schemas.openxmlformats.org/presentationml/2006/main">
  <p:tag name="_INSTRUCTOR VIEW19C14C36-AC8E-43BC-9DB6-C2AAF774C7DC|PANE__TAG" val="_"/>
</p:tagLst>
</file>

<file path=ppt/tags/tag1183.xml><?xml version="1.0" encoding="utf-8"?>
<p:tagLst xmlns:p="http://schemas.openxmlformats.org/presentationml/2006/main">
  <p:tag name="_INSTRUCTOR VIEW19C14C36-AC8E-43BC-9DB6-C2AAF774C7DC|PANE__TAG" val="_"/>
</p:tagLst>
</file>

<file path=ppt/tags/tag1184.xml><?xml version="1.0" encoding="utf-8"?>
<p:tagLst xmlns:p="http://schemas.openxmlformats.org/presentationml/2006/main">
  <p:tag name="_INSTRUCTOR VIEW19C14C36-AC8E-43BC-9DB6-C2AAF774C7DC|PANE__TAG" val="_"/>
</p:tagLst>
</file>

<file path=ppt/tags/tag1185.xml><?xml version="1.0" encoding="utf-8"?>
<p:tagLst xmlns:p="http://schemas.openxmlformats.org/presentationml/2006/main">
  <p:tag name="_INSTRUCTOR VIEW19C14C36-AC8E-43BC-9DB6-C2AAF774C7DC|PANE__TAG" val="_"/>
</p:tagLst>
</file>

<file path=ppt/tags/tag1186.xml><?xml version="1.0" encoding="utf-8"?>
<p:tagLst xmlns:p="http://schemas.openxmlformats.org/presentationml/2006/main">
  <p:tag name="_INSTRUCTOR VIEW19C14C36-AC8E-43BC-9DB6-C2AAF774C7DC|PANE__TAG" val="_"/>
</p:tagLst>
</file>

<file path=ppt/tags/tag1187.xml><?xml version="1.0" encoding="utf-8"?>
<p:tagLst xmlns:p="http://schemas.openxmlformats.org/presentationml/2006/main">
  <p:tag name="_INSTRUCTOR VIEW19C14C36-AC8E-43BC-9DB6-C2AAF774C7DC|PANE__TAG" val="_"/>
</p:tagLst>
</file>

<file path=ppt/tags/tag1188.xml><?xml version="1.0" encoding="utf-8"?>
<p:tagLst xmlns:p="http://schemas.openxmlformats.org/presentationml/2006/main">
  <p:tag name="_INSTRUCTOR VIEW19C14C36-AC8E-43BC-9DB6-C2AAF774C7DC|PANE__TAG" val="_"/>
</p:tagLst>
</file>

<file path=ppt/tags/tag1189.xml><?xml version="1.0" encoding="utf-8"?>
<p:tagLst xmlns:p="http://schemas.openxmlformats.org/presentationml/2006/main">
  <p:tag name="_INSTRUCTOR VIEW19C14C36-AC8E-43BC-9DB6-C2AAF774C7DC|PANE__TAG" val="_"/>
</p:tagLst>
</file>

<file path=ppt/tags/tag119.xml><?xml version="1.0" encoding="utf-8"?>
<p:tagLst xmlns:p="http://schemas.openxmlformats.org/presentationml/2006/main">
  <p:tag name="_INSTRUCTOR VIEW19C14C36-AC8E-43BC-9DB6-C2AAF774C7DC|PANE__TAG" val="_"/>
</p:tagLst>
</file>

<file path=ppt/tags/tag1190.xml><?xml version="1.0" encoding="utf-8"?>
<p:tagLst xmlns:p="http://schemas.openxmlformats.org/presentationml/2006/main">
  <p:tag name="_INSTRUCTOR VIEW19C14C36-AC8E-43BC-9DB6-C2AAF774C7DC|PANE__TAG" val="_"/>
</p:tagLst>
</file>

<file path=ppt/tags/tag1191.xml><?xml version="1.0" encoding="utf-8"?>
<p:tagLst xmlns:p="http://schemas.openxmlformats.org/presentationml/2006/main">
  <p:tag name="_INSTRUCTOR VIEW19C14C36-AC8E-43BC-9DB6-C2AAF774C7DC|PANE__TAG" val="_"/>
</p:tagLst>
</file>

<file path=ppt/tags/tag1192.xml><?xml version="1.0" encoding="utf-8"?>
<p:tagLst xmlns:p="http://schemas.openxmlformats.org/presentationml/2006/main">
  <p:tag name="_INSTRUCTOR VIEW19C14C36-AC8E-43BC-9DB6-C2AAF774C7DC|PANE__TAG" val="_"/>
</p:tagLst>
</file>

<file path=ppt/tags/tag1193.xml><?xml version="1.0" encoding="utf-8"?>
<p:tagLst xmlns:p="http://schemas.openxmlformats.org/presentationml/2006/main">
  <p:tag name="_INSTRUCTOR VIEW19C14C36-AC8E-43BC-9DB6-C2AAF774C7DC|PANE__TAG" val="_"/>
</p:tagLst>
</file>

<file path=ppt/tags/tag1194.xml><?xml version="1.0" encoding="utf-8"?>
<p:tagLst xmlns:p="http://schemas.openxmlformats.org/presentationml/2006/main">
  <p:tag name="_INSTRUCTOR VIEW19C14C36-AC8E-43BC-9DB6-C2AAF774C7DC|PANE__TAG" val="_"/>
</p:tagLst>
</file>

<file path=ppt/tags/tag1195.xml><?xml version="1.0" encoding="utf-8"?>
<p:tagLst xmlns:p="http://schemas.openxmlformats.org/presentationml/2006/main">
  <p:tag name="_INSTRUCTOR VIEW19C14C36-AC8E-43BC-9DB6-C2AAF774C7DC|PANE__TAG" val="_"/>
</p:tagLst>
</file>

<file path=ppt/tags/tag1196.xml><?xml version="1.0" encoding="utf-8"?>
<p:tagLst xmlns:p="http://schemas.openxmlformats.org/presentationml/2006/main">
  <p:tag name="_INSTRUCTOR VIEW19C14C36-AC8E-43BC-9DB6-C2AAF774C7DC|PANE__TAG" val="_"/>
</p:tagLst>
</file>

<file path=ppt/tags/tag1197.xml><?xml version="1.0" encoding="utf-8"?>
<p:tagLst xmlns:p="http://schemas.openxmlformats.org/presentationml/2006/main">
  <p:tag name="_INSTRUCTOR VIEW19C14C36-AC8E-43BC-9DB6-C2AAF774C7DC|PANE__TAG" val="_"/>
</p:tagLst>
</file>

<file path=ppt/tags/tag1198.xml><?xml version="1.0" encoding="utf-8"?>
<p:tagLst xmlns:p="http://schemas.openxmlformats.org/presentationml/2006/main">
  <p:tag name="_INSTRUCTOR VIEW19C14C36-AC8E-43BC-9DB6-C2AAF774C7DC|PANE__TAG" val="_"/>
</p:tagLst>
</file>

<file path=ppt/tags/tag1199.xml><?xml version="1.0" encoding="utf-8"?>
<p:tagLst xmlns:p="http://schemas.openxmlformats.org/presentationml/2006/main">
  <p:tag name="_INSTRUCTOR VIEW19C14C36-AC8E-43BC-9DB6-C2AAF774C7DC|PANE__TAG" val="_"/>
</p:tagLst>
</file>

<file path=ppt/tags/tag12.xml><?xml version="1.0" encoding="utf-8"?>
<p:tagLst xmlns:p="http://schemas.openxmlformats.org/presentationml/2006/main">
  <p:tag name="_INSTRUCTOR VIEW19C14C36-AC8E-43BC-9DB6-C2AAF774C7DC|PANE__TAG" val="_"/>
</p:tagLst>
</file>

<file path=ppt/tags/tag120.xml><?xml version="1.0" encoding="utf-8"?>
<p:tagLst xmlns:p="http://schemas.openxmlformats.org/presentationml/2006/main">
  <p:tag name="_INSTRUCTOR VIEW19C14C36-AC8E-43BC-9DB6-C2AAF774C7DC|PANE__TAG" val="_"/>
</p:tagLst>
</file>

<file path=ppt/tags/tag1200.xml><?xml version="1.0" encoding="utf-8"?>
<p:tagLst xmlns:p="http://schemas.openxmlformats.org/presentationml/2006/main">
  <p:tag name="_INSTRUCTOR VIEW19C14C36-AC8E-43BC-9DB6-C2AAF774C7DC|PANE__TAG" val="_"/>
</p:tagLst>
</file>

<file path=ppt/tags/tag1201.xml><?xml version="1.0" encoding="utf-8"?>
<p:tagLst xmlns:p="http://schemas.openxmlformats.org/presentationml/2006/main">
  <p:tag name="_INSTRUCTOR VIEW19C14C36-AC8E-43BC-9DB6-C2AAF774C7DC|PANE__TAG" val="_"/>
</p:tagLst>
</file>

<file path=ppt/tags/tag1202.xml><?xml version="1.0" encoding="utf-8"?>
<p:tagLst xmlns:p="http://schemas.openxmlformats.org/presentationml/2006/main">
  <p:tag name="_INSTRUCTOR VIEW19C14C36-AC8E-43BC-9DB6-C2AAF774C7DC|PANE__TAG" val="_"/>
</p:tagLst>
</file>

<file path=ppt/tags/tag1203.xml><?xml version="1.0" encoding="utf-8"?>
<p:tagLst xmlns:p="http://schemas.openxmlformats.org/presentationml/2006/main">
  <p:tag name="_INSTRUCTOR VIEW19C14C36-AC8E-43BC-9DB6-C2AAF774C7DC|PANE__TAG" val="_"/>
</p:tagLst>
</file>

<file path=ppt/tags/tag1204.xml><?xml version="1.0" encoding="utf-8"?>
<p:tagLst xmlns:p="http://schemas.openxmlformats.org/presentationml/2006/main">
  <p:tag name="_INSTRUCTOR VIEW19C14C36-AC8E-43BC-9DB6-C2AAF774C7DC|PANE__TAG" val="_"/>
</p:tagLst>
</file>

<file path=ppt/tags/tag1205.xml><?xml version="1.0" encoding="utf-8"?>
<p:tagLst xmlns:p="http://schemas.openxmlformats.org/presentationml/2006/main">
  <p:tag name="_INSTRUCTOR VIEW19C14C36-AC8E-43BC-9DB6-C2AAF774C7DC|PANE__TAG" val="_"/>
</p:tagLst>
</file>

<file path=ppt/tags/tag1206.xml><?xml version="1.0" encoding="utf-8"?>
<p:tagLst xmlns:p="http://schemas.openxmlformats.org/presentationml/2006/main">
  <p:tag name="_INSTRUCTOR VIEW19C14C36-AC8E-43BC-9DB6-C2AAF774C7DC|PANE__TAG" val="_"/>
</p:tagLst>
</file>

<file path=ppt/tags/tag1207.xml><?xml version="1.0" encoding="utf-8"?>
<p:tagLst xmlns:p="http://schemas.openxmlformats.org/presentationml/2006/main">
  <p:tag name="_INSTRUCTOR VIEW19C14C36-AC8E-43BC-9DB6-C2AAF774C7DC|PANE__TAG" val="_"/>
</p:tagLst>
</file>

<file path=ppt/tags/tag1208.xml><?xml version="1.0" encoding="utf-8"?>
<p:tagLst xmlns:p="http://schemas.openxmlformats.org/presentationml/2006/main">
  <p:tag name="_INSTRUCTOR VIEW19C14C36-AC8E-43BC-9DB6-C2AAF774C7DC|PANE__TAG" val="_"/>
</p:tagLst>
</file>

<file path=ppt/tags/tag1209.xml><?xml version="1.0" encoding="utf-8"?>
<p:tagLst xmlns:p="http://schemas.openxmlformats.org/presentationml/2006/main">
  <p:tag name="_INSTRUCTOR VIEW19C14C36-AC8E-43BC-9DB6-C2AAF774C7DC|PANE__TAG" val="_"/>
</p:tagLst>
</file>

<file path=ppt/tags/tag121.xml><?xml version="1.0" encoding="utf-8"?>
<p:tagLst xmlns:p="http://schemas.openxmlformats.org/presentationml/2006/main">
  <p:tag name="_INSTRUCTOR VIEW19C14C36-AC8E-43BC-9DB6-C2AAF774C7DC|PANE__TAG" val="_"/>
</p:tagLst>
</file>

<file path=ppt/tags/tag1210.xml><?xml version="1.0" encoding="utf-8"?>
<p:tagLst xmlns:p="http://schemas.openxmlformats.org/presentationml/2006/main">
  <p:tag name="_INSTRUCTOR VIEW19C14C36-AC8E-43BC-9DB6-C2AAF774C7DC|PANE__TAG" val="_"/>
</p:tagLst>
</file>

<file path=ppt/tags/tag1211.xml><?xml version="1.0" encoding="utf-8"?>
<p:tagLst xmlns:p="http://schemas.openxmlformats.org/presentationml/2006/main">
  <p:tag name="_INSTRUCTOR VIEW19C14C36-AC8E-43BC-9DB6-C2AAF774C7DC|PANE__TAG" val="_"/>
</p:tagLst>
</file>

<file path=ppt/tags/tag1212.xml><?xml version="1.0" encoding="utf-8"?>
<p:tagLst xmlns:p="http://schemas.openxmlformats.org/presentationml/2006/main">
  <p:tag name="_INSTRUCTOR VIEW19C14C36-AC8E-43BC-9DB6-C2AAF774C7DC|PANE__TAG" val="_"/>
</p:tagLst>
</file>

<file path=ppt/tags/tag1213.xml><?xml version="1.0" encoding="utf-8"?>
<p:tagLst xmlns:p="http://schemas.openxmlformats.org/presentationml/2006/main">
  <p:tag name="_INSTRUCTOR VIEW19C14C36-AC8E-43BC-9DB6-C2AAF774C7DC|PANE__TAG" val="_"/>
</p:tagLst>
</file>

<file path=ppt/tags/tag1214.xml><?xml version="1.0" encoding="utf-8"?>
<p:tagLst xmlns:p="http://schemas.openxmlformats.org/presentationml/2006/main">
  <p:tag name="_INSTRUCTOR VIEW19C14C36-AC8E-43BC-9DB6-C2AAF774C7DC|PANE__TAG" val="_"/>
</p:tagLst>
</file>

<file path=ppt/tags/tag1215.xml><?xml version="1.0" encoding="utf-8"?>
<p:tagLst xmlns:p="http://schemas.openxmlformats.org/presentationml/2006/main">
  <p:tag name="_INSTRUCTOR VIEW19C14C36-AC8E-43BC-9DB6-C2AAF774C7DC|PANE__TAG" val="_"/>
</p:tagLst>
</file>

<file path=ppt/tags/tag1216.xml><?xml version="1.0" encoding="utf-8"?>
<p:tagLst xmlns:p="http://schemas.openxmlformats.org/presentationml/2006/main">
  <p:tag name="_INSTRUCTOR VIEW19C14C36-AC8E-43BC-9DB6-C2AAF774C7DC|PANE__TAG" val="_"/>
</p:tagLst>
</file>

<file path=ppt/tags/tag1217.xml><?xml version="1.0" encoding="utf-8"?>
<p:tagLst xmlns:p="http://schemas.openxmlformats.org/presentationml/2006/main">
  <p:tag name="_INSTRUCTOR VIEW19C14C36-AC8E-43BC-9DB6-C2AAF774C7DC|PANE__TAG" val="_"/>
</p:tagLst>
</file>

<file path=ppt/tags/tag1218.xml><?xml version="1.0" encoding="utf-8"?>
<p:tagLst xmlns:p="http://schemas.openxmlformats.org/presentationml/2006/main">
  <p:tag name="_INSTRUCTOR VIEW19C14C36-AC8E-43BC-9DB6-C2AAF774C7DC|PANE__TAG" val="_"/>
</p:tagLst>
</file>

<file path=ppt/tags/tag1219.xml><?xml version="1.0" encoding="utf-8"?>
<p:tagLst xmlns:p="http://schemas.openxmlformats.org/presentationml/2006/main">
  <p:tag name="_INSTRUCTOR VIEW19C14C36-AC8E-43BC-9DB6-C2AAF774C7DC|PANE__TAG" val="_"/>
</p:tagLst>
</file>

<file path=ppt/tags/tag122.xml><?xml version="1.0" encoding="utf-8"?>
<p:tagLst xmlns:p="http://schemas.openxmlformats.org/presentationml/2006/main">
  <p:tag name="_INSTRUCTOR VIEW19C14C36-AC8E-43BC-9DB6-C2AAF774C7DC|PANE__TAG" val="_"/>
</p:tagLst>
</file>

<file path=ppt/tags/tag1220.xml><?xml version="1.0" encoding="utf-8"?>
<p:tagLst xmlns:p="http://schemas.openxmlformats.org/presentationml/2006/main">
  <p:tag name="_INSTRUCTOR VIEW19C14C36-AC8E-43BC-9DB6-C2AAF774C7DC|PANE__TAG" val="_"/>
</p:tagLst>
</file>

<file path=ppt/tags/tag1221.xml><?xml version="1.0" encoding="utf-8"?>
<p:tagLst xmlns:p="http://schemas.openxmlformats.org/presentationml/2006/main">
  <p:tag name="_INSTRUCTOR VIEW19C14C36-AC8E-43BC-9DB6-C2AAF774C7DC|PANE__TAG" val="_"/>
</p:tagLst>
</file>

<file path=ppt/tags/tag1222.xml><?xml version="1.0" encoding="utf-8"?>
<p:tagLst xmlns:p="http://schemas.openxmlformats.org/presentationml/2006/main">
  <p:tag name="_INSTRUCTOR VIEW19C14C36-AC8E-43BC-9DB6-C2AAF774C7DC|PANE__TAG" val="_"/>
</p:tagLst>
</file>

<file path=ppt/tags/tag1223.xml><?xml version="1.0" encoding="utf-8"?>
<p:tagLst xmlns:p="http://schemas.openxmlformats.org/presentationml/2006/main">
  <p:tag name="_INSTRUCTOR VIEW19C14C36-AC8E-43BC-9DB6-C2AAF774C7DC|PANE__TAG" val="_"/>
</p:tagLst>
</file>

<file path=ppt/tags/tag1224.xml><?xml version="1.0" encoding="utf-8"?>
<p:tagLst xmlns:p="http://schemas.openxmlformats.org/presentationml/2006/main">
  <p:tag name="_INSTRUCTOR VIEW19C14C36-AC8E-43BC-9DB6-C2AAF774C7DC|PANE__TAG" val="_"/>
</p:tagLst>
</file>

<file path=ppt/tags/tag1225.xml><?xml version="1.0" encoding="utf-8"?>
<p:tagLst xmlns:p="http://schemas.openxmlformats.org/presentationml/2006/main">
  <p:tag name="_INSTRUCTOR VIEW19C14C36-AC8E-43BC-9DB6-C2AAF774C7DC|PANE__TAG" val="_"/>
</p:tagLst>
</file>

<file path=ppt/tags/tag1226.xml><?xml version="1.0" encoding="utf-8"?>
<p:tagLst xmlns:p="http://schemas.openxmlformats.org/presentationml/2006/main">
  <p:tag name="_INSTRUCTOR VIEW19C14C36-AC8E-43BC-9DB6-C2AAF774C7DC|PANE__TAG" val="_"/>
</p:tagLst>
</file>

<file path=ppt/tags/tag1227.xml><?xml version="1.0" encoding="utf-8"?>
<p:tagLst xmlns:p="http://schemas.openxmlformats.org/presentationml/2006/main">
  <p:tag name="_INSTRUCTOR VIEW19C14C36-AC8E-43BC-9DB6-C2AAF774C7DC|PANE__TAG" val="_"/>
</p:tagLst>
</file>

<file path=ppt/tags/tag1228.xml><?xml version="1.0" encoding="utf-8"?>
<p:tagLst xmlns:p="http://schemas.openxmlformats.org/presentationml/2006/main">
  <p:tag name="_INSTRUCTOR VIEW19C14C36-AC8E-43BC-9DB6-C2AAF774C7DC|PANE__TAG" val="_"/>
</p:tagLst>
</file>

<file path=ppt/tags/tag1229.xml><?xml version="1.0" encoding="utf-8"?>
<p:tagLst xmlns:p="http://schemas.openxmlformats.org/presentationml/2006/main">
  <p:tag name="_INSTRUCTOR VIEW19C14C36-AC8E-43BC-9DB6-C2AAF774C7DC|PANE__TAG" val="_"/>
</p:tagLst>
</file>

<file path=ppt/tags/tag123.xml><?xml version="1.0" encoding="utf-8"?>
<p:tagLst xmlns:p="http://schemas.openxmlformats.org/presentationml/2006/main">
  <p:tag name="_INSTRUCTOR VIEW19C14C36-AC8E-43BC-9DB6-C2AAF774C7DC|PANE__TAG" val="_"/>
</p:tagLst>
</file>

<file path=ppt/tags/tag1230.xml><?xml version="1.0" encoding="utf-8"?>
<p:tagLst xmlns:p="http://schemas.openxmlformats.org/presentationml/2006/main">
  <p:tag name="_INSTRUCTOR VIEW19C14C36-AC8E-43BC-9DB6-C2AAF774C7DC|PANE__TAG" val="_"/>
</p:tagLst>
</file>

<file path=ppt/tags/tag1231.xml><?xml version="1.0" encoding="utf-8"?>
<p:tagLst xmlns:p="http://schemas.openxmlformats.org/presentationml/2006/main">
  <p:tag name="_INSTRUCTOR VIEW19C14C36-AC8E-43BC-9DB6-C2AAF774C7DC|PANE__TAG" val="_"/>
</p:tagLst>
</file>

<file path=ppt/tags/tag1232.xml><?xml version="1.0" encoding="utf-8"?>
<p:tagLst xmlns:p="http://schemas.openxmlformats.org/presentationml/2006/main">
  <p:tag name="_INSTRUCTOR VIEW19C14C36-AC8E-43BC-9DB6-C2AAF774C7DC|PANE__TAG" val="_"/>
</p:tagLst>
</file>

<file path=ppt/tags/tag1233.xml><?xml version="1.0" encoding="utf-8"?>
<p:tagLst xmlns:p="http://schemas.openxmlformats.org/presentationml/2006/main">
  <p:tag name="_INSTRUCTOR VIEW19C14C36-AC8E-43BC-9DB6-C2AAF774C7DC|PANE__TAG" val="_"/>
</p:tagLst>
</file>

<file path=ppt/tags/tag1234.xml><?xml version="1.0" encoding="utf-8"?>
<p:tagLst xmlns:p="http://schemas.openxmlformats.org/presentationml/2006/main">
  <p:tag name="_INSTRUCTOR VIEW19C14C36-AC8E-43BC-9DB6-C2AAF774C7DC|PANE__TAG" val="_"/>
</p:tagLst>
</file>

<file path=ppt/tags/tag1235.xml><?xml version="1.0" encoding="utf-8"?>
<p:tagLst xmlns:p="http://schemas.openxmlformats.org/presentationml/2006/main">
  <p:tag name="_INSTRUCTOR VIEW19C14C36-AC8E-43BC-9DB6-C2AAF774C7DC|PANE__TAG" val="_"/>
</p:tagLst>
</file>

<file path=ppt/tags/tag1236.xml><?xml version="1.0" encoding="utf-8"?>
<p:tagLst xmlns:p="http://schemas.openxmlformats.org/presentationml/2006/main">
  <p:tag name="_INSTRUCTOR VIEW19C14C36-AC8E-43BC-9DB6-C2AAF774C7DC|PANE__TAG" val="_"/>
</p:tagLst>
</file>

<file path=ppt/tags/tag1237.xml><?xml version="1.0" encoding="utf-8"?>
<p:tagLst xmlns:p="http://schemas.openxmlformats.org/presentationml/2006/main">
  <p:tag name="_INSTRUCTOR VIEW19C14C36-AC8E-43BC-9DB6-C2AAF774C7DC|PANE__TAG" val="_"/>
</p:tagLst>
</file>

<file path=ppt/tags/tag1238.xml><?xml version="1.0" encoding="utf-8"?>
<p:tagLst xmlns:p="http://schemas.openxmlformats.org/presentationml/2006/main">
  <p:tag name="_INSTRUCTOR VIEW19C14C36-AC8E-43BC-9DB6-C2AAF774C7DC|PANE__TAG" val="_"/>
</p:tagLst>
</file>

<file path=ppt/tags/tag1239.xml><?xml version="1.0" encoding="utf-8"?>
<p:tagLst xmlns:p="http://schemas.openxmlformats.org/presentationml/2006/main">
  <p:tag name="_INSTRUCTOR VIEW19C14C36-AC8E-43BC-9DB6-C2AAF774C7DC|PANE__TAG" val="_"/>
</p:tagLst>
</file>

<file path=ppt/tags/tag124.xml><?xml version="1.0" encoding="utf-8"?>
<p:tagLst xmlns:p="http://schemas.openxmlformats.org/presentationml/2006/main">
  <p:tag name="_INSTRUCTOR VIEW19C14C36-AC8E-43BC-9DB6-C2AAF774C7DC|PANE__TAG" val="_"/>
</p:tagLst>
</file>

<file path=ppt/tags/tag1240.xml><?xml version="1.0" encoding="utf-8"?>
<p:tagLst xmlns:p="http://schemas.openxmlformats.org/presentationml/2006/main">
  <p:tag name="_INSTRUCTOR VIEW19C14C36-AC8E-43BC-9DB6-C2AAF774C7DC|PANE__TAG" val="_"/>
</p:tagLst>
</file>

<file path=ppt/tags/tag1241.xml><?xml version="1.0" encoding="utf-8"?>
<p:tagLst xmlns:p="http://schemas.openxmlformats.org/presentationml/2006/main">
  <p:tag name="_INSTRUCTOR VIEW19C14C36-AC8E-43BC-9DB6-C2AAF774C7DC|PANE__TAG" val="_"/>
</p:tagLst>
</file>

<file path=ppt/tags/tag1242.xml><?xml version="1.0" encoding="utf-8"?>
<p:tagLst xmlns:p="http://schemas.openxmlformats.org/presentationml/2006/main">
  <p:tag name="_INSTRUCTOR VIEW19C14C36-AC8E-43BC-9DB6-C2AAF774C7DC|PANE__TAG" val="_"/>
</p:tagLst>
</file>

<file path=ppt/tags/tag1243.xml><?xml version="1.0" encoding="utf-8"?>
<p:tagLst xmlns:p="http://schemas.openxmlformats.org/presentationml/2006/main">
  <p:tag name="_INSTRUCTOR VIEW19C14C36-AC8E-43BC-9DB6-C2AAF774C7DC|PANE__TAG" val="_"/>
</p:tagLst>
</file>

<file path=ppt/tags/tag1244.xml><?xml version="1.0" encoding="utf-8"?>
<p:tagLst xmlns:p="http://schemas.openxmlformats.org/presentationml/2006/main">
  <p:tag name="_INSTRUCTOR VIEW19C14C36-AC8E-43BC-9DB6-C2AAF774C7DC|PANE__TAG" val="_"/>
</p:tagLst>
</file>

<file path=ppt/tags/tag1245.xml><?xml version="1.0" encoding="utf-8"?>
<p:tagLst xmlns:p="http://schemas.openxmlformats.org/presentationml/2006/main">
  <p:tag name="_INSTRUCTOR VIEW19C14C36-AC8E-43BC-9DB6-C2AAF774C7DC|PANE__TAG" val="_"/>
</p:tagLst>
</file>

<file path=ppt/tags/tag1246.xml><?xml version="1.0" encoding="utf-8"?>
<p:tagLst xmlns:p="http://schemas.openxmlformats.org/presentationml/2006/main">
  <p:tag name="_INSTRUCTOR VIEW19C14C36-AC8E-43BC-9DB6-C2AAF774C7DC|PANE__TAG" val="_"/>
</p:tagLst>
</file>

<file path=ppt/tags/tag1247.xml><?xml version="1.0" encoding="utf-8"?>
<p:tagLst xmlns:p="http://schemas.openxmlformats.org/presentationml/2006/main">
  <p:tag name="_INSTRUCTOR VIEW19C14C36-AC8E-43BC-9DB6-C2AAF774C7DC|PANE__TAG" val="_"/>
</p:tagLst>
</file>

<file path=ppt/tags/tag1248.xml><?xml version="1.0" encoding="utf-8"?>
<p:tagLst xmlns:p="http://schemas.openxmlformats.org/presentationml/2006/main">
  <p:tag name="_INSTRUCTOR VIEW19C14C36-AC8E-43BC-9DB6-C2AAF774C7DC|PANE__TAG" val="_"/>
</p:tagLst>
</file>

<file path=ppt/tags/tag1249.xml><?xml version="1.0" encoding="utf-8"?>
<p:tagLst xmlns:p="http://schemas.openxmlformats.org/presentationml/2006/main">
  <p:tag name="_INSTRUCTOR VIEW19C14C36-AC8E-43BC-9DB6-C2AAF774C7DC|PANE__TAG" val="_"/>
</p:tagLst>
</file>

<file path=ppt/tags/tag125.xml><?xml version="1.0" encoding="utf-8"?>
<p:tagLst xmlns:p="http://schemas.openxmlformats.org/presentationml/2006/main">
  <p:tag name="_INSTRUCTOR VIEW19C14C36-AC8E-43BC-9DB6-C2AAF774C7DC|PANE__TAG" val="_"/>
</p:tagLst>
</file>

<file path=ppt/tags/tag1250.xml><?xml version="1.0" encoding="utf-8"?>
<p:tagLst xmlns:p="http://schemas.openxmlformats.org/presentationml/2006/main">
  <p:tag name="_INSTRUCTOR VIEW19C14C36-AC8E-43BC-9DB6-C2AAF774C7DC|PANE__TAG" val="_"/>
</p:tagLst>
</file>

<file path=ppt/tags/tag1251.xml><?xml version="1.0" encoding="utf-8"?>
<p:tagLst xmlns:p="http://schemas.openxmlformats.org/presentationml/2006/main">
  <p:tag name="_INSTRUCTOR VIEW19C14C36-AC8E-43BC-9DB6-C2AAF774C7DC|PANE__TAG" val="_"/>
</p:tagLst>
</file>

<file path=ppt/tags/tag1252.xml><?xml version="1.0" encoding="utf-8"?>
<p:tagLst xmlns:p="http://schemas.openxmlformats.org/presentationml/2006/main">
  <p:tag name="_INSTRUCTOR VIEW19C14C36-AC8E-43BC-9DB6-C2AAF774C7DC|PANE__TAG" val="_"/>
</p:tagLst>
</file>

<file path=ppt/tags/tag1253.xml><?xml version="1.0" encoding="utf-8"?>
<p:tagLst xmlns:p="http://schemas.openxmlformats.org/presentationml/2006/main">
  <p:tag name="_INSTRUCTOR VIEW19C14C36-AC8E-43BC-9DB6-C2AAF774C7DC|PANE__TAG" val="_"/>
</p:tagLst>
</file>

<file path=ppt/tags/tag1254.xml><?xml version="1.0" encoding="utf-8"?>
<p:tagLst xmlns:p="http://schemas.openxmlformats.org/presentationml/2006/main">
  <p:tag name="_INSTRUCTOR VIEW19C14C36-AC8E-43BC-9DB6-C2AAF774C7DC|PANE__TAG" val="_"/>
</p:tagLst>
</file>

<file path=ppt/tags/tag1255.xml><?xml version="1.0" encoding="utf-8"?>
<p:tagLst xmlns:p="http://schemas.openxmlformats.org/presentationml/2006/main">
  <p:tag name="_INSTRUCTOR VIEW19C14C36-AC8E-43BC-9DB6-C2AAF774C7DC|PANE__TAG" val="_"/>
</p:tagLst>
</file>

<file path=ppt/tags/tag1256.xml><?xml version="1.0" encoding="utf-8"?>
<p:tagLst xmlns:p="http://schemas.openxmlformats.org/presentationml/2006/main">
  <p:tag name="_INSTRUCTOR VIEW19C14C36-AC8E-43BC-9DB6-C2AAF774C7DC|PANE__TAG" val="_"/>
</p:tagLst>
</file>

<file path=ppt/tags/tag1257.xml><?xml version="1.0" encoding="utf-8"?>
<p:tagLst xmlns:p="http://schemas.openxmlformats.org/presentationml/2006/main">
  <p:tag name="_INSTRUCTOR VIEW19C14C36-AC8E-43BC-9DB6-C2AAF774C7DC|PANE__TAG" val="_"/>
</p:tagLst>
</file>

<file path=ppt/tags/tag1258.xml><?xml version="1.0" encoding="utf-8"?>
<p:tagLst xmlns:p="http://schemas.openxmlformats.org/presentationml/2006/main">
  <p:tag name="_INSTRUCTOR VIEW19C14C36-AC8E-43BC-9DB6-C2AAF774C7DC|PANE__TAG" val="_"/>
</p:tagLst>
</file>

<file path=ppt/tags/tag1259.xml><?xml version="1.0" encoding="utf-8"?>
<p:tagLst xmlns:p="http://schemas.openxmlformats.org/presentationml/2006/main">
  <p:tag name="_INSTRUCTOR VIEW19C14C36-AC8E-43BC-9DB6-C2AAF774C7DC|PANE__TAG" val="_"/>
</p:tagLst>
</file>

<file path=ppt/tags/tag126.xml><?xml version="1.0" encoding="utf-8"?>
<p:tagLst xmlns:p="http://schemas.openxmlformats.org/presentationml/2006/main">
  <p:tag name="_INSTRUCTOR VIEW19C14C36-AC8E-43BC-9DB6-C2AAF774C7DC|PANE__TAG" val="_"/>
</p:tagLst>
</file>

<file path=ppt/tags/tag1260.xml><?xml version="1.0" encoding="utf-8"?>
<p:tagLst xmlns:p="http://schemas.openxmlformats.org/presentationml/2006/main">
  <p:tag name="_INSTRUCTOR VIEW19C14C36-AC8E-43BC-9DB6-C2AAF774C7DC|PANE__TAG" val="_"/>
</p:tagLst>
</file>

<file path=ppt/tags/tag1261.xml><?xml version="1.0" encoding="utf-8"?>
<p:tagLst xmlns:p="http://schemas.openxmlformats.org/presentationml/2006/main">
  <p:tag name="_INSTRUCTOR VIEW19C14C36-AC8E-43BC-9DB6-C2AAF774C7DC|PANE__TAG" val="_"/>
</p:tagLst>
</file>

<file path=ppt/tags/tag1262.xml><?xml version="1.0" encoding="utf-8"?>
<p:tagLst xmlns:p="http://schemas.openxmlformats.org/presentationml/2006/main">
  <p:tag name="_INSTRUCTOR VIEW19C14C36-AC8E-43BC-9DB6-C2AAF774C7DC|PANE__TAG" val="_"/>
</p:tagLst>
</file>

<file path=ppt/tags/tag1263.xml><?xml version="1.0" encoding="utf-8"?>
<p:tagLst xmlns:p="http://schemas.openxmlformats.org/presentationml/2006/main">
  <p:tag name="_INSTRUCTOR VIEW19C14C36-AC8E-43BC-9DB6-C2AAF774C7DC|PANE__TAG" val="_"/>
</p:tagLst>
</file>

<file path=ppt/tags/tag1264.xml><?xml version="1.0" encoding="utf-8"?>
<p:tagLst xmlns:p="http://schemas.openxmlformats.org/presentationml/2006/main">
  <p:tag name="_INSTRUCTOR VIEW19C14C36-AC8E-43BC-9DB6-C2AAF774C7DC|PANE__TAG" val="_"/>
</p:tagLst>
</file>

<file path=ppt/tags/tag1265.xml><?xml version="1.0" encoding="utf-8"?>
<p:tagLst xmlns:p="http://schemas.openxmlformats.org/presentationml/2006/main">
  <p:tag name="_INSTRUCTOR VIEW19C14C36-AC8E-43BC-9DB6-C2AAF774C7DC|PANE__TAG" val="_"/>
</p:tagLst>
</file>

<file path=ppt/tags/tag1266.xml><?xml version="1.0" encoding="utf-8"?>
<p:tagLst xmlns:p="http://schemas.openxmlformats.org/presentationml/2006/main">
  <p:tag name="_INSTRUCTOR VIEW19C14C36-AC8E-43BC-9DB6-C2AAF774C7DC|PANE__TAG" val="_"/>
</p:tagLst>
</file>

<file path=ppt/tags/tag1267.xml><?xml version="1.0" encoding="utf-8"?>
<p:tagLst xmlns:p="http://schemas.openxmlformats.org/presentationml/2006/main">
  <p:tag name="_INSTRUCTOR VIEW19C14C36-AC8E-43BC-9DB6-C2AAF774C7DC|PANE__TAG" val="_"/>
</p:tagLst>
</file>

<file path=ppt/tags/tag1268.xml><?xml version="1.0" encoding="utf-8"?>
<p:tagLst xmlns:p="http://schemas.openxmlformats.org/presentationml/2006/main">
  <p:tag name="_INSTRUCTOR VIEW19C14C36-AC8E-43BC-9DB6-C2AAF774C7DC|PANE__TAG" val="_"/>
</p:tagLst>
</file>

<file path=ppt/tags/tag1269.xml><?xml version="1.0" encoding="utf-8"?>
<p:tagLst xmlns:p="http://schemas.openxmlformats.org/presentationml/2006/main">
  <p:tag name="_INSTRUCTOR VIEW19C14C36-AC8E-43BC-9DB6-C2AAF774C7DC|PANE__TAG" val="_"/>
</p:tagLst>
</file>

<file path=ppt/tags/tag127.xml><?xml version="1.0" encoding="utf-8"?>
<p:tagLst xmlns:p="http://schemas.openxmlformats.org/presentationml/2006/main">
  <p:tag name="_INSTRUCTOR VIEW19C14C36-AC8E-43BC-9DB6-C2AAF774C7DC|PANE__TAG" val="_"/>
</p:tagLst>
</file>

<file path=ppt/tags/tag1270.xml><?xml version="1.0" encoding="utf-8"?>
<p:tagLst xmlns:p="http://schemas.openxmlformats.org/presentationml/2006/main">
  <p:tag name="_INSTRUCTOR VIEW19C14C36-AC8E-43BC-9DB6-C2AAF774C7DC|PANE__TAG" val="_"/>
</p:tagLst>
</file>

<file path=ppt/tags/tag1271.xml><?xml version="1.0" encoding="utf-8"?>
<p:tagLst xmlns:p="http://schemas.openxmlformats.org/presentationml/2006/main">
  <p:tag name="_INSTRUCTOR VIEW19C14C36-AC8E-43BC-9DB6-C2AAF774C7DC|PANE__TAG" val="_"/>
</p:tagLst>
</file>

<file path=ppt/tags/tag1272.xml><?xml version="1.0" encoding="utf-8"?>
<p:tagLst xmlns:p="http://schemas.openxmlformats.org/presentationml/2006/main">
  <p:tag name="_INSTRUCTOR VIEW19C14C36-AC8E-43BC-9DB6-C2AAF774C7DC|PANE__TAG" val="_"/>
</p:tagLst>
</file>

<file path=ppt/tags/tag1273.xml><?xml version="1.0" encoding="utf-8"?>
<p:tagLst xmlns:p="http://schemas.openxmlformats.org/presentationml/2006/main">
  <p:tag name="_INSTRUCTOR VIEW19C14C36-AC8E-43BC-9DB6-C2AAF774C7DC|PANE__TAG" val="_"/>
</p:tagLst>
</file>

<file path=ppt/tags/tag1274.xml><?xml version="1.0" encoding="utf-8"?>
<p:tagLst xmlns:p="http://schemas.openxmlformats.org/presentationml/2006/main">
  <p:tag name="_INSTRUCTOR VIEW19C14C36-AC8E-43BC-9DB6-C2AAF774C7DC|PANE__TAG" val="_"/>
</p:tagLst>
</file>

<file path=ppt/tags/tag1275.xml><?xml version="1.0" encoding="utf-8"?>
<p:tagLst xmlns:p="http://schemas.openxmlformats.org/presentationml/2006/main">
  <p:tag name="_INSTRUCTOR VIEW19C14C36-AC8E-43BC-9DB6-C2AAF774C7DC|PANE__TAG" val="_"/>
</p:tagLst>
</file>

<file path=ppt/tags/tag1276.xml><?xml version="1.0" encoding="utf-8"?>
<p:tagLst xmlns:p="http://schemas.openxmlformats.org/presentationml/2006/main">
  <p:tag name="_INSTRUCTOR VIEW19C14C36-AC8E-43BC-9DB6-C2AAF774C7DC|PANE__TAG" val="_"/>
</p:tagLst>
</file>

<file path=ppt/tags/tag1277.xml><?xml version="1.0" encoding="utf-8"?>
<p:tagLst xmlns:p="http://schemas.openxmlformats.org/presentationml/2006/main">
  <p:tag name="_INSTRUCTOR VIEW19C14C36-AC8E-43BC-9DB6-C2AAF774C7DC|PANE__TAG" val="_"/>
</p:tagLst>
</file>

<file path=ppt/tags/tag1278.xml><?xml version="1.0" encoding="utf-8"?>
<p:tagLst xmlns:p="http://schemas.openxmlformats.org/presentationml/2006/main">
  <p:tag name="_INSTRUCTOR VIEW19C14C36-AC8E-43BC-9DB6-C2AAF774C7DC|PANE__TAG" val="_"/>
</p:tagLst>
</file>

<file path=ppt/tags/tag1279.xml><?xml version="1.0" encoding="utf-8"?>
<p:tagLst xmlns:p="http://schemas.openxmlformats.org/presentationml/2006/main">
  <p:tag name="_INSTRUCTOR VIEW19C14C36-AC8E-43BC-9DB6-C2AAF774C7DC|PANE__TAG" val="_"/>
</p:tagLst>
</file>

<file path=ppt/tags/tag128.xml><?xml version="1.0" encoding="utf-8"?>
<p:tagLst xmlns:p="http://schemas.openxmlformats.org/presentationml/2006/main">
  <p:tag name="_INSTRUCTOR VIEW19C14C36-AC8E-43BC-9DB6-C2AAF774C7DC|PANE__TAG" val="_"/>
</p:tagLst>
</file>

<file path=ppt/tags/tag1280.xml><?xml version="1.0" encoding="utf-8"?>
<p:tagLst xmlns:p="http://schemas.openxmlformats.org/presentationml/2006/main">
  <p:tag name="_INSTRUCTOR VIEW19C14C36-AC8E-43BC-9DB6-C2AAF774C7DC|PANE__TAG" val="_"/>
</p:tagLst>
</file>

<file path=ppt/tags/tag1281.xml><?xml version="1.0" encoding="utf-8"?>
<p:tagLst xmlns:p="http://schemas.openxmlformats.org/presentationml/2006/main">
  <p:tag name="_INSTRUCTOR VIEW19C14C36-AC8E-43BC-9DB6-C2AAF774C7DC|PANE__TAG" val="_"/>
</p:tagLst>
</file>

<file path=ppt/tags/tag1282.xml><?xml version="1.0" encoding="utf-8"?>
<p:tagLst xmlns:p="http://schemas.openxmlformats.org/presentationml/2006/main">
  <p:tag name="_INSTRUCTOR VIEW19C14C36-AC8E-43BC-9DB6-C2AAF774C7DC|PANE__TAG" val="_"/>
</p:tagLst>
</file>

<file path=ppt/tags/tag1283.xml><?xml version="1.0" encoding="utf-8"?>
<p:tagLst xmlns:p="http://schemas.openxmlformats.org/presentationml/2006/main">
  <p:tag name="_INSTRUCTOR VIEW19C14C36-AC8E-43BC-9DB6-C2AAF774C7DC|PANE__TAG" val="_"/>
</p:tagLst>
</file>

<file path=ppt/tags/tag1284.xml><?xml version="1.0" encoding="utf-8"?>
<p:tagLst xmlns:p="http://schemas.openxmlformats.org/presentationml/2006/main">
  <p:tag name="_INSTRUCTOR VIEW19C14C36-AC8E-43BC-9DB6-C2AAF774C7DC|PANE__TAG" val="_"/>
</p:tagLst>
</file>

<file path=ppt/tags/tag1285.xml><?xml version="1.0" encoding="utf-8"?>
<p:tagLst xmlns:p="http://schemas.openxmlformats.org/presentationml/2006/main">
  <p:tag name="_INSTRUCTOR VIEW19C14C36-AC8E-43BC-9DB6-C2AAF774C7DC|PANE__TAG" val="_"/>
</p:tagLst>
</file>

<file path=ppt/tags/tag1286.xml><?xml version="1.0" encoding="utf-8"?>
<p:tagLst xmlns:p="http://schemas.openxmlformats.org/presentationml/2006/main">
  <p:tag name="_INSTRUCTOR VIEW19C14C36-AC8E-43BC-9DB6-C2AAF774C7DC|PANE__TAG" val="_"/>
</p:tagLst>
</file>

<file path=ppt/tags/tag1287.xml><?xml version="1.0" encoding="utf-8"?>
<p:tagLst xmlns:p="http://schemas.openxmlformats.org/presentationml/2006/main">
  <p:tag name="_INSTRUCTOR VIEW19C14C36-AC8E-43BC-9DB6-C2AAF774C7DC|PANE__TAG" val="_"/>
</p:tagLst>
</file>

<file path=ppt/tags/tag1288.xml><?xml version="1.0" encoding="utf-8"?>
<p:tagLst xmlns:p="http://schemas.openxmlformats.org/presentationml/2006/main">
  <p:tag name="_INSTRUCTOR VIEW19C14C36-AC8E-43BC-9DB6-C2AAF774C7DC|PANE__TAG" val="_"/>
</p:tagLst>
</file>

<file path=ppt/tags/tag1289.xml><?xml version="1.0" encoding="utf-8"?>
<p:tagLst xmlns:p="http://schemas.openxmlformats.org/presentationml/2006/main">
  <p:tag name="_INSTRUCTOR VIEW19C14C36-AC8E-43BC-9DB6-C2AAF774C7DC|PANE__TAG" val="_"/>
</p:tagLst>
</file>

<file path=ppt/tags/tag129.xml><?xml version="1.0" encoding="utf-8"?>
<p:tagLst xmlns:p="http://schemas.openxmlformats.org/presentationml/2006/main">
  <p:tag name="_INSTRUCTOR VIEW19C14C36-AC8E-43BC-9DB6-C2AAF774C7DC|PANE__TAG" val="_"/>
</p:tagLst>
</file>

<file path=ppt/tags/tag1290.xml><?xml version="1.0" encoding="utf-8"?>
<p:tagLst xmlns:p="http://schemas.openxmlformats.org/presentationml/2006/main">
  <p:tag name="_INSTRUCTOR VIEW19C14C36-AC8E-43BC-9DB6-C2AAF774C7DC|PANE__TAG" val="_"/>
</p:tagLst>
</file>

<file path=ppt/tags/tag1291.xml><?xml version="1.0" encoding="utf-8"?>
<p:tagLst xmlns:p="http://schemas.openxmlformats.org/presentationml/2006/main">
  <p:tag name="_INSTRUCTOR VIEW19C14C36-AC8E-43BC-9DB6-C2AAF774C7DC|PANE__TAG" val="_"/>
</p:tagLst>
</file>

<file path=ppt/tags/tag1292.xml><?xml version="1.0" encoding="utf-8"?>
<p:tagLst xmlns:p="http://schemas.openxmlformats.org/presentationml/2006/main">
  <p:tag name="_INSTRUCTOR VIEW19C14C36-AC8E-43BC-9DB6-C2AAF774C7DC|PANE__TAG" val="_"/>
</p:tagLst>
</file>

<file path=ppt/tags/tag1293.xml><?xml version="1.0" encoding="utf-8"?>
<p:tagLst xmlns:p="http://schemas.openxmlformats.org/presentationml/2006/main">
  <p:tag name="_INSTRUCTOR VIEW19C14C36-AC8E-43BC-9DB6-C2AAF774C7DC|PANE__TAG" val="_"/>
</p:tagLst>
</file>

<file path=ppt/tags/tag1294.xml><?xml version="1.0" encoding="utf-8"?>
<p:tagLst xmlns:p="http://schemas.openxmlformats.org/presentationml/2006/main">
  <p:tag name="_INSTRUCTOR VIEW19C14C36-AC8E-43BC-9DB6-C2AAF774C7DC|PANE__TAG" val="_"/>
</p:tagLst>
</file>

<file path=ppt/tags/tag1295.xml><?xml version="1.0" encoding="utf-8"?>
<p:tagLst xmlns:p="http://schemas.openxmlformats.org/presentationml/2006/main">
  <p:tag name="_INSTRUCTOR VIEW19C14C36-AC8E-43BC-9DB6-C2AAF774C7DC|PANE__TAG" val="_"/>
</p:tagLst>
</file>

<file path=ppt/tags/tag1296.xml><?xml version="1.0" encoding="utf-8"?>
<p:tagLst xmlns:p="http://schemas.openxmlformats.org/presentationml/2006/main">
  <p:tag name="_INSTRUCTOR VIEW19C14C36-AC8E-43BC-9DB6-C2AAF774C7DC|PANE__TAG" val="_"/>
</p:tagLst>
</file>

<file path=ppt/tags/tag1297.xml><?xml version="1.0" encoding="utf-8"?>
<p:tagLst xmlns:p="http://schemas.openxmlformats.org/presentationml/2006/main">
  <p:tag name="_INSTRUCTOR VIEW19C14C36-AC8E-43BC-9DB6-C2AAF774C7DC|PANE__TAG" val="_"/>
</p:tagLst>
</file>

<file path=ppt/tags/tag1298.xml><?xml version="1.0" encoding="utf-8"?>
<p:tagLst xmlns:p="http://schemas.openxmlformats.org/presentationml/2006/main">
  <p:tag name="_INSTRUCTOR VIEW19C14C36-AC8E-43BC-9DB6-C2AAF774C7DC|PANE__TAG" val="_"/>
</p:tagLst>
</file>

<file path=ppt/tags/tag1299.xml><?xml version="1.0" encoding="utf-8"?>
<p:tagLst xmlns:p="http://schemas.openxmlformats.org/presentationml/2006/main">
  <p:tag name="_INSTRUCTOR VIEW19C14C36-AC8E-43BC-9DB6-C2AAF774C7DC|PANE__TAG" val="_"/>
</p:tagLst>
</file>

<file path=ppt/tags/tag13.xml><?xml version="1.0" encoding="utf-8"?>
<p:tagLst xmlns:p="http://schemas.openxmlformats.org/presentationml/2006/main">
  <p:tag name="_INSTRUCTOR VIEW19C14C36-AC8E-43BC-9DB6-C2AAF774C7DC|PANE__TAG" val="_"/>
</p:tagLst>
</file>

<file path=ppt/tags/tag130.xml><?xml version="1.0" encoding="utf-8"?>
<p:tagLst xmlns:p="http://schemas.openxmlformats.org/presentationml/2006/main">
  <p:tag name="_INSTRUCTOR VIEW19C14C36-AC8E-43BC-9DB6-C2AAF774C7DC|PANE__TAG" val="_"/>
</p:tagLst>
</file>

<file path=ppt/tags/tag1300.xml><?xml version="1.0" encoding="utf-8"?>
<p:tagLst xmlns:p="http://schemas.openxmlformats.org/presentationml/2006/main">
  <p:tag name="_INSTRUCTOR VIEW19C14C36-AC8E-43BC-9DB6-C2AAF774C7DC|PANE__TAG" val="_"/>
</p:tagLst>
</file>

<file path=ppt/tags/tag1301.xml><?xml version="1.0" encoding="utf-8"?>
<p:tagLst xmlns:p="http://schemas.openxmlformats.org/presentationml/2006/main">
  <p:tag name="_INSTRUCTOR VIEW19C14C36-AC8E-43BC-9DB6-C2AAF774C7DC|PANE__TAG" val="_"/>
</p:tagLst>
</file>

<file path=ppt/tags/tag1302.xml><?xml version="1.0" encoding="utf-8"?>
<p:tagLst xmlns:p="http://schemas.openxmlformats.org/presentationml/2006/main">
  <p:tag name="_INSTRUCTOR VIEW19C14C36-AC8E-43BC-9DB6-C2AAF774C7DC|PANE__TAG" val="_"/>
</p:tagLst>
</file>

<file path=ppt/tags/tag1303.xml><?xml version="1.0" encoding="utf-8"?>
<p:tagLst xmlns:p="http://schemas.openxmlformats.org/presentationml/2006/main">
  <p:tag name="_INSTRUCTOR VIEW19C14C36-AC8E-43BC-9DB6-C2AAF774C7DC|PANE__TAG" val="_"/>
</p:tagLst>
</file>

<file path=ppt/tags/tag1304.xml><?xml version="1.0" encoding="utf-8"?>
<p:tagLst xmlns:p="http://schemas.openxmlformats.org/presentationml/2006/main">
  <p:tag name="_INSTRUCTOR VIEW19C14C36-AC8E-43BC-9DB6-C2AAF774C7DC|PANE__TAG" val="_"/>
</p:tagLst>
</file>

<file path=ppt/tags/tag1305.xml><?xml version="1.0" encoding="utf-8"?>
<p:tagLst xmlns:p="http://schemas.openxmlformats.org/presentationml/2006/main">
  <p:tag name="_INSTRUCTOR VIEW19C14C36-AC8E-43BC-9DB6-C2AAF774C7DC|PANE__TAG" val="_"/>
</p:tagLst>
</file>

<file path=ppt/tags/tag1306.xml><?xml version="1.0" encoding="utf-8"?>
<p:tagLst xmlns:p="http://schemas.openxmlformats.org/presentationml/2006/main">
  <p:tag name="_INSTRUCTOR VIEW19C14C36-AC8E-43BC-9DB6-C2AAF774C7DC|PANE__TAG" val="_"/>
</p:tagLst>
</file>

<file path=ppt/tags/tag1307.xml><?xml version="1.0" encoding="utf-8"?>
<p:tagLst xmlns:p="http://schemas.openxmlformats.org/presentationml/2006/main">
  <p:tag name="_INSTRUCTOR VIEW19C14C36-AC8E-43BC-9DB6-C2AAF774C7DC|PANE__TAG" val="_"/>
</p:tagLst>
</file>

<file path=ppt/tags/tag1308.xml><?xml version="1.0" encoding="utf-8"?>
<p:tagLst xmlns:p="http://schemas.openxmlformats.org/presentationml/2006/main">
  <p:tag name="_INSTRUCTOR VIEW19C14C36-AC8E-43BC-9DB6-C2AAF774C7DC|PANE__TAG" val="_"/>
</p:tagLst>
</file>

<file path=ppt/tags/tag1309.xml><?xml version="1.0" encoding="utf-8"?>
<p:tagLst xmlns:p="http://schemas.openxmlformats.org/presentationml/2006/main">
  <p:tag name="_INSTRUCTOR VIEW19C14C36-AC8E-43BC-9DB6-C2AAF774C7DC|PANE__TAG" val="_"/>
</p:tagLst>
</file>

<file path=ppt/tags/tag131.xml><?xml version="1.0" encoding="utf-8"?>
<p:tagLst xmlns:p="http://schemas.openxmlformats.org/presentationml/2006/main">
  <p:tag name="_INSTRUCTOR VIEW19C14C36-AC8E-43BC-9DB6-C2AAF774C7DC|PANE__TAG" val="_"/>
</p:tagLst>
</file>

<file path=ppt/tags/tag1310.xml><?xml version="1.0" encoding="utf-8"?>
<p:tagLst xmlns:p="http://schemas.openxmlformats.org/presentationml/2006/main">
  <p:tag name="_INSTRUCTOR VIEW19C14C36-AC8E-43BC-9DB6-C2AAF774C7DC|PANE__TAG" val="_"/>
</p:tagLst>
</file>

<file path=ppt/tags/tag1311.xml><?xml version="1.0" encoding="utf-8"?>
<p:tagLst xmlns:p="http://schemas.openxmlformats.org/presentationml/2006/main">
  <p:tag name="_INSTRUCTOR VIEW19C14C36-AC8E-43BC-9DB6-C2AAF774C7DC|PANE__TAG" val="_"/>
</p:tagLst>
</file>

<file path=ppt/tags/tag1312.xml><?xml version="1.0" encoding="utf-8"?>
<p:tagLst xmlns:p="http://schemas.openxmlformats.org/presentationml/2006/main">
  <p:tag name="_INSTRUCTOR VIEW19C14C36-AC8E-43BC-9DB6-C2AAF774C7DC|PANE__TAG" val="_"/>
</p:tagLst>
</file>

<file path=ppt/tags/tag1313.xml><?xml version="1.0" encoding="utf-8"?>
<p:tagLst xmlns:p="http://schemas.openxmlformats.org/presentationml/2006/main">
  <p:tag name="_INSTRUCTOR VIEW19C14C36-AC8E-43BC-9DB6-C2AAF774C7DC|PANE__TAG" val="_"/>
</p:tagLst>
</file>

<file path=ppt/tags/tag1314.xml><?xml version="1.0" encoding="utf-8"?>
<p:tagLst xmlns:p="http://schemas.openxmlformats.org/presentationml/2006/main">
  <p:tag name="_INSTRUCTOR VIEW19C14C36-AC8E-43BC-9DB6-C2AAF774C7DC|PANE__TAG" val="_"/>
</p:tagLst>
</file>

<file path=ppt/tags/tag1315.xml><?xml version="1.0" encoding="utf-8"?>
<p:tagLst xmlns:p="http://schemas.openxmlformats.org/presentationml/2006/main">
  <p:tag name="_INSTRUCTOR VIEW19C14C36-AC8E-43BC-9DB6-C2AAF774C7DC|PANE__TAG" val="_"/>
</p:tagLst>
</file>

<file path=ppt/tags/tag1316.xml><?xml version="1.0" encoding="utf-8"?>
<p:tagLst xmlns:p="http://schemas.openxmlformats.org/presentationml/2006/main">
  <p:tag name="_INSTRUCTOR VIEW19C14C36-AC8E-43BC-9DB6-C2AAF774C7DC|PANE__TAG" val="_"/>
</p:tagLst>
</file>

<file path=ppt/tags/tag1317.xml><?xml version="1.0" encoding="utf-8"?>
<p:tagLst xmlns:p="http://schemas.openxmlformats.org/presentationml/2006/main">
  <p:tag name="_INSTRUCTOR VIEW19C14C36-AC8E-43BC-9DB6-C2AAF774C7DC|PANE__TAG" val="_"/>
</p:tagLst>
</file>

<file path=ppt/tags/tag1318.xml><?xml version="1.0" encoding="utf-8"?>
<p:tagLst xmlns:p="http://schemas.openxmlformats.org/presentationml/2006/main">
  <p:tag name="_INSTRUCTOR VIEW19C14C36-AC8E-43BC-9DB6-C2AAF774C7DC|PANE__TAG" val="_"/>
</p:tagLst>
</file>

<file path=ppt/tags/tag1319.xml><?xml version="1.0" encoding="utf-8"?>
<p:tagLst xmlns:p="http://schemas.openxmlformats.org/presentationml/2006/main">
  <p:tag name="_INSTRUCTOR VIEW19C14C36-AC8E-43BC-9DB6-C2AAF774C7DC|PANE__TAG" val="_"/>
</p:tagLst>
</file>

<file path=ppt/tags/tag132.xml><?xml version="1.0" encoding="utf-8"?>
<p:tagLst xmlns:p="http://schemas.openxmlformats.org/presentationml/2006/main">
  <p:tag name="_INSTRUCTOR VIEW19C14C36-AC8E-43BC-9DB6-C2AAF774C7DC|PANE__TAG" val="_"/>
</p:tagLst>
</file>

<file path=ppt/tags/tag1320.xml><?xml version="1.0" encoding="utf-8"?>
<p:tagLst xmlns:p="http://schemas.openxmlformats.org/presentationml/2006/main">
  <p:tag name="_INSTRUCTOR VIEW19C14C36-AC8E-43BC-9DB6-C2AAF774C7DC|PANE__TAG" val="_"/>
</p:tagLst>
</file>

<file path=ppt/tags/tag1321.xml><?xml version="1.0" encoding="utf-8"?>
<p:tagLst xmlns:p="http://schemas.openxmlformats.org/presentationml/2006/main">
  <p:tag name="_INSTRUCTOR VIEW19C14C36-AC8E-43BC-9DB6-C2AAF774C7DC|PANE__TAG" val="_"/>
</p:tagLst>
</file>

<file path=ppt/tags/tag1322.xml><?xml version="1.0" encoding="utf-8"?>
<p:tagLst xmlns:p="http://schemas.openxmlformats.org/presentationml/2006/main">
  <p:tag name="_INSTRUCTOR VIEW19C14C36-AC8E-43BC-9DB6-C2AAF774C7DC|PANE__TAG" val="_"/>
</p:tagLst>
</file>

<file path=ppt/tags/tag1323.xml><?xml version="1.0" encoding="utf-8"?>
<p:tagLst xmlns:p="http://schemas.openxmlformats.org/presentationml/2006/main">
  <p:tag name="_INSTRUCTOR VIEW19C14C36-AC8E-43BC-9DB6-C2AAF774C7DC|PANE__TAG" val="_"/>
</p:tagLst>
</file>

<file path=ppt/tags/tag1324.xml><?xml version="1.0" encoding="utf-8"?>
<p:tagLst xmlns:p="http://schemas.openxmlformats.org/presentationml/2006/main">
  <p:tag name="_INSTRUCTOR VIEW19C14C36-AC8E-43BC-9DB6-C2AAF774C7DC|PANE__TAG" val="_"/>
</p:tagLst>
</file>

<file path=ppt/tags/tag1325.xml><?xml version="1.0" encoding="utf-8"?>
<p:tagLst xmlns:p="http://schemas.openxmlformats.org/presentationml/2006/main">
  <p:tag name="_INSTRUCTOR VIEW19C14C36-AC8E-43BC-9DB6-C2AAF774C7DC|PANE__TAG" val="_"/>
</p:tagLst>
</file>

<file path=ppt/tags/tag1326.xml><?xml version="1.0" encoding="utf-8"?>
<p:tagLst xmlns:p="http://schemas.openxmlformats.org/presentationml/2006/main">
  <p:tag name="_INSTRUCTOR VIEW19C14C36-AC8E-43BC-9DB6-C2AAF774C7DC|PANE__TAG" val="_"/>
</p:tagLst>
</file>

<file path=ppt/tags/tag1327.xml><?xml version="1.0" encoding="utf-8"?>
<p:tagLst xmlns:p="http://schemas.openxmlformats.org/presentationml/2006/main">
  <p:tag name="_INSTRUCTOR VIEW19C14C36-AC8E-43BC-9DB6-C2AAF774C7DC|PANE__TAG" val="_"/>
</p:tagLst>
</file>

<file path=ppt/tags/tag1328.xml><?xml version="1.0" encoding="utf-8"?>
<p:tagLst xmlns:p="http://schemas.openxmlformats.org/presentationml/2006/main">
  <p:tag name="_INSTRUCTOR VIEW19C14C36-AC8E-43BC-9DB6-C2AAF774C7DC|PANE__TAG" val="_"/>
</p:tagLst>
</file>

<file path=ppt/tags/tag1329.xml><?xml version="1.0" encoding="utf-8"?>
<p:tagLst xmlns:p="http://schemas.openxmlformats.org/presentationml/2006/main">
  <p:tag name="_INSTRUCTOR VIEW19C14C36-AC8E-43BC-9DB6-C2AAF774C7DC|PANE__TAG" val="_"/>
</p:tagLst>
</file>

<file path=ppt/tags/tag133.xml><?xml version="1.0" encoding="utf-8"?>
<p:tagLst xmlns:p="http://schemas.openxmlformats.org/presentationml/2006/main">
  <p:tag name="_INSTRUCTOR VIEW19C14C36-AC8E-43BC-9DB6-C2AAF774C7DC|PANE__TAG" val="_"/>
</p:tagLst>
</file>

<file path=ppt/tags/tag1330.xml><?xml version="1.0" encoding="utf-8"?>
<p:tagLst xmlns:p="http://schemas.openxmlformats.org/presentationml/2006/main">
  <p:tag name="_INSTRUCTOR VIEW19C14C36-AC8E-43BC-9DB6-C2AAF774C7DC|PANE__TAG" val="_"/>
</p:tagLst>
</file>

<file path=ppt/tags/tag1331.xml><?xml version="1.0" encoding="utf-8"?>
<p:tagLst xmlns:p="http://schemas.openxmlformats.org/presentationml/2006/main">
  <p:tag name="_INSTRUCTOR VIEW19C14C36-AC8E-43BC-9DB6-C2AAF774C7DC|PANE__TAG" val="_"/>
</p:tagLst>
</file>

<file path=ppt/tags/tag1332.xml><?xml version="1.0" encoding="utf-8"?>
<p:tagLst xmlns:p="http://schemas.openxmlformats.org/presentationml/2006/main">
  <p:tag name="_INSTRUCTOR VIEW19C14C36-AC8E-43BC-9DB6-C2AAF774C7DC|PANE__TAG" val="_"/>
</p:tagLst>
</file>

<file path=ppt/tags/tag1333.xml><?xml version="1.0" encoding="utf-8"?>
<p:tagLst xmlns:p="http://schemas.openxmlformats.org/presentationml/2006/main">
  <p:tag name="_INSTRUCTOR VIEW19C14C36-AC8E-43BC-9DB6-C2AAF774C7DC|PANE__TAG" val="_"/>
</p:tagLst>
</file>

<file path=ppt/tags/tag1334.xml><?xml version="1.0" encoding="utf-8"?>
<p:tagLst xmlns:p="http://schemas.openxmlformats.org/presentationml/2006/main">
  <p:tag name="_INSTRUCTOR VIEW19C14C36-AC8E-43BC-9DB6-C2AAF774C7DC|PANE__TAG" val="_"/>
</p:tagLst>
</file>

<file path=ppt/tags/tag1335.xml><?xml version="1.0" encoding="utf-8"?>
<p:tagLst xmlns:p="http://schemas.openxmlformats.org/presentationml/2006/main">
  <p:tag name="_INSTRUCTOR VIEW19C14C36-AC8E-43BC-9DB6-C2AAF774C7DC|PANE__TAG" val="_"/>
</p:tagLst>
</file>

<file path=ppt/tags/tag1336.xml><?xml version="1.0" encoding="utf-8"?>
<p:tagLst xmlns:p="http://schemas.openxmlformats.org/presentationml/2006/main">
  <p:tag name="_INSTRUCTOR VIEW19C14C36-AC8E-43BC-9DB6-C2AAF774C7DC|PANE__TAG" val="_"/>
</p:tagLst>
</file>

<file path=ppt/tags/tag1337.xml><?xml version="1.0" encoding="utf-8"?>
<p:tagLst xmlns:p="http://schemas.openxmlformats.org/presentationml/2006/main">
  <p:tag name="_INSTRUCTOR VIEW19C14C36-AC8E-43BC-9DB6-C2AAF774C7DC|PANE__TAG" val="_"/>
</p:tagLst>
</file>

<file path=ppt/tags/tag1338.xml><?xml version="1.0" encoding="utf-8"?>
<p:tagLst xmlns:p="http://schemas.openxmlformats.org/presentationml/2006/main">
  <p:tag name="_INSTRUCTOR VIEW19C14C36-AC8E-43BC-9DB6-C2AAF774C7DC|PANE__TAG" val="_"/>
</p:tagLst>
</file>

<file path=ppt/tags/tag1339.xml><?xml version="1.0" encoding="utf-8"?>
<p:tagLst xmlns:p="http://schemas.openxmlformats.org/presentationml/2006/main">
  <p:tag name="_INSTRUCTOR VIEW19C14C36-AC8E-43BC-9DB6-C2AAF774C7DC|PANE__TAG" val="_"/>
</p:tagLst>
</file>

<file path=ppt/tags/tag134.xml><?xml version="1.0" encoding="utf-8"?>
<p:tagLst xmlns:p="http://schemas.openxmlformats.org/presentationml/2006/main">
  <p:tag name="_INSTRUCTOR VIEW19C14C36-AC8E-43BC-9DB6-C2AAF774C7DC|PANE__TAG" val="_"/>
</p:tagLst>
</file>

<file path=ppt/tags/tag1340.xml><?xml version="1.0" encoding="utf-8"?>
<p:tagLst xmlns:p="http://schemas.openxmlformats.org/presentationml/2006/main">
  <p:tag name="_INSTRUCTOR VIEW19C14C36-AC8E-43BC-9DB6-C2AAF774C7DC|PANE__TAG" val="_"/>
</p:tagLst>
</file>

<file path=ppt/tags/tag1341.xml><?xml version="1.0" encoding="utf-8"?>
<p:tagLst xmlns:p="http://schemas.openxmlformats.org/presentationml/2006/main">
  <p:tag name="_INSTRUCTOR VIEW19C14C36-AC8E-43BC-9DB6-C2AAF774C7DC|PANE__TAG" val="_"/>
</p:tagLst>
</file>

<file path=ppt/tags/tag1342.xml><?xml version="1.0" encoding="utf-8"?>
<p:tagLst xmlns:p="http://schemas.openxmlformats.org/presentationml/2006/main">
  <p:tag name="_INSTRUCTOR VIEW19C14C36-AC8E-43BC-9DB6-C2AAF774C7DC|PANE__TAG" val="_"/>
</p:tagLst>
</file>

<file path=ppt/tags/tag1343.xml><?xml version="1.0" encoding="utf-8"?>
<p:tagLst xmlns:p="http://schemas.openxmlformats.org/presentationml/2006/main">
  <p:tag name="_INSTRUCTOR VIEW19C14C36-AC8E-43BC-9DB6-C2AAF774C7DC|PANE__TAG" val="_"/>
</p:tagLst>
</file>

<file path=ppt/tags/tag1344.xml><?xml version="1.0" encoding="utf-8"?>
<p:tagLst xmlns:p="http://schemas.openxmlformats.org/presentationml/2006/main">
  <p:tag name="_INSTRUCTOR VIEW19C14C36-AC8E-43BC-9DB6-C2AAF774C7DC|PANE__TAG" val="_"/>
</p:tagLst>
</file>

<file path=ppt/tags/tag1345.xml><?xml version="1.0" encoding="utf-8"?>
<p:tagLst xmlns:p="http://schemas.openxmlformats.org/presentationml/2006/main">
  <p:tag name="_INSTRUCTOR VIEW19C14C36-AC8E-43BC-9DB6-C2AAF774C7DC|PANE__TAG" val="_"/>
</p:tagLst>
</file>

<file path=ppt/tags/tag1346.xml><?xml version="1.0" encoding="utf-8"?>
<p:tagLst xmlns:p="http://schemas.openxmlformats.org/presentationml/2006/main">
  <p:tag name="_INSTRUCTOR VIEW19C14C36-AC8E-43BC-9DB6-C2AAF774C7DC|PANE__TAG" val="_"/>
</p:tagLst>
</file>

<file path=ppt/tags/tag1347.xml><?xml version="1.0" encoding="utf-8"?>
<p:tagLst xmlns:p="http://schemas.openxmlformats.org/presentationml/2006/main">
  <p:tag name="_INSTRUCTOR VIEW19C14C36-AC8E-43BC-9DB6-C2AAF774C7DC|PANE__TAG" val="_"/>
</p:tagLst>
</file>

<file path=ppt/tags/tag1348.xml><?xml version="1.0" encoding="utf-8"?>
<p:tagLst xmlns:p="http://schemas.openxmlformats.org/presentationml/2006/main">
  <p:tag name="_INSTRUCTOR VIEW19C14C36-AC8E-43BC-9DB6-C2AAF774C7DC|PANE__TAG" val="_"/>
</p:tagLst>
</file>

<file path=ppt/tags/tag1349.xml><?xml version="1.0" encoding="utf-8"?>
<p:tagLst xmlns:p="http://schemas.openxmlformats.org/presentationml/2006/main">
  <p:tag name="_INSTRUCTOR VIEW19C14C36-AC8E-43BC-9DB6-C2AAF774C7DC|PANE__TAG" val="_"/>
</p:tagLst>
</file>

<file path=ppt/tags/tag135.xml><?xml version="1.0" encoding="utf-8"?>
<p:tagLst xmlns:p="http://schemas.openxmlformats.org/presentationml/2006/main">
  <p:tag name="_INSTRUCTOR VIEW19C14C36-AC8E-43BC-9DB6-C2AAF774C7DC|PANE__TAG" val="_"/>
</p:tagLst>
</file>

<file path=ppt/tags/tag1350.xml><?xml version="1.0" encoding="utf-8"?>
<p:tagLst xmlns:p="http://schemas.openxmlformats.org/presentationml/2006/main">
  <p:tag name="_INSTRUCTOR VIEW19C14C36-AC8E-43BC-9DB6-C2AAF774C7DC|PANE__TAG" val="_"/>
</p:tagLst>
</file>

<file path=ppt/tags/tag1351.xml><?xml version="1.0" encoding="utf-8"?>
<p:tagLst xmlns:p="http://schemas.openxmlformats.org/presentationml/2006/main">
  <p:tag name="_INSTRUCTOR VIEW19C14C36-AC8E-43BC-9DB6-C2AAF774C7DC|PANE__TAG" val="_"/>
</p:tagLst>
</file>

<file path=ppt/tags/tag1352.xml><?xml version="1.0" encoding="utf-8"?>
<p:tagLst xmlns:p="http://schemas.openxmlformats.org/presentationml/2006/main">
  <p:tag name="_INSTRUCTOR VIEW19C14C36-AC8E-43BC-9DB6-C2AAF774C7DC|PANE__TAG" val="_"/>
</p:tagLst>
</file>

<file path=ppt/tags/tag1353.xml><?xml version="1.0" encoding="utf-8"?>
<p:tagLst xmlns:p="http://schemas.openxmlformats.org/presentationml/2006/main">
  <p:tag name="_INSTRUCTOR VIEW19C14C36-AC8E-43BC-9DB6-C2AAF774C7DC|PANE__TAG" val="_"/>
</p:tagLst>
</file>

<file path=ppt/tags/tag1354.xml><?xml version="1.0" encoding="utf-8"?>
<p:tagLst xmlns:p="http://schemas.openxmlformats.org/presentationml/2006/main">
  <p:tag name="_INSTRUCTOR VIEW19C14C36-AC8E-43BC-9DB6-C2AAF774C7DC|PANE__TAG" val="_"/>
</p:tagLst>
</file>

<file path=ppt/tags/tag1355.xml><?xml version="1.0" encoding="utf-8"?>
<p:tagLst xmlns:p="http://schemas.openxmlformats.org/presentationml/2006/main">
  <p:tag name="_INSTRUCTOR VIEW19C14C36-AC8E-43BC-9DB6-C2AAF774C7DC|PANE__TAG" val="_"/>
</p:tagLst>
</file>

<file path=ppt/tags/tag1356.xml><?xml version="1.0" encoding="utf-8"?>
<p:tagLst xmlns:p="http://schemas.openxmlformats.org/presentationml/2006/main">
  <p:tag name="_INSTRUCTOR VIEW19C14C36-AC8E-43BC-9DB6-C2AAF774C7DC|PANE__TAG" val="_"/>
</p:tagLst>
</file>

<file path=ppt/tags/tag1357.xml><?xml version="1.0" encoding="utf-8"?>
<p:tagLst xmlns:p="http://schemas.openxmlformats.org/presentationml/2006/main">
  <p:tag name="_INSTRUCTOR VIEW19C14C36-AC8E-43BC-9DB6-C2AAF774C7DC|PANE__TAG" val="_"/>
</p:tagLst>
</file>

<file path=ppt/tags/tag1358.xml><?xml version="1.0" encoding="utf-8"?>
<p:tagLst xmlns:p="http://schemas.openxmlformats.org/presentationml/2006/main">
  <p:tag name="_INSTRUCTOR VIEW19C14C36-AC8E-43BC-9DB6-C2AAF774C7DC|PANE__TAG" val="_"/>
</p:tagLst>
</file>

<file path=ppt/tags/tag1359.xml><?xml version="1.0" encoding="utf-8"?>
<p:tagLst xmlns:p="http://schemas.openxmlformats.org/presentationml/2006/main">
  <p:tag name="_INSTRUCTOR VIEW19C14C36-AC8E-43BC-9DB6-C2AAF774C7DC|PANE__TAG" val="_"/>
</p:tagLst>
</file>

<file path=ppt/tags/tag136.xml><?xml version="1.0" encoding="utf-8"?>
<p:tagLst xmlns:p="http://schemas.openxmlformats.org/presentationml/2006/main">
  <p:tag name="_INSTRUCTOR VIEW19C14C36-AC8E-43BC-9DB6-C2AAF774C7DC|PANE__TAG" val="_"/>
</p:tagLst>
</file>

<file path=ppt/tags/tag1360.xml><?xml version="1.0" encoding="utf-8"?>
<p:tagLst xmlns:p="http://schemas.openxmlformats.org/presentationml/2006/main">
  <p:tag name="_INSTRUCTOR VIEW19C14C36-AC8E-43BC-9DB6-C2AAF774C7DC|PANE__TAG" val="_"/>
</p:tagLst>
</file>

<file path=ppt/tags/tag1361.xml><?xml version="1.0" encoding="utf-8"?>
<p:tagLst xmlns:p="http://schemas.openxmlformats.org/presentationml/2006/main">
  <p:tag name="_INSTRUCTOR VIEW19C14C36-AC8E-43BC-9DB6-C2AAF774C7DC|PANE__TAG" val="_"/>
</p:tagLst>
</file>

<file path=ppt/tags/tag1362.xml><?xml version="1.0" encoding="utf-8"?>
<p:tagLst xmlns:p="http://schemas.openxmlformats.org/presentationml/2006/main">
  <p:tag name="_INSTRUCTOR VIEW19C14C36-AC8E-43BC-9DB6-C2AAF774C7DC|PANE__TAG" val="_"/>
</p:tagLst>
</file>

<file path=ppt/tags/tag1363.xml><?xml version="1.0" encoding="utf-8"?>
<p:tagLst xmlns:p="http://schemas.openxmlformats.org/presentationml/2006/main">
  <p:tag name="_INSTRUCTOR VIEW19C14C36-AC8E-43BC-9DB6-C2AAF774C7DC|PANE__TAG" val="_"/>
</p:tagLst>
</file>

<file path=ppt/tags/tag1364.xml><?xml version="1.0" encoding="utf-8"?>
<p:tagLst xmlns:p="http://schemas.openxmlformats.org/presentationml/2006/main">
  <p:tag name="_INSTRUCTOR VIEW19C14C36-AC8E-43BC-9DB6-C2AAF774C7DC|PANE__TAG" val="_"/>
</p:tagLst>
</file>

<file path=ppt/tags/tag1365.xml><?xml version="1.0" encoding="utf-8"?>
<p:tagLst xmlns:p="http://schemas.openxmlformats.org/presentationml/2006/main">
  <p:tag name="_INSTRUCTOR VIEW19C14C36-AC8E-43BC-9DB6-C2AAF774C7DC|PANE__TAG" val="_"/>
</p:tagLst>
</file>

<file path=ppt/tags/tag1366.xml><?xml version="1.0" encoding="utf-8"?>
<p:tagLst xmlns:p="http://schemas.openxmlformats.org/presentationml/2006/main">
  <p:tag name="_INSTRUCTOR VIEW19C14C36-AC8E-43BC-9DB6-C2AAF774C7DC|PANE__TAG" val="_"/>
</p:tagLst>
</file>

<file path=ppt/tags/tag1367.xml><?xml version="1.0" encoding="utf-8"?>
<p:tagLst xmlns:p="http://schemas.openxmlformats.org/presentationml/2006/main">
  <p:tag name="_INSTRUCTOR VIEW19C14C36-AC8E-43BC-9DB6-C2AAF774C7DC|PANE__TAG" val="_"/>
</p:tagLst>
</file>

<file path=ppt/tags/tag1368.xml><?xml version="1.0" encoding="utf-8"?>
<p:tagLst xmlns:p="http://schemas.openxmlformats.org/presentationml/2006/main">
  <p:tag name="_INSTRUCTOR VIEW19C14C36-AC8E-43BC-9DB6-C2AAF774C7DC|PANE__TAG" val="_"/>
</p:tagLst>
</file>

<file path=ppt/tags/tag1369.xml><?xml version="1.0" encoding="utf-8"?>
<p:tagLst xmlns:p="http://schemas.openxmlformats.org/presentationml/2006/main">
  <p:tag name="_INSTRUCTOR VIEW19C14C36-AC8E-43BC-9DB6-C2AAF774C7DC|PANE__TAG" val="_"/>
</p:tagLst>
</file>

<file path=ppt/tags/tag137.xml><?xml version="1.0" encoding="utf-8"?>
<p:tagLst xmlns:p="http://schemas.openxmlformats.org/presentationml/2006/main">
  <p:tag name="_INSTRUCTOR VIEW19C14C36-AC8E-43BC-9DB6-C2AAF774C7DC|PANE__TAG" val="_"/>
</p:tagLst>
</file>

<file path=ppt/tags/tag1370.xml><?xml version="1.0" encoding="utf-8"?>
<p:tagLst xmlns:p="http://schemas.openxmlformats.org/presentationml/2006/main">
  <p:tag name="_INSTRUCTOR VIEW19C14C36-AC8E-43BC-9DB6-C2AAF774C7DC|PANE__TAG" val="_"/>
</p:tagLst>
</file>

<file path=ppt/tags/tag1371.xml><?xml version="1.0" encoding="utf-8"?>
<p:tagLst xmlns:p="http://schemas.openxmlformats.org/presentationml/2006/main">
  <p:tag name="_INSTRUCTOR VIEW19C14C36-AC8E-43BC-9DB6-C2AAF774C7DC|PANE__TAG" val="_"/>
</p:tagLst>
</file>

<file path=ppt/tags/tag1372.xml><?xml version="1.0" encoding="utf-8"?>
<p:tagLst xmlns:p="http://schemas.openxmlformats.org/presentationml/2006/main">
  <p:tag name="_INSTRUCTOR VIEW19C14C36-AC8E-43BC-9DB6-C2AAF774C7DC|PANE__TAG" val="_"/>
</p:tagLst>
</file>

<file path=ppt/tags/tag1373.xml><?xml version="1.0" encoding="utf-8"?>
<p:tagLst xmlns:p="http://schemas.openxmlformats.org/presentationml/2006/main">
  <p:tag name="_INSTRUCTOR VIEW19C14C36-AC8E-43BC-9DB6-C2AAF774C7DC|PANE__TAG" val="_"/>
</p:tagLst>
</file>

<file path=ppt/tags/tag1374.xml><?xml version="1.0" encoding="utf-8"?>
<p:tagLst xmlns:p="http://schemas.openxmlformats.org/presentationml/2006/main">
  <p:tag name="_INSTRUCTOR VIEW19C14C36-AC8E-43BC-9DB6-C2AAF774C7DC|PANE__TAG" val="_"/>
</p:tagLst>
</file>

<file path=ppt/tags/tag1375.xml><?xml version="1.0" encoding="utf-8"?>
<p:tagLst xmlns:p="http://schemas.openxmlformats.org/presentationml/2006/main">
  <p:tag name="_INSTRUCTOR VIEW19C14C36-AC8E-43BC-9DB6-C2AAF774C7DC|PANE__TAG" val="_"/>
</p:tagLst>
</file>

<file path=ppt/tags/tag1376.xml><?xml version="1.0" encoding="utf-8"?>
<p:tagLst xmlns:p="http://schemas.openxmlformats.org/presentationml/2006/main">
  <p:tag name="_INSTRUCTOR VIEW19C14C36-AC8E-43BC-9DB6-C2AAF774C7DC|PANE__TAG" val="_"/>
</p:tagLst>
</file>

<file path=ppt/tags/tag1377.xml><?xml version="1.0" encoding="utf-8"?>
<p:tagLst xmlns:p="http://schemas.openxmlformats.org/presentationml/2006/main">
  <p:tag name="_INSTRUCTOR VIEW19C14C36-AC8E-43BC-9DB6-C2AAF774C7DC|PANE__TAG" val="_"/>
</p:tagLst>
</file>

<file path=ppt/tags/tag1378.xml><?xml version="1.0" encoding="utf-8"?>
<p:tagLst xmlns:p="http://schemas.openxmlformats.org/presentationml/2006/main">
  <p:tag name="_INSTRUCTOR VIEW19C14C36-AC8E-43BC-9DB6-C2AAF774C7DC|PANE__TAG" val="_"/>
</p:tagLst>
</file>

<file path=ppt/tags/tag1379.xml><?xml version="1.0" encoding="utf-8"?>
<p:tagLst xmlns:p="http://schemas.openxmlformats.org/presentationml/2006/main">
  <p:tag name="_INSTRUCTOR VIEW19C14C36-AC8E-43BC-9DB6-C2AAF774C7DC|PANE__TAG" val="_"/>
</p:tagLst>
</file>

<file path=ppt/tags/tag138.xml><?xml version="1.0" encoding="utf-8"?>
<p:tagLst xmlns:p="http://schemas.openxmlformats.org/presentationml/2006/main">
  <p:tag name="_INSTRUCTOR VIEW19C14C36-AC8E-43BC-9DB6-C2AAF774C7DC|PANE__TAG" val="_"/>
</p:tagLst>
</file>

<file path=ppt/tags/tag1380.xml><?xml version="1.0" encoding="utf-8"?>
<p:tagLst xmlns:p="http://schemas.openxmlformats.org/presentationml/2006/main">
  <p:tag name="_INSTRUCTOR VIEW19C14C36-AC8E-43BC-9DB6-C2AAF774C7DC|PANE__TAG" val="_"/>
</p:tagLst>
</file>

<file path=ppt/tags/tag1381.xml><?xml version="1.0" encoding="utf-8"?>
<p:tagLst xmlns:p="http://schemas.openxmlformats.org/presentationml/2006/main">
  <p:tag name="_INSTRUCTOR VIEW19C14C36-AC8E-43BC-9DB6-C2AAF774C7DC|PANE__TAG" val="_"/>
</p:tagLst>
</file>

<file path=ppt/tags/tag1382.xml><?xml version="1.0" encoding="utf-8"?>
<p:tagLst xmlns:p="http://schemas.openxmlformats.org/presentationml/2006/main">
  <p:tag name="_INSTRUCTOR VIEW19C14C36-AC8E-43BC-9DB6-C2AAF774C7DC|PANE__TAG" val="_"/>
</p:tagLst>
</file>

<file path=ppt/tags/tag1383.xml><?xml version="1.0" encoding="utf-8"?>
<p:tagLst xmlns:p="http://schemas.openxmlformats.org/presentationml/2006/main">
  <p:tag name="_INSTRUCTOR VIEW19C14C36-AC8E-43BC-9DB6-C2AAF774C7DC|PANE__TAG" val="_"/>
</p:tagLst>
</file>

<file path=ppt/tags/tag1384.xml><?xml version="1.0" encoding="utf-8"?>
<p:tagLst xmlns:p="http://schemas.openxmlformats.org/presentationml/2006/main">
  <p:tag name="_INSTRUCTOR VIEW19C14C36-AC8E-43BC-9DB6-C2AAF774C7DC|PANE__TAG" val="_"/>
</p:tagLst>
</file>

<file path=ppt/tags/tag1385.xml><?xml version="1.0" encoding="utf-8"?>
<p:tagLst xmlns:p="http://schemas.openxmlformats.org/presentationml/2006/main">
  <p:tag name="_INSTRUCTOR VIEW19C14C36-AC8E-43BC-9DB6-C2AAF774C7DC|PANE__TAG" val="_"/>
</p:tagLst>
</file>

<file path=ppt/tags/tag1386.xml><?xml version="1.0" encoding="utf-8"?>
<p:tagLst xmlns:p="http://schemas.openxmlformats.org/presentationml/2006/main">
  <p:tag name="_INSTRUCTOR VIEW19C14C36-AC8E-43BC-9DB6-C2AAF774C7DC|PANE__TAG" val="_"/>
</p:tagLst>
</file>

<file path=ppt/tags/tag1387.xml><?xml version="1.0" encoding="utf-8"?>
<p:tagLst xmlns:p="http://schemas.openxmlformats.org/presentationml/2006/main">
  <p:tag name="_INSTRUCTOR VIEW19C14C36-AC8E-43BC-9DB6-C2AAF774C7DC|PANE__TAG" val="_"/>
</p:tagLst>
</file>

<file path=ppt/tags/tag1388.xml><?xml version="1.0" encoding="utf-8"?>
<p:tagLst xmlns:p="http://schemas.openxmlformats.org/presentationml/2006/main">
  <p:tag name="_INSTRUCTOR VIEW19C14C36-AC8E-43BC-9DB6-C2AAF774C7DC|PANE__TAG" val="_"/>
</p:tagLst>
</file>

<file path=ppt/tags/tag1389.xml><?xml version="1.0" encoding="utf-8"?>
<p:tagLst xmlns:p="http://schemas.openxmlformats.org/presentationml/2006/main">
  <p:tag name="_INSTRUCTOR VIEW19C14C36-AC8E-43BC-9DB6-C2AAF774C7DC|PANE__TAG" val="_"/>
</p:tagLst>
</file>

<file path=ppt/tags/tag139.xml><?xml version="1.0" encoding="utf-8"?>
<p:tagLst xmlns:p="http://schemas.openxmlformats.org/presentationml/2006/main">
  <p:tag name="_INSTRUCTOR VIEW19C14C36-AC8E-43BC-9DB6-C2AAF774C7DC|PANE__TAG" val="_"/>
</p:tagLst>
</file>

<file path=ppt/tags/tag1390.xml><?xml version="1.0" encoding="utf-8"?>
<p:tagLst xmlns:p="http://schemas.openxmlformats.org/presentationml/2006/main">
  <p:tag name="_INSTRUCTOR VIEW19C14C36-AC8E-43BC-9DB6-C2AAF774C7DC|PANE__TAG" val="_"/>
</p:tagLst>
</file>

<file path=ppt/tags/tag1391.xml><?xml version="1.0" encoding="utf-8"?>
<p:tagLst xmlns:p="http://schemas.openxmlformats.org/presentationml/2006/main">
  <p:tag name="_INSTRUCTOR VIEW19C14C36-AC8E-43BC-9DB6-C2AAF774C7DC|PANE__TAG" val="_"/>
</p:tagLst>
</file>

<file path=ppt/tags/tag1392.xml><?xml version="1.0" encoding="utf-8"?>
<p:tagLst xmlns:p="http://schemas.openxmlformats.org/presentationml/2006/main">
  <p:tag name="_INSTRUCTOR VIEW19C14C36-AC8E-43BC-9DB6-C2AAF774C7DC|PANE__TAG" val="_"/>
</p:tagLst>
</file>

<file path=ppt/tags/tag1393.xml><?xml version="1.0" encoding="utf-8"?>
<p:tagLst xmlns:p="http://schemas.openxmlformats.org/presentationml/2006/main">
  <p:tag name="_INSTRUCTOR VIEW19C14C36-AC8E-43BC-9DB6-C2AAF774C7DC|PANE__TAG" val="_"/>
</p:tagLst>
</file>

<file path=ppt/tags/tag1394.xml><?xml version="1.0" encoding="utf-8"?>
<p:tagLst xmlns:p="http://schemas.openxmlformats.org/presentationml/2006/main">
  <p:tag name="_INSTRUCTOR VIEW19C14C36-AC8E-43BC-9DB6-C2AAF774C7DC|PANE__TAG" val="_"/>
</p:tagLst>
</file>

<file path=ppt/tags/tag1395.xml><?xml version="1.0" encoding="utf-8"?>
<p:tagLst xmlns:p="http://schemas.openxmlformats.org/presentationml/2006/main">
  <p:tag name="_INSTRUCTOR VIEW19C14C36-AC8E-43BC-9DB6-C2AAF774C7DC|PANE__TAG" val="_"/>
</p:tagLst>
</file>

<file path=ppt/tags/tag1396.xml><?xml version="1.0" encoding="utf-8"?>
<p:tagLst xmlns:p="http://schemas.openxmlformats.org/presentationml/2006/main">
  <p:tag name="_INSTRUCTOR VIEW19C14C36-AC8E-43BC-9DB6-C2AAF774C7DC|PANE__TAG" val="_"/>
</p:tagLst>
</file>

<file path=ppt/tags/tag1397.xml><?xml version="1.0" encoding="utf-8"?>
<p:tagLst xmlns:p="http://schemas.openxmlformats.org/presentationml/2006/main">
  <p:tag name="_INSTRUCTOR VIEW19C14C36-AC8E-43BC-9DB6-C2AAF774C7DC|PANE__TAG" val="_"/>
</p:tagLst>
</file>

<file path=ppt/tags/tag1398.xml><?xml version="1.0" encoding="utf-8"?>
<p:tagLst xmlns:p="http://schemas.openxmlformats.org/presentationml/2006/main">
  <p:tag name="_INSTRUCTOR VIEW19C14C36-AC8E-43BC-9DB6-C2AAF774C7DC|PANE__TAG" val="_"/>
</p:tagLst>
</file>

<file path=ppt/tags/tag1399.xml><?xml version="1.0" encoding="utf-8"?>
<p:tagLst xmlns:p="http://schemas.openxmlformats.org/presentationml/2006/main">
  <p:tag name="_INSTRUCTOR VIEW19C14C36-AC8E-43BC-9DB6-C2AAF774C7DC|PANE__TAG" val="_"/>
</p:tagLst>
</file>

<file path=ppt/tags/tag14.xml><?xml version="1.0" encoding="utf-8"?>
<p:tagLst xmlns:p="http://schemas.openxmlformats.org/presentationml/2006/main">
  <p:tag name="_INSTRUCTOR VIEW19C14C36-AC8E-43BC-9DB6-C2AAF774C7DC|PANE__TAG" val="_"/>
</p:tagLst>
</file>

<file path=ppt/tags/tag140.xml><?xml version="1.0" encoding="utf-8"?>
<p:tagLst xmlns:p="http://schemas.openxmlformats.org/presentationml/2006/main">
  <p:tag name="_INSTRUCTOR VIEW19C14C36-AC8E-43BC-9DB6-C2AAF774C7DC|PANE__TAG" val="_"/>
</p:tagLst>
</file>

<file path=ppt/tags/tag1400.xml><?xml version="1.0" encoding="utf-8"?>
<p:tagLst xmlns:p="http://schemas.openxmlformats.org/presentationml/2006/main">
  <p:tag name="_INSTRUCTOR VIEW19C14C36-AC8E-43BC-9DB6-C2AAF774C7DC|PANE__TAG" val="_"/>
</p:tagLst>
</file>

<file path=ppt/tags/tag1401.xml><?xml version="1.0" encoding="utf-8"?>
<p:tagLst xmlns:p="http://schemas.openxmlformats.org/presentationml/2006/main">
  <p:tag name="_INSTRUCTOR VIEW19C14C36-AC8E-43BC-9DB6-C2AAF774C7DC|PANE__TAG" val="_"/>
</p:tagLst>
</file>

<file path=ppt/tags/tag1402.xml><?xml version="1.0" encoding="utf-8"?>
<p:tagLst xmlns:p="http://schemas.openxmlformats.org/presentationml/2006/main">
  <p:tag name="_INSTRUCTOR VIEW19C14C36-AC8E-43BC-9DB6-C2AAF774C7DC|PANE__TAG" val="_"/>
</p:tagLst>
</file>

<file path=ppt/tags/tag1403.xml><?xml version="1.0" encoding="utf-8"?>
<p:tagLst xmlns:p="http://schemas.openxmlformats.org/presentationml/2006/main">
  <p:tag name="_INSTRUCTOR VIEW19C14C36-AC8E-43BC-9DB6-C2AAF774C7DC|PANE__TAG" val="_"/>
</p:tagLst>
</file>

<file path=ppt/tags/tag1404.xml><?xml version="1.0" encoding="utf-8"?>
<p:tagLst xmlns:p="http://schemas.openxmlformats.org/presentationml/2006/main">
  <p:tag name="_INSTRUCTOR VIEW19C14C36-AC8E-43BC-9DB6-C2AAF774C7DC|PANE__TAG" val="_"/>
</p:tagLst>
</file>

<file path=ppt/tags/tag1405.xml><?xml version="1.0" encoding="utf-8"?>
<p:tagLst xmlns:p="http://schemas.openxmlformats.org/presentationml/2006/main">
  <p:tag name="_INSTRUCTOR VIEW19C14C36-AC8E-43BC-9DB6-C2AAF774C7DC|PANE__TAG" val="_"/>
</p:tagLst>
</file>

<file path=ppt/tags/tag1406.xml><?xml version="1.0" encoding="utf-8"?>
<p:tagLst xmlns:p="http://schemas.openxmlformats.org/presentationml/2006/main">
  <p:tag name="_INSTRUCTOR VIEW19C14C36-AC8E-43BC-9DB6-C2AAF774C7DC|PANE__TAG" val="_"/>
</p:tagLst>
</file>

<file path=ppt/tags/tag1407.xml><?xml version="1.0" encoding="utf-8"?>
<p:tagLst xmlns:p="http://schemas.openxmlformats.org/presentationml/2006/main">
  <p:tag name="_INSTRUCTOR VIEW19C14C36-AC8E-43BC-9DB6-C2AAF774C7DC|PANE__TAG" val="_"/>
</p:tagLst>
</file>

<file path=ppt/tags/tag1408.xml><?xml version="1.0" encoding="utf-8"?>
<p:tagLst xmlns:p="http://schemas.openxmlformats.org/presentationml/2006/main">
  <p:tag name="_INSTRUCTOR VIEW19C14C36-AC8E-43BC-9DB6-C2AAF774C7DC|PANE__TAG" val="_"/>
</p:tagLst>
</file>

<file path=ppt/tags/tag1409.xml><?xml version="1.0" encoding="utf-8"?>
<p:tagLst xmlns:p="http://schemas.openxmlformats.org/presentationml/2006/main">
  <p:tag name="_INSTRUCTOR VIEW19C14C36-AC8E-43BC-9DB6-C2AAF774C7DC|PANE__TAG" val="_"/>
</p:tagLst>
</file>

<file path=ppt/tags/tag141.xml><?xml version="1.0" encoding="utf-8"?>
<p:tagLst xmlns:p="http://schemas.openxmlformats.org/presentationml/2006/main">
  <p:tag name="_INSTRUCTOR VIEW19C14C36-AC8E-43BC-9DB6-C2AAF774C7DC|PANE__TAG" val="_"/>
</p:tagLst>
</file>

<file path=ppt/tags/tag1410.xml><?xml version="1.0" encoding="utf-8"?>
<p:tagLst xmlns:p="http://schemas.openxmlformats.org/presentationml/2006/main">
  <p:tag name="_INSTRUCTOR VIEW19C14C36-AC8E-43BC-9DB6-C2AAF774C7DC|PANE__TAG" val="_"/>
</p:tagLst>
</file>

<file path=ppt/tags/tag1411.xml><?xml version="1.0" encoding="utf-8"?>
<p:tagLst xmlns:p="http://schemas.openxmlformats.org/presentationml/2006/main">
  <p:tag name="_INSTRUCTOR VIEW19C14C36-AC8E-43BC-9DB6-C2AAF774C7DC|PANE__TAG" val="_"/>
</p:tagLst>
</file>

<file path=ppt/tags/tag1412.xml><?xml version="1.0" encoding="utf-8"?>
<p:tagLst xmlns:p="http://schemas.openxmlformats.org/presentationml/2006/main">
  <p:tag name="_INSTRUCTOR VIEW19C14C36-AC8E-43BC-9DB6-C2AAF774C7DC|PANE__TAG" val="_"/>
</p:tagLst>
</file>

<file path=ppt/tags/tag1413.xml><?xml version="1.0" encoding="utf-8"?>
<p:tagLst xmlns:p="http://schemas.openxmlformats.org/presentationml/2006/main">
  <p:tag name="_INSTRUCTOR VIEW19C14C36-AC8E-43BC-9DB6-C2AAF774C7DC|PANE__TAG" val="_"/>
</p:tagLst>
</file>

<file path=ppt/tags/tag1414.xml><?xml version="1.0" encoding="utf-8"?>
<p:tagLst xmlns:p="http://schemas.openxmlformats.org/presentationml/2006/main">
  <p:tag name="_INSTRUCTOR VIEW19C14C36-AC8E-43BC-9DB6-C2AAF774C7DC|PANE__TAG" val="_"/>
</p:tagLst>
</file>

<file path=ppt/tags/tag1415.xml><?xml version="1.0" encoding="utf-8"?>
<p:tagLst xmlns:p="http://schemas.openxmlformats.org/presentationml/2006/main">
  <p:tag name="_INSTRUCTOR VIEW19C14C36-AC8E-43BC-9DB6-C2AAF774C7DC|PANE__TAG" val="_"/>
</p:tagLst>
</file>

<file path=ppt/tags/tag1416.xml><?xml version="1.0" encoding="utf-8"?>
<p:tagLst xmlns:p="http://schemas.openxmlformats.org/presentationml/2006/main">
  <p:tag name="_INSTRUCTOR VIEW19C14C36-AC8E-43BC-9DB6-C2AAF774C7DC|PANE__TAG" val="_"/>
</p:tagLst>
</file>

<file path=ppt/tags/tag1417.xml><?xml version="1.0" encoding="utf-8"?>
<p:tagLst xmlns:p="http://schemas.openxmlformats.org/presentationml/2006/main">
  <p:tag name="_INSTRUCTOR VIEW19C14C36-AC8E-43BC-9DB6-C2AAF774C7DC|PANE__TAG" val="_"/>
</p:tagLst>
</file>

<file path=ppt/tags/tag1418.xml><?xml version="1.0" encoding="utf-8"?>
<p:tagLst xmlns:p="http://schemas.openxmlformats.org/presentationml/2006/main">
  <p:tag name="_INSTRUCTOR VIEW19C14C36-AC8E-43BC-9DB6-C2AAF774C7DC|PANE__TAG" val="_"/>
</p:tagLst>
</file>

<file path=ppt/tags/tag1419.xml><?xml version="1.0" encoding="utf-8"?>
<p:tagLst xmlns:p="http://schemas.openxmlformats.org/presentationml/2006/main">
  <p:tag name="_INSTRUCTOR VIEW19C14C36-AC8E-43BC-9DB6-C2AAF774C7DC|PANE__TAG" val="_"/>
</p:tagLst>
</file>

<file path=ppt/tags/tag142.xml><?xml version="1.0" encoding="utf-8"?>
<p:tagLst xmlns:p="http://schemas.openxmlformats.org/presentationml/2006/main">
  <p:tag name="_INSTRUCTOR VIEW19C14C36-AC8E-43BC-9DB6-C2AAF774C7DC|PANE__TAG" val="_"/>
</p:tagLst>
</file>

<file path=ppt/tags/tag1420.xml><?xml version="1.0" encoding="utf-8"?>
<p:tagLst xmlns:p="http://schemas.openxmlformats.org/presentationml/2006/main">
  <p:tag name="_INSTRUCTOR VIEW19C14C36-AC8E-43BC-9DB6-C2AAF774C7DC|PANE__TAG" val="_"/>
</p:tagLst>
</file>

<file path=ppt/tags/tag1421.xml><?xml version="1.0" encoding="utf-8"?>
<p:tagLst xmlns:p="http://schemas.openxmlformats.org/presentationml/2006/main">
  <p:tag name="_INSTRUCTOR VIEW19C14C36-AC8E-43BC-9DB6-C2AAF774C7DC|PANE__TAG" val="_"/>
</p:tagLst>
</file>

<file path=ppt/tags/tag1422.xml><?xml version="1.0" encoding="utf-8"?>
<p:tagLst xmlns:p="http://schemas.openxmlformats.org/presentationml/2006/main">
  <p:tag name="_INSTRUCTOR VIEW19C14C36-AC8E-43BC-9DB6-C2AAF774C7DC|PANE__TAG" val="_"/>
</p:tagLst>
</file>

<file path=ppt/tags/tag1423.xml><?xml version="1.0" encoding="utf-8"?>
<p:tagLst xmlns:p="http://schemas.openxmlformats.org/presentationml/2006/main">
  <p:tag name="_INSTRUCTOR VIEW19C14C36-AC8E-43BC-9DB6-C2AAF774C7DC|PANE__TAG" val="_"/>
</p:tagLst>
</file>

<file path=ppt/tags/tag1424.xml><?xml version="1.0" encoding="utf-8"?>
<p:tagLst xmlns:p="http://schemas.openxmlformats.org/presentationml/2006/main">
  <p:tag name="_INSTRUCTOR VIEW19C14C36-AC8E-43BC-9DB6-C2AAF774C7DC|PANE__TAG" val="_"/>
</p:tagLst>
</file>

<file path=ppt/tags/tag1425.xml><?xml version="1.0" encoding="utf-8"?>
<p:tagLst xmlns:p="http://schemas.openxmlformats.org/presentationml/2006/main">
  <p:tag name="_INSTRUCTOR VIEW19C14C36-AC8E-43BC-9DB6-C2AAF774C7DC|PANE__TAG" val="_"/>
</p:tagLst>
</file>

<file path=ppt/tags/tag1426.xml><?xml version="1.0" encoding="utf-8"?>
<p:tagLst xmlns:p="http://schemas.openxmlformats.org/presentationml/2006/main">
  <p:tag name="_INSTRUCTOR VIEW19C14C36-AC8E-43BC-9DB6-C2AAF774C7DC|PANE__TAG" val="_"/>
</p:tagLst>
</file>

<file path=ppt/tags/tag1427.xml><?xml version="1.0" encoding="utf-8"?>
<p:tagLst xmlns:p="http://schemas.openxmlformats.org/presentationml/2006/main">
  <p:tag name="_INSTRUCTOR VIEW19C14C36-AC8E-43BC-9DB6-C2AAF774C7DC|PANE__TAG" val="_"/>
</p:tagLst>
</file>

<file path=ppt/tags/tag1428.xml><?xml version="1.0" encoding="utf-8"?>
<p:tagLst xmlns:p="http://schemas.openxmlformats.org/presentationml/2006/main">
  <p:tag name="_INSTRUCTOR VIEW19C14C36-AC8E-43BC-9DB6-C2AAF774C7DC|PANE__TAG" val="_"/>
</p:tagLst>
</file>

<file path=ppt/tags/tag1429.xml><?xml version="1.0" encoding="utf-8"?>
<p:tagLst xmlns:p="http://schemas.openxmlformats.org/presentationml/2006/main">
  <p:tag name="_INSTRUCTOR VIEW19C14C36-AC8E-43BC-9DB6-C2AAF774C7DC|PANE__TAG" val="_"/>
</p:tagLst>
</file>

<file path=ppt/tags/tag143.xml><?xml version="1.0" encoding="utf-8"?>
<p:tagLst xmlns:p="http://schemas.openxmlformats.org/presentationml/2006/main">
  <p:tag name="_INSTRUCTOR VIEW19C14C36-AC8E-43BC-9DB6-C2AAF774C7DC|PANE__TAG" val="_"/>
</p:tagLst>
</file>

<file path=ppt/tags/tag1430.xml><?xml version="1.0" encoding="utf-8"?>
<p:tagLst xmlns:p="http://schemas.openxmlformats.org/presentationml/2006/main">
  <p:tag name="_INSTRUCTOR VIEW19C14C36-AC8E-43BC-9DB6-C2AAF774C7DC|PANE__TAG" val="_"/>
</p:tagLst>
</file>

<file path=ppt/tags/tag1431.xml><?xml version="1.0" encoding="utf-8"?>
<p:tagLst xmlns:p="http://schemas.openxmlformats.org/presentationml/2006/main">
  <p:tag name="_INSTRUCTOR VIEW19C14C36-AC8E-43BC-9DB6-C2AAF774C7DC|PANE__TAG" val="_"/>
</p:tagLst>
</file>

<file path=ppt/tags/tag1432.xml><?xml version="1.0" encoding="utf-8"?>
<p:tagLst xmlns:p="http://schemas.openxmlformats.org/presentationml/2006/main">
  <p:tag name="_INSTRUCTOR VIEW19C14C36-AC8E-43BC-9DB6-C2AAF774C7DC|PANE__TAG" val="_"/>
</p:tagLst>
</file>

<file path=ppt/tags/tag1433.xml><?xml version="1.0" encoding="utf-8"?>
<p:tagLst xmlns:p="http://schemas.openxmlformats.org/presentationml/2006/main">
  <p:tag name="_INSTRUCTOR VIEW19C14C36-AC8E-43BC-9DB6-C2AAF774C7DC|PANE__TAG" val="_"/>
</p:tagLst>
</file>

<file path=ppt/tags/tag1434.xml><?xml version="1.0" encoding="utf-8"?>
<p:tagLst xmlns:p="http://schemas.openxmlformats.org/presentationml/2006/main">
  <p:tag name="_INSTRUCTOR VIEW19C14C36-AC8E-43BC-9DB6-C2AAF774C7DC|PANE__TAG" val="_"/>
</p:tagLst>
</file>

<file path=ppt/tags/tag1435.xml><?xml version="1.0" encoding="utf-8"?>
<p:tagLst xmlns:p="http://schemas.openxmlformats.org/presentationml/2006/main">
  <p:tag name="_INSTRUCTOR VIEW19C14C36-AC8E-43BC-9DB6-C2AAF774C7DC|PANE__TAG" val="_"/>
</p:tagLst>
</file>

<file path=ppt/tags/tag1436.xml><?xml version="1.0" encoding="utf-8"?>
<p:tagLst xmlns:p="http://schemas.openxmlformats.org/presentationml/2006/main">
  <p:tag name="_INSTRUCTOR VIEW19C14C36-AC8E-43BC-9DB6-C2AAF774C7DC|PANE__TAG" val="_"/>
</p:tagLst>
</file>

<file path=ppt/tags/tag1437.xml><?xml version="1.0" encoding="utf-8"?>
<p:tagLst xmlns:p="http://schemas.openxmlformats.org/presentationml/2006/main">
  <p:tag name="_INSTRUCTOR VIEW19C14C36-AC8E-43BC-9DB6-C2AAF774C7DC|PANE__TAG" val="_"/>
</p:tagLst>
</file>

<file path=ppt/tags/tag1438.xml><?xml version="1.0" encoding="utf-8"?>
<p:tagLst xmlns:p="http://schemas.openxmlformats.org/presentationml/2006/main">
  <p:tag name="_INSTRUCTOR VIEW19C14C36-AC8E-43BC-9DB6-C2AAF774C7DC|PANE__TAG" val="_"/>
</p:tagLst>
</file>

<file path=ppt/tags/tag1439.xml><?xml version="1.0" encoding="utf-8"?>
<p:tagLst xmlns:p="http://schemas.openxmlformats.org/presentationml/2006/main">
  <p:tag name="_INSTRUCTOR VIEW19C14C36-AC8E-43BC-9DB6-C2AAF774C7DC|PANE__TAG" val="_"/>
</p:tagLst>
</file>

<file path=ppt/tags/tag144.xml><?xml version="1.0" encoding="utf-8"?>
<p:tagLst xmlns:p="http://schemas.openxmlformats.org/presentationml/2006/main">
  <p:tag name="_INSTRUCTOR VIEW19C14C36-AC8E-43BC-9DB6-C2AAF774C7DC|PANE__TAG" val="_"/>
</p:tagLst>
</file>

<file path=ppt/tags/tag1440.xml><?xml version="1.0" encoding="utf-8"?>
<p:tagLst xmlns:p="http://schemas.openxmlformats.org/presentationml/2006/main">
  <p:tag name="_INSTRUCTOR VIEW19C14C36-AC8E-43BC-9DB6-C2AAF774C7DC|PANE__TAG" val="_"/>
</p:tagLst>
</file>

<file path=ppt/tags/tag1441.xml><?xml version="1.0" encoding="utf-8"?>
<p:tagLst xmlns:p="http://schemas.openxmlformats.org/presentationml/2006/main">
  <p:tag name="_INSTRUCTOR VIEW19C14C36-AC8E-43BC-9DB6-C2AAF774C7DC|PANE__TAG" val="_"/>
</p:tagLst>
</file>

<file path=ppt/tags/tag1442.xml><?xml version="1.0" encoding="utf-8"?>
<p:tagLst xmlns:p="http://schemas.openxmlformats.org/presentationml/2006/main">
  <p:tag name="_INSTRUCTOR VIEW19C14C36-AC8E-43BC-9DB6-C2AAF774C7DC|PANE__TAG" val="_"/>
</p:tagLst>
</file>

<file path=ppt/tags/tag1443.xml><?xml version="1.0" encoding="utf-8"?>
<p:tagLst xmlns:p="http://schemas.openxmlformats.org/presentationml/2006/main">
  <p:tag name="_INSTRUCTOR VIEW19C14C36-AC8E-43BC-9DB6-C2AAF774C7DC|PANE__TAG" val="_"/>
</p:tagLst>
</file>

<file path=ppt/tags/tag1444.xml><?xml version="1.0" encoding="utf-8"?>
<p:tagLst xmlns:p="http://schemas.openxmlformats.org/presentationml/2006/main">
  <p:tag name="_INSTRUCTOR VIEW19C14C36-AC8E-43BC-9DB6-C2AAF774C7DC|PANE__TAG" val="_"/>
</p:tagLst>
</file>

<file path=ppt/tags/tag1445.xml><?xml version="1.0" encoding="utf-8"?>
<p:tagLst xmlns:p="http://schemas.openxmlformats.org/presentationml/2006/main">
  <p:tag name="_INSTRUCTOR VIEW19C14C36-AC8E-43BC-9DB6-C2AAF774C7DC|PANE__TAG" val="_"/>
</p:tagLst>
</file>

<file path=ppt/tags/tag1446.xml><?xml version="1.0" encoding="utf-8"?>
<p:tagLst xmlns:p="http://schemas.openxmlformats.org/presentationml/2006/main">
  <p:tag name="_INSTRUCTOR VIEW19C14C36-AC8E-43BC-9DB6-C2AAF774C7DC|PANE__TAG" val="_"/>
</p:tagLst>
</file>

<file path=ppt/tags/tag1447.xml><?xml version="1.0" encoding="utf-8"?>
<p:tagLst xmlns:p="http://schemas.openxmlformats.org/presentationml/2006/main">
  <p:tag name="_INSTRUCTOR VIEW19C14C36-AC8E-43BC-9DB6-C2AAF774C7DC|PANE__TAG" val="_"/>
</p:tagLst>
</file>

<file path=ppt/tags/tag1448.xml><?xml version="1.0" encoding="utf-8"?>
<p:tagLst xmlns:p="http://schemas.openxmlformats.org/presentationml/2006/main">
  <p:tag name="_INSTRUCTOR VIEW19C14C36-AC8E-43BC-9DB6-C2AAF774C7DC|PANE__TAG" val="_"/>
</p:tagLst>
</file>

<file path=ppt/tags/tag1449.xml><?xml version="1.0" encoding="utf-8"?>
<p:tagLst xmlns:p="http://schemas.openxmlformats.org/presentationml/2006/main">
  <p:tag name="_INSTRUCTOR VIEW19C14C36-AC8E-43BC-9DB6-C2AAF774C7DC|PANE__TAG" val="_"/>
</p:tagLst>
</file>

<file path=ppt/tags/tag145.xml><?xml version="1.0" encoding="utf-8"?>
<p:tagLst xmlns:p="http://schemas.openxmlformats.org/presentationml/2006/main">
  <p:tag name="_INSTRUCTOR VIEW19C14C36-AC8E-43BC-9DB6-C2AAF774C7DC|PANE__TAG" val="_"/>
</p:tagLst>
</file>

<file path=ppt/tags/tag1450.xml><?xml version="1.0" encoding="utf-8"?>
<p:tagLst xmlns:p="http://schemas.openxmlformats.org/presentationml/2006/main">
  <p:tag name="_INSTRUCTOR VIEW19C14C36-AC8E-43BC-9DB6-C2AAF774C7DC|PANE__TAG" val="_"/>
</p:tagLst>
</file>

<file path=ppt/tags/tag1451.xml><?xml version="1.0" encoding="utf-8"?>
<p:tagLst xmlns:p="http://schemas.openxmlformats.org/presentationml/2006/main">
  <p:tag name="_INSTRUCTOR VIEW19C14C36-AC8E-43BC-9DB6-C2AAF774C7DC|PANE__TAG" val="_"/>
</p:tagLst>
</file>

<file path=ppt/tags/tag1452.xml><?xml version="1.0" encoding="utf-8"?>
<p:tagLst xmlns:p="http://schemas.openxmlformats.org/presentationml/2006/main">
  <p:tag name="_INSTRUCTOR VIEW19C14C36-AC8E-43BC-9DB6-C2AAF774C7DC|PANE__TAG" val="_"/>
</p:tagLst>
</file>

<file path=ppt/tags/tag1453.xml><?xml version="1.0" encoding="utf-8"?>
<p:tagLst xmlns:p="http://schemas.openxmlformats.org/presentationml/2006/main">
  <p:tag name="_INSTRUCTOR VIEW19C14C36-AC8E-43BC-9DB6-C2AAF774C7DC|PANE__TAG" val="_"/>
</p:tagLst>
</file>

<file path=ppt/tags/tag1454.xml><?xml version="1.0" encoding="utf-8"?>
<p:tagLst xmlns:p="http://schemas.openxmlformats.org/presentationml/2006/main">
  <p:tag name="_INSTRUCTOR VIEW19C14C36-AC8E-43BC-9DB6-C2AAF774C7DC|PANE__TAG" val="_"/>
</p:tagLst>
</file>

<file path=ppt/tags/tag1455.xml><?xml version="1.0" encoding="utf-8"?>
<p:tagLst xmlns:p="http://schemas.openxmlformats.org/presentationml/2006/main">
  <p:tag name="_INSTRUCTOR VIEW19C14C36-AC8E-43BC-9DB6-C2AAF774C7DC|PANE__TAG" val="_"/>
</p:tagLst>
</file>

<file path=ppt/tags/tag1456.xml><?xml version="1.0" encoding="utf-8"?>
<p:tagLst xmlns:p="http://schemas.openxmlformats.org/presentationml/2006/main">
  <p:tag name="_INSTRUCTOR VIEW19C14C36-AC8E-43BC-9DB6-C2AAF774C7DC|PANE__TAG" val="_"/>
</p:tagLst>
</file>

<file path=ppt/tags/tag1457.xml><?xml version="1.0" encoding="utf-8"?>
<p:tagLst xmlns:p="http://schemas.openxmlformats.org/presentationml/2006/main">
  <p:tag name="_INSTRUCTOR VIEW19C14C36-AC8E-43BC-9DB6-C2AAF774C7DC|PANE__TAG" val="_"/>
</p:tagLst>
</file>

<file path=ppt/tags/tag1458.xml><?xml version="1.0" encoding="utf-8"?>
<p:tagLst xmlns:p="http://schemas.openxmlformats.org/presentationml/2006/main">
  <p:tag name="_INSTRUCTOR VIEW19C14C36-AC8E-43BC-9DB6-C2AAF774C7DC|PANE__TAG" val="_"/>
</p:tagLst>
</file>

<file path=ppt/tags/tag1459.xml><?xml version="1.0" encoding="utf-8"?>
<p:tagLst xmlns:p="http://schemas.openxmlformats.org/presentationml/2006/main">
  <p:tag name="_INSTRUCTOR VIEW19C14C36-AC8E-43BC-9DB6-C2AAF774C7DC|PANE__TAG" val="_"/>
</p:tagLst>
</file>

<file path=ppt/tags/tag146.xml><?xml version="1.0" encoding="utf-8"?>
<p:tagLst xmlns:p="http://schemas.openxmlformats.org/presentationml/2006/main">
  <p:tag name="_INSTRUCTOR VIEW19C14C36-AC8E-43BC-9DB6-C2AAF774C7DC|PANE__TAG" val="_"/>
</p:tagLst>
</file>

<file path=ppt/tags/tag1460.xml><?xml version="1.0" encoding="utf-8"?>
<p:tagLst xmlns:p="http://schemas.openxmlformats.org/presentationml/2006/main">
  <p:tag name="_INSTRUCTOR VIEW19C14C36-AC8E-43BC-9DB6-C2AAF774C7DC|PANE__TAG" val="_"/>
</p:tagLst>
</file>

<file path=ppt/tags/tag1461.xml><?xml version="1.0" encoding="utf-8"?>
<p:tagLst xmlns:p="http://schemas.openxmlformats.org/presentationml/2006/main">
  <p:tag name="_INSTRUCTOR VIEW19C14C36-AC8E-43BC-9DB6-C2AAF774C7DC|PANE__TAG" val="_"/>
</p:tagLst>
</file>

<file path=ppt/tags/tag1462.xml><?xml version="1.0" encoding="utf-8"?>
<p:tagLst xmlns:p="http://schemas.openxmlformats.org/presentationml/2006/main">
  <p:tag name="_INSTRUCTOR VIEW19C14C36-AC8E-43BC-9DB6-C2AAF774C7DC|PANE__TAG" val="_"/>
</p:tagLst>
</file>

<file path=ppt/tags/tag1463.xml><?xml version="1.0" encoding="utf-8"?>
<p:tagLst xmlns:p="http://schemas.openxmlformats.org/presentationml/2006/main">
  <p:tag name="_INSTRUCTOR VIEW19C14C36-AC8E-43BC-9DB6-C2AAF774C7DC|PANE__TAG" val="_"/>
</p:tagLst>
</file>

<file path=ppt/tags/tag1464.xml><?xml version="1.0" encoding="utf-8"?>
<p:tagLst xmlns:p="http://schemas.openxmlformats.org/presentationml/2006/main">
  <p:tag name="_INSTRUCTOR VIEW19C14C36-AC8E-43BC-9DB6-C2AAF774C7DC|PANE__TAG" val="_"/>
</p:tagLst>
</file>

<file path=ppt/tags/tag1465.xml><?xml version="1.0" encoding="utf-8"?>
<p:tagLst xmlns:p="http://schemas.openxmlformats.org/presentationml/2006/main">
  <p:tag name="_INSTRUCTOR VIEW19C14C36-AC8E-43BC-9DB6-C2AAF774C7DC|PANE__TAG" val="_"/>
</p:tagLst>
</file>

<file path=ppt/tags/tag1466.xml><?xml version="1.0" encoding="utf-8"?>
<p:tagLst xmlns:p="http://schemas.openxmlformats.org/presentationml/2006/main">
  <p:tag name="_INSTRUCTOR VIEW19C14C36-AC8E-43BC-9DB6-C2AAF774C7DC|PANE__TAG" val="_"/>
</p:tagLst>
</file>

<file path=ppt/tags/tag1467.xml><?xml version="1.0" encoding="utf-8"?>
<p:tagLst xmlns:p="http://schemas.openxmlformats.org/presentationml/2006/main">
  <p:tag name="_INSTRUCTOR VIEW19C14C36-AC8E-43BC-9DB6-C2AAF774C7DC|PANE__TAG" val="_"/>
</p:tagLst>
</file>

<file path=ppt/tags/tag1468.xml><?xml version="1.0" encoding="utf-8"?>
<p:tagLst xmlns:p="http://schemas.openxmlformats.org/presentationml/2006/main">
  <p:tag name="_INSTRUCTOR VIEW19C14C36-AC8E-43BC-9DB6-C2AAF774C7DC|PANE__TAG" val="_"/>
</p:tagLst>
</file>

<file path=ppt/tags/tag1469.xml><?xml version="1.0" encoding="utf-8"?>
<p:tagLst xmlns:p="http://schemas.openxmlformats.org/presentationml/2006/main">
  <p:tag name="_INSTRUCTOR VIEW19C14C36-AC8E-43BC-9DB6-C2AAF774C7DC|PANE__TAG" val="_"/>
</p:tagLst>
</file>

<file path=ppt/tags/tag147.xml><?xml version="1.0" encoding="utf-8"?>
<p:tagLst xmlns:p="http://schemas.openxmlformats.org/presentationml/2006/main">
  <p:tag name="_INSTRUCTOR VIEW19C14C36-AC8E-43BC-9DB6-C2AAF774C7DC|PANE__TAG" val="_"/>
</p:tagLst>
</file>

<file path=ppt/tags/tag1470.xml><?xml version="1.0" encoding="utf-8"?>
<p:tagLst xmlns:p="http://schemas.openxmlformats.org/presentationml/2006/main">
  <p:tag name="_INSTRUCTOR VIEW19C14C36-AC8E-43BC-9DB6-C2AAF774C7DC|PANE__TAG" val="_"/>
</p:tagLst>
</file>

<file path=ppt/tags/tag1471.xml><?xml version="1.0" encoding="utf-8"?>
<p:tagLst xmlns:p="http://schemas.openxmlformats.org/presentationml/2006/main">
  <p:tag name="_INSTRUCTOR VIEW19C14C36-AC8E-43BC-9DB6-C2AAF774C7DC|PANE__TAG" val="_"/>
</p:tagLst>
</file>

<file path=ppt/tags/tag1472.xml><?xml version="1.0" encoding="utf-8"?>
<p:tagLst xmlns:p="http://schemas.openxmlformats.org/presentationml/2006/main">
  <p:tag name="_INSTRUCTOR VIEW19C14C36-AC8E-43BC-9DB6-C2AAF774C7DC|PANE__TAG" val="_"/>
</p:tagLst>
</file>

<file path=ppt/tags/tag1473.xml><?xml version="1.0" encoding="utf-8"?>
<p:tagLst xmlns:p="http://schemas.openxmlformats.org/presentationml/2006/main">
  <p:tag name="_INSTRUCTOR VIEW19C14C36-AC8E-43BC-9DB6-C2AAF774C7DC|PANE__TAG" val="_"/>
</p:tagLst>
</file>

<file path=ppt/tags/tag1474.xml><?xml version="1.0" encoding="utf-8"?>
<p:tagLst xmlns:p="http://schemas.openxmlformats.org/presentationml/2006/main">
  <p:tag name="_INSTRUCTOR VIEW19C14C36-AC8E-43BC-9DB6-C2AAF774C7DC|PANE__TAG" val="_"/>
</p:tagLst>
</file>

<file path=ppt/tags/tag1475.xml><?xml version="1.0" encoding="utf-8"?>
<p:tagLst xmlns:p="http://schemas.openxmlformats.org/presentationml/2006/main">
  <p:tag name="_INSTRUCTOR VIEW19C14C36-AC8E-43BC-9DB6-C2AAF774C7DC|PANE__TAG" val="_"/>
</p:tagLst>
</file>

<file path=ppt/tags/tag1476.xml><?xml version="1.0" encoding="utf-8"?>
<p:tagLst xmlns:p="http://schemas.openxmlformats.org/presentationml/2006/main">
  <p:tag name="_INSTRUCTOR VIEW19C14C36-AC8E-43BC-9DB6-C2AAF774C7DC|PANE__TAG" val="_"/>
</p:tagLst>
</file>

<file path=ppt/tags/tag1477.xml><?xml version="1.0" encoding="utf-8"?>
<p:tagLst xmlns:p="http://schemas.openxmlformats.org/presentationml/2006/main">
  <p:tag name="_INSTRUCTOR VIEW19C14C36-AC8E-43BC-9DB6-C2AAF774C7DC|PANE__TAG" val="_"/>
</p:tagLst>
</file>

<file path=ppt/tags/tag1478.xml><?xml version="1.0" encoding="utf-8"?>
<p:tagLst xmlns:p="http://schemas.openxmlformats.org/presentationml/2006/main">
  <p:tag name="_INSTRUCTOR VIEW19C14C36-AC8E-43BC-9DB6-C2AAF774C7DC|PANE__TAG" val="_"/>
</p:tagLst>
</file>

<file path=ppt/tags/tag1479.xml><?xml version="1.0" encoding="utf-8"?>
<p:tagLst xmlns:p="http://schemas.openxmlformats.org/presentationml/2006/main">
  <p:tag name="_INSTRUCTOR VIEW19C14C36-AC8E-43BC-9DB6-C2AAF774C7DC|PANE__TAG" val="_"/>
</p:tagLst>
</file>

<file path=ppt/tags/tag148.xml><?xml version="1.0" encoding="utf-8"?>
<p:tagLst xmlns:p="http://schemas.openxmlformats.org/presentationml/2006/main">
  <p:tag name="_INSTRUCTOR VIEW19C14C36-AC8E-43BC-9DB6-C2AAF774C7DC|PANE__TAG" val="_"/>
</p:tagLst>
</file>

<file path=ppt/tags/tag1480.xml><?xml version="1.0" encoding="utf-8"?>
<p:tagLst xmlns:p="http://schemas.openxmlformats.org/presentationml/2006/main">
  <p:tag name="_INSTRUCTOR VIEW19C14C36-AC8E-43BC-9DB6-C2AAF774C7DC|PANE__TAG" val="_"/>
</p:tagLst>
</file>

<file path=ppt/tags/tag1481.xml><?xml version="1.0" encoding="utf-8"?>
<p:tagLst xmlns:p="http://schemas.openxmlformats.org/presentationml/2006/main">
  <p:tag name="_INSTRUCTOR VIEW19C14C36-AC8E-43BC-9DB6-C2AAF774C7DC|PANE__TAG" val="_"/>
</p:tagLst>
</file>

<file path=ppt/tags/tag1482.xml><?xml version="1.0" encoding="utf-8"?>
<p:tagLst xmlns:p="http://schemas.openxmlformats.org/presentationml/2006/main">
  <p:tag name="_INSTRUCTOR VIEW19C14C36-AC8E-43BC-9DB6-C2AAF774C7DC|PANE__TAG" val="_"/>
</p:tagLst>
</file>

<file path=ppt/tags/tag1483.xml><?xml version="1.0" encoding="utf-8"?>
<p:tagLst xmlns:p="http://schemas.openxmlformats.org/presentationml/2006/main">
  <p:tag name="_INSTRUCTOR VIEW19C14C36-AC8E-43BC-9DB6-C2AAF774C7DC|PANE__TAG" val="_"/>
</p:tagLst>
</file>

<file path=ppt/tags/tag1484.xml><?xml version="1.0" encoding="utf-8"?>
<p:tagLst xmlns:p="http://schemas.openxmlformats.org/presentationml/2006/main">
  <p:tag name="_INSTRUCTOR VIEW19C14C36-AC8E-43BC-9DB6-C2AAF774C7DC|PANE__TAG" val="_"/>
</p:tagLst>
</file>

<file path=ppt/tags/tag1485.xml><?xml version="1.0" encoding="utf-8"?>
<p:tagLst xmlns:p="http://schemas.openxmlformats.org/presentationml/2006/main">
  <p:tag name="_INSTRUCTOR VIEW19C14C36-AC8E-43BC-9DB6-C2AAF774C7DC|PANE__TAG" val="_"/>
</p:tagLst>
</file>

<file path=ppt/tags/tag1486.xml><?xml version="1.0" encoding="utf-8"?>
<p:tagLst xmlns:p="http://schemas.openxmlformats.org/presentationml/2006/main">
  <p:tag name="_INSTRUCTOR VIEW19C14C36-AC8E-43BC-9DB6-C2AAF774C7DC|PANE__TAG" val="_"/>
</p:tagLst>
</file>

<file path=ppt/tags/tag1487.xml><?xml version="1.0" encoding="utf-8"?>
<p:tagLst xmlns:p="http://schemas.openxmlformats.org/presentationml/2006/main">
  <p:tag name="_INSTRUCTOR VIEW19C14C36-AC8E-43BC-9DB6-C2AAF774C7DC|PANE__TAG" val="_"/>
</p:tagLst>
</file>

<file path=ppt/tags/tag1488.xml><?xml version="1.0" encoding="utf-8"?>
<p:tagLst xmlns:p="http://schemas.openxmlformats.org/presentationml/2006/main">
  <p:tag name="_INSTRUCTOR VIEW19C14C36-AC8E-43BC-9DB6-C2AAF774C7DC|PANE__TAG" val="_"/>
</p:tagLst>
</file>

<file path=ppt/tags/tag1489.xml><?xml version="1.0" encoding="utf-8"?>
<p:tagLst xmlns:p="http://schemas.openxmlformats.org/presentationml/2006/main">
  <p:tag name="_INSTRUCTOR VIEW19C14C36-AC8E-43BC-9DB6-C2AAF774C7DC|PANE__TAG" val="_"/>
</p:tagLst>
</file>

<file path=ppt/tags/tag149.xml><?xml version="1.0" encoding="utf-8"?>
<p:tagLst xmlns:p="http://schemas.openxmlformats.org/presentationml/2006/main">
  <p:tag name="_INSTRUCTOR VIEW19C14C36-AC8E-43BC-9DB6-C2AAF774C7DC|PANE__TAG" val="_"/>
</p:tagLst>
</file>

<file path=ppt/tags/tag1490.xml><?xml version="1.0" encoding="utf-8"?>
<p:tagLst xmlns:p="http://schemas.openxmlformats.org/presentationml/2006/main">
  <p:tag name="_INSTRUCTOR VIEW19C14C36-AC8E-43BC-9DB6-C2AAF774C7DC|PANE__TAG" val="_"/>
</p:tagLst>
</file>

<file path=ppt/tags/tag1491.xml><?xml version="1.0" encoding="utf-8"?>
<p:tagLst xmlns:p="http://schemas.openxmlformats.org/presentationml/2006/main">
  <p:tag name="_INSTRUCTOR VIEW19C14C36-AC8E-43BC-9DB6-C2AAF774C7DC|PANE__TAG" val="_"/>
</p:tagLst>
</file>

<file path=ppt/tags/tag1492.xml><?xml version="1.0" encoding="utf-8"?>
<p:tagLst xmlns:p="http://schemas.openxmlformats.org/presentationml/2006/main">
  <p:tag name="_INSTRUCTOR VIEW19C14C36-AC8E-43BC-9DB6-C2AAF774C7DC|PANE__TAG" val="_"/>
</p:tagLst>
</file>

<file path=ppt/tags/tag1493.xml><?xml version="1.0" encoding="utf-8"?>
<p:tagLst xmlns:p="http://schemas.openxmlformats.org/presentationml/2006/main">
  <p:tag name="_INSTRUCTOR VIEW19C14C36-AC8E-43BC-9DB6-C2AAF774C7DC|PANE__TAG" val="_"/>
</p:tagLst>
</file>

<file path=ppt/tags/tag1494.xml><?xml version="1.0" encoding="utf-8"?>
<p:tagLst xmlns:p="http://schemas.openxmlformats.org/presentationml/2006/main">
  <p:tag name="_INSTRUCTOR VIEW19C14C36-AC8E-43BC-9DB6-C2AAF774C7DC|PANE__TAG" val="_"/>
</p:tagLst>
</file>

<file path=ppt/tags/tag1495.xml><?xml version="1.0" encoding="utf-8"?>
<p:tagLst xmlns:p="http://schemas.openxmlformats.org/presentationml/2006/main">
  <p:tag name="_INSTRUCTOR VIEW19C14C36-AC8E-43BC-9DB6-C2AAF774C7DC|PANE__TAG" val="_"/>
</p:tagLst>
</file>

<file path=ppt/tags/tag1496.xml><?xml version="1.0" encoding="utf-8"?>
<p:tagLst xmlns:p="http://schemas.openxmlformats.org/presentationml/2006/main">
  <p:tag name="_INSTRUCTOR VIEW19C14C36-AC8E-43BC-9DB6-C2AAF774C7DC|PANE__TAG" val="_"/>
</p:tagLst>
</file>

<file path=ppt/tags/tag1497.xml><?xml version="1.0" encoding="utf-8"?>
<p:tagLst xmlns:p="http://schemas.openxmlformats.org/presentationml/2006/main">
  <p:tag name="_INSTRUCTOR VIEW19C14C36-AC8E-43BC-9DB6-C2AAF774C7DC|PANE__TAG" val="_"/>
</p:tagLst>
</file>

<file path=ppt/tags/tag1498.xml><?xml version="1.0" encoding="utf-8"?>
<p:tagLst xmlns:p="http://schemas.openxmlformats.org/presentationml/2006/main">
  <p:tag name="_INSTRUCTOR VIEW19C14C36-AC8E-43BC-9DB6-C2AAF774C7DC|PANE__TAG" val="_"/>
</p:tagLst>
</file>

<file path=ppt/tags/tag1499.xml><?xml version="1.0" encoding="utf-8"?>
<p:tagLst xmlns:p="http://schemas.openxmlformats.org/presentationml/2006/main">
  <p:tag name="_INSTRUCTOR VIEW19C14C36-AC8E-43BC-9DB6-C2AAF774C7DC|PANE__TAG" val="_"/>
</p:tagLst>
</file>

<file path=ppt/tags/tag15.xml><?xml version="1.0" encoding="utf-8"?>
<p:tagLst xmlns:p="http://schemas.openxmlformats.org/presentationml/2006/main">
  <p:tag name="_INSTRUCTOR VIEW19C14C36-AC8E-43BC-9DB6-C2AAF774C7DC|PANE__TAG" val="_"/>
</p:tagLst>
</file>

<file path=ppt/tags/tag150.xml><?xml version="1.0" encoding="utf-8"?>
<p:tagLst xmlns:p="http://schemas.openxmlformats.org/presentationml/2006/main">
  <p:tag name="_INSTRUCTOR VIEW19C14C36-AC8E-43BC-9DB6-C2AAF774C7DC|PANE__TAG" val="_"/>
</p:tagLst>
</file>

<file path=ppt/tags/tag1500.xml><?xml version="1.0" encoding="utf-8"?>
<p:tagLst xmlns:p="http://schemas.openxmlformats.org/presentationml/2006/main">
  <p:tag name="_INSTRUCTOR VIEW19C14C36-AC8E-43BC-9DB6-C2AAF774C7DC|PANE__TAG" val="_"/>
</p:tagLst>
</file>

<file path=ppt/tags/tag1501.xml><?xml version="1.0" encoding="utf-8"?>
<p:tagLst xmlns:p="http://schemas.openxmlformats.org/presentationml/2006/main">
  <p:tag name="_INSTRUCTOR VIEW19C14C36-AC8E-43BC-9DB6-C2AAF774C7DC|PANE__TAG" val="_"/>
</p:tagLst>
</file>

<file path=ppt/tags/tag1502.xml><?xml version="1.0" encoding="utf-8"?>
<p:tagLst xmlns:p="http://schemas.openxmlformats.org/presentationml/2006/main">
  <p:tag name="_INSTRUCTOR VIEW19C14C36-AC8E-43BC-9DB6-C2AAF774C7DC|PANE__TAG" val="_"/>
</p:tagLst>
</file>

<file path=ppt/tags/tag1503.xml><?xml version="1.0" encoding="utf-8"?>
<p:tagLst xmlns:p="http://schemas.openxmlformats.org/presentationml/2006/main">
  <p:tag name="_INSTRUCTOR VIEW19C14C36-AC8E-43BC-9DB6-C2AAF774C7DC|PANE__TAG" val="_"/>
</p:tagLst>
</file>

<file path=ppt/tags/tag1504.xml><?xml version="1.0" encoding="utf-8"?>
<p:tagLst xmlns:p="http://schemas.openxmlformats.org/presentationml/2006/main">
  <p:tag name="_INSTRUCTOR VIEW19C14C36-AC8E-43BC-9DB6-C2AAF774C7DC|PANE__TAG" val="_"/>
</p:tagLst>
</file>

<file path=ppt/tags/tag1505.xml><?xml version="1.0" encoding="utf-8"?>
<p:tagLst xmlns:p="http://schemas.openxmlformats.org/presentationml/2006/main">
  <p:tag name="_INSTRUCTOR VIEW19C14C36-AC8E-43BC-9DB6-C2AAF774C7DC|PANE__TAG" val="_"/>
</p:tagLst>
</file>

<file path=ppt/tags/tag1506.xml><?xml version="1.0" encoding="utf-8"?>
<p:tagLst xmlns:p="http://schemas.openxmlformats.org/presentationml/2006/main">
  <p:tag name="_INSTRUCTOR VIEW19C14C36-AC8E-43BC-9DB6-C2AAF774C7DC|PANE__TAG" val="_"/>
</p:tagLst>
</file>

<file path=ppt/tags/tag1507.xml><?xml version="1.0" encoding="utf-8"?>
<p:tagLst xmlns:p="http://schemas.openxmlformats.org/presentationml/2006/main">
  <p:tag name="_INSTRUCTOR VIEW19C14C36-AC8E-43BC-9DB6-C2AAF774C7DC|PANE__TAG" val="_"/>
</p:tagLst>
</file>

<file path=ppt/tags/tag1508.xml><?xml version="1.0" encoding="utf-8"?>
<p:tagLst xmlns:p="http://schemas.openxmlformats.org/presentationml/2006/main">
  <p:tag name="_INSTRUCTOR VIEW19C14C36-AC8E-43BC-9DB6-C2AAF774C7DC|PANE__TAG" val="_"/>
</p:tagLst>
</file>

<file path=ppt/tags/tag1509.xml><?xml version="1.0" encoding="utf-8"?>
<p:tagLst xmlns:p="http://schemas.openxmlformats.org/presentationml/2006/main">
  <p:tag name="_INSTRUCTOR VIEW19C14C36-AC8E-43BC-9DB6-C2AAF774C7DC|PANE__TAG" val="_"/>
</p:tagLst>
</file>

<file path=ppt/tags/tag151.xml><?xml version="1.0" encoding="utf-8"?>
<p:tagLst xmlns:p="http://schemas.openxmlformats.org/presentationml/2006/main">
  <p:tag name="_INSTRUCTOR VIEW19C14C36-AC8E-43BC-9DB6-C2AAF774C7DC|PANE__TAG" val="_"/>
</p:tagLst>
</file>

<file path=ppt/tags/tag1510.xml><?xml version="1.0" encoding="utf-8"?>
<p:tagLst xmlns:p="http://schemas.openxmlformats.org/presentationml/2006/main">
  <p:tag name="_INSTRUCTOR VIEW19C14C36-AC8E-43BC-9DB6-C2AAF774C7DC|PANE__TAG" val="_"/>
</p:tagLst>
</file>

<file path=ppt/tags/tag1511.xml><?xml version="1.0" encoding="utf-8"?>
<p:tagLst xmlns:p="http://schemas.openxmlformats.org/presentationml/2006/main">
  <p:tag name="_INSTRUCTOR VIEW19C14C36-AC8E-43BC-9DB6-C2AAF774C7DC|PANE__TAG" val="_"/>
</p:tagLst>
</file>

<file path=ppt/tags/tag1512.xml><?xml version="1.0" encoding="utf-8"?>
<p:tagLst xmlns:p="http://schemas.openxmlformats.org/presentationml/2006/main">
  <p:tag name="_INSTRUCTOR VIEW19C14C36-AC8E-43BC-9DB6-C2AAF774C7DC|PANE__TAG" val="_"/>
</p:tagLst>
</file>

<file path=ppt/tags/tag1513.xml><?xml version="1.0" encoding="utf-8"?>
<p:tagLst xmlns:p="http://schemas.openxmlformats.org/presentationml/2006/main">
  <p:tag name="_INSTRUCTOR VIEW19C14C36-AC8E-43BC-9DB6-C2AAF774C7DC|PANE__TAG" val="_"/>
</p:tagLst>
</file>

<file path=ppt/tags/tag1514.xml><?xml version="1.0" encoding="utf-8"?>
<p:tagLst xmlns:p="http://schemas.openxmlformats.org/presentationml/2006/main">
  <p:tag name="_INSTRUCTOR VIEW19C14C36-AC8E-43BC-9DB6-C2AAF774C7DC|PANE__TAG" val="_"/>
</p:tagLst>
</file>

<file path=ppt/tags/tag1515.xml><?xml version="1.0" encoding="utf-8"?>
<p:tagLst xmlns:p="http://schemas.openxmlformats.org/presentationml/2006/main">
  <p:tag name="_INSTRUCTOR VIEW19C14C36-AC8E-43BC-9DB6-C2AAF774C7DC|PANE__TAG" val="_"/>
</p:tagLst>
</file>

<file path=ppt/tags/tag1516.xml><?xml version="1.0" encoding="utf-8"?>
<p:tagLst xmlns:p="http://schemas.openxmlformats.org/presentationml/2006/main">
  <p:tag name="_INSTRUCTOR VIEW19C14C36-AC8E-43BC-9DB6-C2AAF774C7DC|PANE__TAG" val="_"/>
</p:tagLst>
</file>

<file path=ppt/tags/tag1517.xml><?xml version="1.0" encoding="utf-8"?>
<p:tagLst xmlns:p="http://schemas.openxmlformats.org/presentationml/2006/main">
  <p:tag name="_INSTRUCTOR VIEW19C14C36-AC8E-43BC-9DB6-C2AAF774C7DC|PANE__TAG" val="_"/>
</p:tagLst>
</file>

<file path=ppt/tags/tag1518.xml><?xml version="1.0" encoding="utf-8"?>
<p:tagLst xmlns:p="http://schemas.openxmlformats.org/presentationml/2006/main">
  <p:tag name="_INSTRUCTOR VIEW19C14C36-AC8E-43BC-9DB6-C2AAF774C7DC|PANE__TAG" val="_"/>
</p:tagLst>
</file>

<file path=ppt/tags/tag1519.xml><?xml version="1.0" encoding="utf-8"?>
<p:tagLst xmlns:p="http://schemas.openxmlformats.org/presentationml/2006/main">
  <p:tag name="_INSTRUCTOR VIEW19C14C36-AC8E-43BC-9DB6-C2AAF774C7DC|PANE__TAG" val="_"/>
</p:tagLst>
</file>

<file path=ppt/tags/tag152.xml><?xml version="1.0" encoding="utf-8"?>
<p:tagLst xmlns:p="http://schemas.openxmlformats.org/presentationml/2006/main">
  <p:tag name="_INSTRUCTOR VIEW19C14C36-AC8E-43BC-9DB6-C2AAF774C7DC|PANE__TAG" val="_"/>
</p:tagLst>
</file>

<file path=ppt/tags/tag1520.xml><?xml version="1.0" encoding="utf-8"?>
<p:tagLst xmlns:p="http://schemas.openxmlformats.org/presentationml/2006/main">
  <p:tag name="_INSTRUCTOR VIEW19C14C36-AC8E-43BC-9DB6-C2AAF774C7DC|PANE__TAG" val="_"/>
</p:tagLst>
</file>

<file path=ppt/tags/tag1521.xml><?xml version="1.0" encoding="utf-8"?>
<p:tagLst xmlns:p="http://schemas.openxmlformats.org/presentationml/2006/main">
  <p:tag name="_INSTRUCTOR VIEW19C14C36-AC8E-43BC-9DB6-C2AAF774C7DC|PANE__TAG" val="_"/>
</p:tagLst>
</file>

<file path=ppt/tags/tag1522.xml><?xml version="1.0" encoding="utf-8"?>
<p:tagLst xmlns:p="http://schemas.openxmlformats.org/presentationml/2006/main">
  <p:tag name="_INSTRUCTOR VIEW19C14C36-AC8E-43BC-9DB6-C2AAF774C7DC|PANE__TAG" val="_"/>
</p:tagLst>
</file>

<file path=ppt/tags/tag1523.xml><?xml version="1.0" encoding="utf-8"?>
<p:tagLst xmlns:p="http://schemas.openxmlformats.org/presentationml/2006/main">
  <p:tag name="_INSTRUCTOR VIEW19C14C36-AC8E-43BC-9DB6-C2AAF774C7DC|PANE__TAG" val="_"/>
</p:tagLst>
</file>

<file path=ppt/tags/tag1524.xml><?xml version="1.0" encoding="utf-8"?>
<p:tagLst xmlns:p="http://schemas.openxmlformats.org/presentationml/2006/main">
  <p:tag name="_INSTRUCTOR VIEW19C14C36-AC8E-43BC-9DB6-C2AAF774C7DC|PANE__TAG" val="_"/>
</p:tagLst>
</file>

<file path=ppt/tags/tag1525.xml><?xml version="1.0" encoding="utf-8"?>
<p:tagLst xmlns:p="http://schemas.openxmlformats.org/presentationml/2006/main">
  <p:tag name="_INSTRUCTOR VIEW19C14C36-AC8E-43BC-9DB6-C2AAF774C7DC|PANE__TAG" val="_"/>
</p:tagLst>
</file>

<file path=ppt/tags/tag1526.xml><?xml version="1.0" encoding="utf-8"?>
<p:tagLst xmlns:p="http://schemas.openxmlformats.org/presentationml/2006/main">
  <p:tag name="_INSTRUCTOR VIEW19C14C36-AC8E-43BC-9DB6-C2AAF774C7DC|PANE__TAG" val="_"/>
</p:tagLst>
</file>

<file path=ppt/tags/tag1527.xml><?xml version="1.0" encoding="utf-8"?>
<p:tagLst xmlns:p="http://schemas.openxmlformats.org/presentationml/2006/main">
  <p:tag name="_INSTRUCTOR VIEW19C14C36-AC8E-43BC-9DB6-C2AAF774C7DC|PANE__TAG" val="_"/>
</p:tagLst>
</file>

<file path=ppt/tags/tag1528.xml><?xml version="1.0" encoding="utf-8"?>
<p:tagLst xmlns:p="http://schemas.openxmlformats.org/presentationml/2006/main">
  <p:tag name="_INSTRUCTOR VIEW19C14C36-AC8E-43BC-9DB6-C2AAF774C7DC|PANE__TAG" val="_"/>
</p:tagLst>
</file>

<file path=ppt/tags/tag1529.xml><?xml version="1.0" encoding="utf-8"?>
<p:tagLst xmlns:p="http://schemas.openxmlformats.org/presentationml/2006/main">
  <p:tag name="_INSTRUCTOR VIEW19C14C36-AC8E-43BC-9DB6-C2AAF774C7DC|PANE__TAG" val="_"/>
</p:tagLst>
</file>

<file path=ppt/tags/tag153.xml><?xml version="1.0" encoding="utf-8"?>
<p:tagLst xmlns:p="http://schemas.openxmlformats.org/presentationml/2006/main">
  <p:tag name="_INSTRUCTOR VIEW19C14C36-AC8E-43BC-9DB6-C2AAF774C7DC|PANE__TAG" val="_"/>
</p:tagLst>
</file>

<file path=ppt/tags/tag1530.xml><?xml version="1.0" encoding="utf-8"?>
<p:tagLst xmlns:p="http://schemas.openxmlformats.org/presentationml/2006/main">
  <p:tag name="_INSTRUCTOR VIEW19C14C36-AC8E-43BC-9DB6-C2AAF774C7DC|PANE__TAG" val="_"/>
</p:tagLst>
</file>

<file path=ppt/tags/tag1531.xml><?xml version="1.0" encoding="utf-8"?>
<p:tagLst xmlns:p="http://schemas.openxmlformats.org/presentationml/2006/main">
  <p:tag name="_INSTRUCTOR VIEW19C14C36-AC8E-43BC-9DB6-C2AAF774C7DC|PANE__TAG" val="_"/>
</p:tagLst>
</file>

<file path=ppt/tags/tag1532.xml><?xml version="1.0" encoding="utf-8"?>
<p:tagLst xmlns:p="http://schemas.openxmlformats.org/presentationml/2006/main">
  <p:tag name="_INSTRUCTOR VIEW19C14C36-AC8E-43BC-9DB6-C2AAF774C7DC|PANE__TAG" val="_"/>
</p:tagLst>
</file>

<file path=ppt/tags/tag1533.xml><?xml version="1.0" encoding="utf-8"?>
<p:tagLst xmlns:p="http://schemas.openxmlformats.org/presentationml/2006/main">
  <p:tag name="_INSTRUCTOR VIEW19C14C36-AC8E-43BC-9DB6-C2AAF774C7DC|PANE__TAG" val="_"/>
</p:tagLst>
</file>

<file path=ppt/tags/tag1534.xml><?xml version="1.0" encoding="utf-8"?>
<p:tagLst xmlns:p="http://schemas.openxmlformats.org/presentationml/2006/main">
  <p:tag name="_INSTRUCTOR VIEW19C14C36-AC8E-43BC-9DB6-C2AAF774C7DC|PANE__TAG" val="_"/>
</p:tagLst>
</file>

<file path=ppt/tags/tag1535.xml><?xml version="1.0" encoding="utf-8"?>
<p:tagLst xmlns:p="http://schemas.openxmlformats.org/presentationml/2006/main">
  <p:tag name="_INSTRUCTOR VIEW19C14C36-AC8E-43BC-9DB6-C2AAF774C7DC|PANE__TAG" val="_"/>
</p:tagLst>
</file>

<file path=ppt/tags/tag1536.xml><?xml version="1.0" encoding="utf-8"?>
<p:tagLst xmlns:p="http://schemas.openxmlformats.org/presentationml/2006/main">
  <p:tag name="_INSTRUCTOR VIEW19C14C36-AC8E-43BC-9DB6-C2AAF774C7DC|PANE__TAG" val="_"/>
</p:tagLst>
</file>

<file path=ppt/tags/tag1537.xml><?xml version="1.0" encoding="utf-8"?>
<p:tagLst xmlns:p="http://schemas.openxmlformats.org/presentationml/2006/main">
  <p:tag name="_INSTRUCTOR VIEW19C14C36-AC8E-43BC-9DB6-C2AAF774C7DC|PANE__TAG" val="_"/>
</p:tagLst>
</file>

<file path=ppt/tags/tag1538.xml><?xml version="1.0" encoding="utf-8"?>
<p:tagLst xmlns:p="http://schemas.openxmlformats.org/presentationml/2006/main">
  <p:tag name="_INSTRUCTOR VIEW19C14C36-AC8E-43BC-9DB6-C2AAF774C7DC|PANE__TAG" val="_"/>
</p:tagLst>
</file>

<file path=ppt/tags/tag1539.xml><?xml version="1.0" encoding="utf-8"?>
<p:tagLst xmlns:p="http://schemas.openxmlformats.org/presentationml/2006/main">
  <p:tag name="_INSTRUCTOR VIEW19C14C36-AC8E-43BC-9DB6-C2AAF774C7DC|PANE__TAG" val="_"/>
</p:tagLst>
</file>

<file path=ppt/tags/tag154.xml><?xml version="1.0" encoding="utf-8"?>
<p:tagLst xmlns:p="http://schemas.openxmlformats.org/presentationml/2006/main">
  <p:tag name="_INSTRUCTOR VIEW19C14C36-AC8E-43BC-9DB6-C2AAF774C7DC|PANE__TAG" val="_"/>
</p:tagLst>
</file>

<file path=ppt/tags/tag1540.xml><?xml version="1.0" encoding="utf-8"?>
<p:tagLst xmlns:p="http://schemas.openxmlformats.org/presentationml/2006/main">
  <p:tag name="_INSTRUCTOR VIEW19C14C36-AC8E-43BC-9DB6-C2AAF774C7DC|PANE__TAG" val="_"/>
</p:tagLst>
</file>

<file path=ppt/tags/tag1541.xml><?xml version="1.0" encoding="utf-8"?>
<p:tagLst xmlns:p="http://schemas.openxmlformats.org/presentationml/2006/main">
  <p:tag name="_INSTRUCTOR VIEW19C14C36-AC8E-43BC-9DB6-C2AAF774C7DC|PANE__TAG" val="_"/>
</p:tagLst>
</file>

<file path=ppt/tags/tag1542.xml><?xml version="1.0" encoding="utf-8"?>
<p:tagLst xmlns:p="http://schemas.openxmlformats.org/presentationml/2006/main">
  <p:tag name="_INSTRUCTOR VIEW19C14C36-AC8E-43BC-9DB6-C2AAF774C7DC|PANE__TAG" val="_"/>
</p:tagLst>
</file>

<file path=ppt/tags/tag1543.xml><?xml version="1.0" encoding="utf-8"?>
<p:tagLst xmlns:p="http://schemas.openxmlformats.org/presentationml/2006/main">
  <p:tag name="_INSTRUCTOR VIEW19C14C36-AC8E-43BC-9DB6-C2AAF774C7DC|PANE__TAG" val="_"/>
</p:tagLst>
</file>

<file path=ppt/tags/tag1544.xml><?xml version="1.0" encoding="utf-8"?>
<p:tagLst xmlns:p="http://schemas.openxmlformats.org/presentationml/2006/main">
  <p:tag name="_INSTRUCTOR VIEW19C14C36-AC8E-43BC-9DB6-C2AAF774C7DC|PANE__TAG" val="_"/>
</p:tagLst>
</file>

<file path=ppt/tags/tag1545.xml><?xml version="1.0" encoding="utf-8"?>
<p:tagLst xmlns:p="http://schemas.openxmlformats.org/presentationml/2006/main">
  <p:tag name="_INSTRUCTOR VIEW19C14C36-AC8E-43BC-9DB6-C2AAF774C7DC|PANE__TAG" val="_"/>
</p:tagLst>
</file>

<file path=ppt/tags/tag1546.xml><?xml version="1.0" encoding="utf-8"?>
<p:tagLst xmlns:p="http://schemas.openxmlformats.org/presentationml/2006/main">
  <p:tag name="_INSTRUCTOR VIEW19C14C36-AC8E-43BC-9DB6-C2AAF774C7DC|PANE__TAG" val="_"/>
</p:tagLst>
</file>

<file path=ppt/tags/tag1547.xml><?xml version="1.0" encoding="utf-8"?>
<p:tagLst xmlns:p="http://schemas.openxmlformats.org/presentationml/2006/main">
  <p:tag name="_INSTRUCTOR VIEW19C14C36-AC8E-43BC-9DB6-C2AAF774C7DC|PANE__TAG" val="_"/>
</p:tagLst>
</file>

<file path=ppt/tags/tag1548.xml><?xml version="1.0" encoding="utf-8"?>
<p:tagLst xmlns:p="http://schemas.openxmlformats.org/presentationml/2006/main">
  <p:tag name="_INSTRUCTOR VIEW19C14C36-AC8E-43BC-9DB6-C2AAF774C7DC|PANE__TAG" val="_"/>
</p:tagLst>
</file>

<file path=ppt/tags/tag1549.xml><?xml version="1.0" encoding="utf-8"?>
<p:tagLst xmlns:p="http://schemas.openxmlformats.org/presentationml/2006/main">
  <p:tag name="_INSTRUCTOR VIEW19C14C36-AC8E-43BC-9DB6-C2AAF774C7DC|PANE__TAG" val="_"/>
</p:tagLst>
</file>

<file path=ppt/tags/tag155.xml><?xml version="1.0" encoding="utf-8"?>
<p:tagLst xmlns:p="http://schemas.openxmlformats.org/presentationml/2006/main">
  <p:tag name="_INSTRUCTOR VIEW19C14C36-AC8E-43BC-9DB6-C2AAF774C7DC|PANE__TAG" val="_"/>
</p:tagLst>
</file>

<file path=ppt/tags/tag1550.xml><?xml version="1.0" encoding="utf-8"?>
<p:tagLst xmlns:p="http://schemas.openxmlformats.org/presentationml/2006/main">
  <p:tag name="_INSTRUCTOR VIEW19C14C36-AC8E-43BC-9DB6-C2AAF774C7DC|PANE__TAG" val="_"/>
</p:tagLst>
</file>

<file path=ppt/tags/tag1551.xml><?xml version="1.0" encoding="utf-8"?>
<p:tagLst xmlns:p="http://schemas.openxmlformats.org/presentationml/2006/main">
  <p:tag name="_INSTRUCTOR VIEW19C14C36-AC8E-43BC-9DB6-C2AAF774C7DC|PANE__TAG" val="_"/>
</p:tagLst>
</file>

<file path=ppt/tags/tag1552.xml><?xml version="1.0" encoding="utf-8"?>
<p:tagLst xmlns:p="http://schemas.openxmlformats.org/presentationml/2006/main">
  <p:tag name="_INSTRUCTOR VIEW19C14C36-AC8E-43BC-9DB6-C2AAF774C7DC|PANE__TAG" val="_"/>
</p:tagLst>
</file>

<file path=ppt/tags/tag1553.xml><?xml version="1.0" encoding="utf-8"?>
<p:tagLst xmlns:p="http://schemas.openxmlformats.org/presentationml/2006/main">
  <p:tag name="_INSTRUCTOR VIEW19C14C36-AC8E-43BC-9DB6-C2AAF774C7DC|PANE__TAG" val="_"/>
</p:tagLst>
</file>

<file path=ppt/tags/tag1554.xml><?xml version="1.0" encoding="utf-8"?>
<p:tagLst xmlns:p="http://schemas.openxmlformats.org/presentationml/2006/main">
  <p:tag name="_INSTRUCTOR VIEW19C14C36-AC8E-43BC-9DB6-C2AAF774C7DC|PANE__TAG" val="_"/>
</p:tagLst>
</file>

<file path=ppt/tags/tag1555.xml><?xml version="1.0" encoding="utf-8"?>
<p:tagLst xmlns:p="http://schemas.openxmlformats.org/presentationml/2006/main">
  <p:tag name="_INSTRUCTOR VIEW19C14C36-AC8E-43BC-9DB6-C2AAF774C7DC|PANE__TAG" val="_"/>
</p:tagLst>
</file>

<file path=ppt/tags/tag1556.xml><?xml version="1.0" encoding="utf-8"?>
<p:tagLst xmlns:p="http://schemas.openxmlformats.org/presentationml/2006/main">
  <p:tag name="_INSTRUCTOR VIEW19C14C36-AC8E-43BC-9DB6-C2AAF774C7DC|PANE__TAG" val="_"/>
</p:tagLst>
</file>

<file path=ppt/tags/tag1557.xml><?xml version="1.0" encoding="utf-8"?>
<p:tagLst xmlns:p="http://schemas.openxmlformats.org/presentationml/2006/main">
  <p:tag name="_INSTRUCTOR VIEW19C14C36-AC8E-43BC-9DB6-C2AAF774C7DC|PANE__TAG" val="_"/>
</p:tagLst>
</file>

<file path=ppt/tags/tag1558.xml><?xml version="1.0" encoding="utf-8"?>
<p:tagLst xmlns:p="http://schemas.openxmlformats.org/presentationml/2006/main">
  <p:tag name="_INSTRUCTOR VIEW19C14C36-AC8E-43BC-9DB6-C2AAF774C7DC|PANE__TAG" val="_"/>
</p:tagLst>
</file>

<file path=ppt/tags/tag1559.xml><?xml version="1.0" encoding="utf-8"?>
<p:tagLst xmlns:p="http://schemas.openxmlformats.org/presentationml/2006/main">
  <p:tag name="_INSTRUCTOR VIEW19C14C36-AC8E-43BC-9DB6-C2AAF774C7DC|PANE__TAG" val="_"/>
</p:tagLst>
</file>

<file path=ppt/tags/tag156.xml><?xml version="1.0" encoding="utf-8"?>
<p:tagLst xmlns:p="http://schemas.openxmlformats.org/presentationml/2006/main">
  <p:tag name="_INSTRUCTOR VIEW19C14C36-AC8E-43BC-9DB6-C2AAF774C7DC|PANE__TAG" val="_"/>
</p:tagLst>
</file>

<file path=ppt/tags/tag1560.xml><?xml version="1.0" encoding="utf-8"?>
<p:tagLst xmlns:p="http://schemas.openxmlformats.org/presentationml/2006/main">
  <p:tag name="_INSTRUCTOR VIEW19C14C36-AC8E-43BC-9DB6-C2AAF774C7DC|PANE__TAG" val="_"/>
</p:tagLst>
</file>

<file path=ppt/tags/tag1561.xml><?xml version="1.0" encoding="utf-8"?>
<p:tagLst xmlns:p="http://schemas.openxmlformats.org/presentationml/2006/main">
  <p:tag name="_INSTRUCTOR VIEW19C14C36-AC8E-43BC-9DB6-C2AAF774C7DC|PANE__TAG" val="_"/>
</p:tagLst>
</file>

<file path=ppt/tags/tag1562.xml><?xml version="1.0" encoding="utf-8"?>
<p:tagLst xmlns:p="http://schemas.openxmlformats.org/presentationml/2006/main">
  <p:tag name="_INSTRUCTOR VIEW19C14C36-AC8E-43BC-9DB6-C2AAF774C7DC|PANE__TAG" val="_"/>
</p:tagLst>
</file>

<file path=ppt/tags/tag1563.xml><?xml version="1.0" encoding="utf-8"?>
<p:tagLst xmlns:p="http://schemas.openxmlformats.org/presentationml/2006/main">
  <p:tag name="_INSTRUCTOR VIEW19C14C36-AC8E-43BC-9DB6-C2AAF774C7DC|PANE__TAG" val="_"/>
</p:tagLst>
</file>

<file path=ppt/tags/tag1564.xml><?xml version="1.0" encoding="utf-8"?>
<p:tagLst xmlns:p="http://schemas.openxmlformats.org/presentationml/2006/main">
  <p:tag name="_INSTRUCTOR VIEW19C14C36-AC8E-43BC-9DB6-C2AAF774C7DC|PANE__TAG" val="_"/>
</p:tagLst>
</file>

<file path=ppt/tags/tag1565.xml><?xml version="1.0" encoding="utf-8"?>
<p:tagLst xmlns:p="http://schemas.openxmlformats.org/presentationml/2006/main">
  <p:tag name="_INSTRUCTOR VIEW19C14C36-AC8E-43BC-9DB6-C2AAF774C7DC|PANE__TAG" val="_"/>
</p:tagLst>
</file>

<file path=ppt/tags/tag1566.xml><?xml version="1.0" encoding="utf-8"?>
<p:tagLst xmlns:p="http://schemas.openxmlformats.org/presentationml/2006/main">
  <p:tag name="_INSTRUCTOR VIEW19C14C36-AC8E-43BC-9DB6-C2AAF774C7DC|PANE__TAG" val="_"/>
</p:tagLst>
</file>

<file path=ppt/tags/tag1567.xml><?xml version="1.0" encoding="utf-8"?>
<p:tagLst xmlns:p="http://schemas.openxmlformats.org/presentationml/2006/main">
  <p:tag name="_INSTRUCTOR VIEW19C14C36-AC8E-43BC-9DB6-C2AAF774C7DC|PANE__TAG" val="_"/>
</p:tagLst>
</file>

<file path=ppt/tags/tag1568.xml><?xml version="1.0" encoding="utf-8"?>
<p:tagLst xmlns:p="http://schemas.openxmlformats.org/presentationml/2006/main">
  <p:tag name="_INSTRUCTOR VIEW19C14C36-AC8E-43BC-9DB6-C2AAF774C7DC|PANE__TAG" val="_"/>
</p:tagLst>
</file>

<file path=ppt/tags/tag1569.xml><?xml version="1.0" encoding="utf-8"?>
<p:tagLst xmlns:p="http://schemas.openxmlformats.org/presentationml/2006/main">
  <p:tag name="_INSTRUCTOR VIEW19C14C36-AC8E-43BC-9DB6-C2AAF774C7DC|PANE__TAG" val="_"/>
</p:tagLst>
</file>

<file path=ppt/tags/tag157.xml><?xml version="1.0" encoding="utf-8"?>
<p:tagLst xmlns:p="http://schemas.openxmlformats.org/presentationml/2006/main">
  <p:tag name="_INSTRUCTOR VIEW19C14C36-AC8E-43BC-9DB6-C2AAF774C7DC|PANE__TAG" val="_"/>
</p:tagLst>
</file>

<file path=ppt/tags/tag1570.xml><?xml version="1.0" encoding="utf-8"?>
<p:tagLst xmlns:p="http://schemas.openxmlformats.org/presentationml/2006/main">
  <p:tag name="_INSTRUCTOR VIEW19C14C36-AC8E-43BC-9DB6-C2AAF774C7DC|PANE__TAG" val="_"/>
</p:tagLst>
</file>

<file path=ppt/tags/tag1571.xml><?xml version="1.0" encoding="utf-8"?>
<p:tagLst xmlns:p="http://schemas.openxmlformats.org/presentationml/2006/main">
  <p:tag name="_INSTRUCTOR VIEW19C14C36-AC8E-43BC-9DB6-C2AAF774C7DC|PANE__TAG" val="_"/>
</p:tagLst>
</file>

<file path=ppt/tags/tag1572.xml><?xml version="1.0" encoding="utf-8"?>
<p:tagLst xmlns:p="http://schemas.openxmlformats.org/presentationml/2006/main">
  <p:tag name="_INSTRUCTOR VIEW19C14C36-AC8E-43BC-9DB6-C2AAF774C7DC|PANE__TAG" val="_"/>
</p:tagLst>
</file>

<file path=ppt/tags/tag1573.xml><?xml version="1.0" encoding="utf-8"?>
<p:tagLst xmlns:p="http://schemas.openxmlformats.org/presentationml/2006/main">
  <p:tag name="_INSTRUCTOR VIEW19C14C36-AC8E-43BC-9DB6-C2AAF774C7DC|PANE__TAG" val="_"/>
</p:tagLst>
</file>

<file path=ppt/tags/tag1574.xml><?xml version="1.0" encoding="utf-8"?>
<p:tagLst xmlns:p="http://schemas.openxmlformats.org/presentationml/2006/main">
  <p:tag name="_INSTRUCTOR VIEW19C14C36-AC8E-43BC-9DB6-C2AAF774C7DC|PANE__TAG" val="_"/>
</p:tagLst>
</file>

<file path=ppt/tags/tag1575.xml><?xml version="1.0" encoding="utf-8"?>
<p:tagLst xmlns:p="http://schemas.openxmlformats.org/presentationml/2006/main">
  <p:tag name="_INSTRUCTOR VIEW19C14C36-AC8E-43BC-9DB6-C2AAF774C7DC|PANE__TAG" val="_"/>
</p:tagLst>
</file>

<file path=ppt/tags/tag1576.xml><?xml version="1.0" encoding="utf-8"?>
<p:tagLst xmlns:p="http://schemas.openxmlformats.org/presentationml/2006/main">
  <p:tag name="_INSTRUCTOR VIEW19C14C36-AC8E-43BC-9DB6-C2AAF774C7DC|PANE__TAG" val="_"/>
</p:tagLst>
</file>

<file path=ppt/tags/tag1577.xml><?xml version="1.0" encoding="utf-8"?>
<p:tagLst xmlns:p="http://schemas.openxmlformats.org/presentationml/2006/main">
  <p:tag name="_INSTRUCTOR VIEW19C14C36-AC8E-43BC-9DB6-C2AAF774C7DC|PANE__TAG" val="_"/>
</p:tagLst>
</file>

<file path=ppt/tags/tag1578.xml><?xml version="1.0" encoding="utf-8"?>
<p:tagLst xmlns:p="http://schemas.openxmlformats.org/presentationml/2006/main">
  <p:tag name="_INSTRUCTOR VIEW19C14C36-AC8E-43BC-9DB6-C2AAF774C7DC|PANE__TAG" val="_"/>
</p:tagLst>
</file>

<file path=ppt/tags/tag1579.xml><?xml version="1.0" encoding="utf-8"?>
<p:tagLst xmlns:p="http://schemas.openxmlformats.org/presentationml/2006/main">
  <p:tag name="_INSTRUCTOR VIEW19C14C36-AC8E-43BC-9DB6-C2AAF774C7DC|PANE__TAG" val="_"/>
</p:tagLst>
</file>

<file path=ppt/tags/tag158.xml><?xml version="1.0" encoding="utf-8"?>
<p:tagLst xmlns:p="http://schemas.openxmlformats.org/presentationml/2006/main">
  <p:tag name="_INSTRUCTOR VIEW19C14C36-AC8E-43BC-9DB6-C2AAF774C7DC|PANE__TAG" val="_"/>
</p:tagLst>
</file>

<file path=ppt/tags/tag1580.xml><?xml version="1.0" encoding="utf-8"?>
<p:tagLst xmlns:p="http://schemas.openxmlformats.org/presentationml/2006/main">
  <p:tag name="_INSTRUCTOR VIEW19C14C36-AC8E-43BC-9DB6-C2AAF774C7DC|PANE__TAG" val="_"/>
</p:tagLst>
</file>

<file path=ppt/tags/tag1581.xml><?xml version="1.0" encoding="utf-8"?>
<p:tagLst xmlns:p="http://schemas.openxmlformats.org/presentationml/2006/main">
  <p:tag name="_INSTRUCTOR VIEW19C14C36-AC8E-43BC-9DB6-C2AAF774C7DC|PANE__TAG" val="_"/>
</p:tagLst>
</file>

<file path=ppt/tags/tag1582.xml><?xml version="1.0" encoding="utf-8"?>
<p:tagLst xmlns:p="http://schemas.openxmlformats.org/presentationml/2006/main">
  <p:tag name="_INSTRUCTOR VIEW19C14C36-AC8E-43BC-9DB6-C2AAF774C7DC|PANE__TAG" val="_"/>
</p:tagLst>
</file>

<file path=ppt/tags/tag1583.xml><?xml version="1.0" encoding="utf-8"?>
<p:tagLst xmlns:p="http://schemas.openxmlformats.org/presentationml/2006/main">
  <p:tag name="_INSTRUCTOR VIEW19C14C36-AC8E-43BC-9DB6-C2AAF774C7DC|PANE__TAG" val="_"/>
</p:tagLst>
</file>

<file path=ppt/tags/tag1584.xml><?xml version="1.0" encoding="utf-8"?>
<p:tagLst xmlns:p="http://schemas.openxmlformats.org/presentationml/2006/main">
  <p:tag name="_INSTRUCTOR VIEW19C14C36-AC8E-43BC-9DB6-C2AAF774C7DC|PANE__TAG" val="_"/>
</p:tagLst>
</file>

<file path=ppt/tags/tag1585.xml><?xml version="1.0" encoding="utf-8"?>
<p:tagLst xmlns:p="http://schemas.openxmlformats.org/presentationml/2006/main">
  <p:tag name="_INSTRUCTOR VIEW19C14C36-AC8E-43BC-9DB6-C2AAF774C7DC|PANE__TAG" val="_"/>
</p:tagLst>
</file>

<file path=ppt/tags/tag1586.xml><?xml version="1.0" encoding="utf-8"?>
<p:tagLst xmlns:p="http://schemas.openxmlformats.org/presentationml/2006/main">
  <p:tag name="_INSTRUCTOR VIEW19C14C36-AC8E-43BC-9DB6-C2AAF774C7DC|PANE__TAG" val="_"/>
</p:tagLst>
</file>

<file path=ppt/tags/tag1587.xml><?xml version="1.0" encoding="utf-8"?>
<p:tagLst xmlns:p="http://schemas.openxmlformats.org/presentationml/2006/main">
  <p:tag name="_INSTRUCTOR VIEW19C14C36-AC8E-43BC-9DB6-C2AAF774C7DC|PANE__TAG" val="_"/>
</p:tagLst>
</file>

<file path=ppt/tags/tag1588.xml><?xml version="1.0" encoding="utf-8"?>
<p:tagLst xmlns:p="http://schemas.openxmlformats.org/presentationml/2006/main">
  <p:tag name="_INSTRUCTOR VIEW19C14C36-AC8E-43BC-9DB6-C2AAF774C7DC|PANE__TAG" val="_"/>
</p:tagLst>
</file>

<file path=ppt/tags/tag1589.xml><?xml version="1.0" encoding="utf-8"?>
<p:tagLst xmlns:p="http://schemas.openxmlformats.org/presentationml/2006/main">
  <p:tag name="_INSTRUCTOR VIEW19C14C36-AC8E-43BC-9DB6-C2AAF774C7DC|PANE__TAG" val="_"/>
</p:tagLst>
</file>

<file path=ppt/tags/tag159.xml><?xml version="1.0" encoding="utf-8"?>
<p:tagLst xmlns:p="http://schemas.openxmlformats.org/presentationml/2006/main">
  <p:tag name="_INSTRUCTOR VIEW19C14C36-AC8E-43BC-9DB6-C2AAF774C7DC|PANE__TAG" val="_"/>
</p:tagLst>
</file>

<file path=ppt/tags/tag1590.xml><?xml version="1.0" encoding="utf-8"?>
<p:tagLst xmlns:p="http://schemas.openxmlformats.org/presentationml/2006/main">
  <p:tag name="_INSTRUCTOR VIEW19C14C36-AC8E-43BC-9DB6-C2AAF774C7DC|PANE__TAG" val="_"/>
</p:tagLst>
</file>

<file path=ppt/tags/tag1591.xml><?xml version="1.0" encoding="utf-8"?>
<p:tagLst xmlns:p="http://schemas.openxmlformats.org/presentationml/2006/main">
  <p:tag name="_INSTRUCTOR VIEW19C14C36-AC8E-43BC-9DB6-C2AAF774C7DC|PANE__TAG" val="_"/>
</p:tagLst>
</file>

<file path=ppt/tags/tag1592.xml><?xml version="1.0" encoding="utf-8"?>
<p:tagLst xmlns:p="http://schemas.openxmlformats.org/presentationml/2006/main">
  <p:tag name="_INSTRUCTOR VIEW19C14C36-AC8E-43BC-9DB6-C2AAF774C7DC|PANE__TAG" val="_"/>
</p:tagLst>
</file>

<file path=ppt/tags/tag1593.xml><?xml version="1.0" encoding="utf-8"?>
<p:tagLst xmlns:p="http://schemas.openxmlformats.org/presentationml/2006/main">
  <p:tag name="_INSTRUCTOR VIEW19C14C36-AC8E-43BC-9DB6-C2AAF774C7DC|PANE__TAG" val="_"/>
</p:tagLst>
</file>

<file path=ppt/tags/tag1594.xml><?xml version="1.0" encoding="utf-8"?>
<p:tagLst xmlns:p="http://schemas.openxmlformats.org/presentationml/2006/main">
  <p:tag name="_INSTRUCTOR VIEW19C14C36-AC8E-43BC-9DB6-C2AAF774C7DC|PANE__TAG" val="_"/>
</p:tagLst>
</file>

<file path=ppt/tags/tag1595.xml><?xml version="1.0" encoding="utf-8"?>
<p:tagLst xmlns:p="http://schemas.openxmlformats.org/presentationml/2006/main">
  <p:tag name="_INSTRUCTOR VIEW19C14C36-AC8E-43BC-9DB6-C2AAF774C7DC|PANE__TAG" val="_"/>
</p:tagLst>
</file>

<file path=ppt/tags/tag1596.xml><?xml version="1.0" encoding="utf-8"?>
<p:tagLst xmlns:p="http://schemas.openxmlformats.org/presentationml/2006/main">
  <p:tag name="_INSTRUCTOR VIEW19C14C36-AC8E-43BC-9DB6-C2AAF774C7DC|PANE__TAG" val="_"/>
</p:tagLst>
</file>

<file path=ppt/tags/tag1597.xml><?xml version="1.0" encoding="utf-8"?>
<p:tagLst xmlns:p="http://schemas.openxmlformats.org/presentationml/2006/main">
  <p:tag name="_INSTRUCTOR VIEW19C14C36-AC8E-43BC-9DB6-C2AAF774C7DC|PANE__TAG" val="_"/>
</p:tagLst>
</file>

<file path=ppt/tags/tag1598.xml><?xml version="1.0" encoding="utf-8"?>
<p:tagLst xmlns:p="http://schemas.openxmlformats.org/presentationml/2006/main">
  <p:tag name="_INSTRUCTOR VIEW19C14C36-AC8E-43BC-9DB6-C2AAF774C7DC|PANE__TAG" val="_"/>
</p:tagLst>
</file>

<file path=ppt/tags/tag1599.xml><?xml version="1.0" encoding="utf-8"?>
<p:tagLst xmlns:p="http://schemas.openxmlformats.org/presentationml/2006/main">
  <p:tag name="_INSTRUCTOR VIEW19C14C36-AC8E-43BC-9DB6-C2AAF774C7DC|PANE__TAG" val="_"/>
</p:tagLst>
</file>

<file path=ppt/tags/tag16.xml><?xml version="1.0" encoding="utf-8"?>
<p:tagLst xmlns:p="http://schemas.openxmlformats.org/presentationml/2006/main">
  <p:tag name="_INSTRUCTOR VIEW19C14C36-AC8E-43BC-9DB6-C2AAF774C7DC|PANE__TAG" val="_"/>
</p:tagLst>
</file>

<file path=ppt/tags/tag160.xml><?xml version="1.0" encoding="utf-8"?>
<p:tagLst xmlns:p="http://schemas.openxmlformats.org/presentationml/2006/main">
  <p:tag name="_INSTRUCTOR VIEW19C14C36-AC8E-43BC-9DB6-C2AAF774C7DC|PANE__TAG" val="_"/>
</p:tagLst>
</file>

<file path=ppt/tags/tag1600.xml><?xml version="1.0" encoding="utf-8"?>
<p:tagLst xmlns:p="http://schemas.openxmlformats.org/presentationml/2006/main">
  <p:tag name="_INSTRUCTOR VIEW19C14C36-AC8E-43BC-9DB6-C2AAF774C7DC|PANE__TAG" val="_"/>
</p:tagLst>
</file>

<file path=ppt/tags/tag1601.xml><?xml version="1.0" encoding="utf-8"?>
<p:tagLst xmlns:p="http://schemas.openxmlformats.org/presentationml/2006/main">
  <p:tag name="_INSTRUCTOR VIEW19C14C36-AC8E-43BC-9DB6-C2AAF774C7DC|PANE__TAG" val="_"/>
</p:tagLst>
</file>

<file path=ppt/tags/tag1602.xml><?xml version="1.0" encoding="utf-8"?>
<p:tagLst xmlns:p="http://schemas.openxmlformats.org/presentationml/2006/main">
  <p:tag name="_INSTRUCTOR VIEW19C14C36-AC8E-43BC-9DB6-C2AAF774C7DC|PANE__TAG" val="_"/>
</p:tagLst>
</file>

<file path=ppt/tags/tag1603.xml><?xml version="1.0" encoding="utf-8"?>
<p:tagLst xmlns:p="http://schemas.openxmlformats.org/presentationml/2006/main">
  <p:tag name="_INSTRUCTOR VIEW19C14C36-AC8E-43BC-9DB6-C2AAF774C7DC|PANE__TAG" val="_"/>
</p:tagLst>
</file>

<file path=ppt/tags/tag1604.xml><?xml version="1.0" encoding="utf-8"?>
<p:tagLst xmlns:p="http://schemas.openxmlformats.org/presentationml/2006/main">
  <p:tag name="_INSTRUCTOR VIEW19C14C36-AC8E-43BC-9DB6-C2AAF774C7DC|PANE__TAG" val="_"/>
</p:tagLst>
</file>

<file path=ppt/tags/tag1605.xml><?xml version="1.0" encoding="utf-8"?>
<p:tagLst xmlns:p="http://schemas.openxmlformats.org/presentationml/2006/main">
  <p:tag name="_INSTRUCTOR VIEW19C14C36-AC8E-43BC-9DB6-C2AAF774C7DC|PANE__TAG" val="_"/>
</p:tagLst>
</file>

<file path=ppt/tags/tag1606.xml><?xml version="1.0" encoding="utf-8"?>
<p:tagLst xmlns:p="http://schemas.openxmlformats.org/presentationml/2006/main">
  <p:tag name="_INSTRUCTOR VIEW19C14C36-AC8E-43BC-9DB6-C2AAF774C7DC|PANE__TAG" val="_"/>
</p:tagLst>
</file>

<file path=ppt/tags/tag1607.xml><?xml version="1.0" encoding="utf-8"?>
<p:tagLst xmlns:p="http://schemas.openxmlformats.org/presentationml/2006/main">
  <p:tag name="_INSTRUCTOR VIEW19C14C36-AC8E-43BC-9DB6-C2AAF774C7DC|PANE__TAG" val="_"/>
</p:tagLst>
</file>

<file path=ppt/tags/tag1608.xml><?xml version="1.0" encoding="utf-8"?>
<p:tagLst xmlns:p="http://schemas.openxmlformats.org/presentationml/2006/main">
  <p:tag name="_INSTRUCTOR VIEW19C14C36-AC8E-43BC-9DB6-C2AAF774C7DC|PANE__TAG" val="_"/>
</p:tagLst>
</file>

<file path=ppt/tags/tag1609.xml><?xml version="1.0" encoding="utf-8"?>
<p:tagLst xmlns:p="http://schemas.openxmlformats.org/presentationml/2006/main">
  <p:tag name="_INSTRUCTOR VIEW19C14C36-AC8E-43BC-9DB6-C2AAF774C7DC|PANE__TAG" val="_"/>
</p:tagLst>
</file>

<file path=ppt/tags/tag161.xml><?xml version="1.0" encoding="utf-8"?>
<p:tagLst xmlns:p="http://schemas.openxmlformats.org/presentationml/2006/main">
  <p:tag name="_INSTRUCTOR VIEW19C14C36-AC8E-43BC-9DB6-C2AAF774C7DC|PANE__TAG" val="_"/>
</p:tagLst>
</file>

<file path=ppt/tags/tag1610.xml><?xml version="1.0" encoding="utf-8"?>
<p:tagLst xmlns:p="http://schemas.openxmlformats.org/presentationml/2006/main">
  <p:tag name="_INSTRUCTOR VIEW19C14C36-AC8E-43BC-9DB6-C2AAF774C7DC|PANE__TAG" val="_"/>
</p:tagLst>
</file>

<file path=ppt/tags/tag1611.xml><?xml version="1.0" encoding="utf-8"?>
<p:tagLst xmlns:p="http://schemas.openxmlformats.org/presentationml/2006/main">
  <p:tag name="_INSTRUCTOR VIEW19C14C36-AC8E-43BC-9DB6-C2AAF774C7DC|PANE__TAG" val="_"/>
</p:tagLst>
</file>

<file path=ppt/tags/tag1612.xml><?xml version="1.0" encoding="utf-8"?>
<p:tagLst xmlns:p="http://schemas.openxmlformats.org/presentationml/2006/main">
  <p:tag name="_INSTRUCTOR VIEW19C14C36-AC8E-43BC-9DB6-C2AAF774C7DC|PANE__TAG" val="_"/>
</p:tagLst>
</file>

<file path=ppt/tags/tag1613.xml><?xml version="1.0" encoding="utf-8"?>
<p:tagLst xmlns:p="http://schemas.openxmlformats.org/presentationml/2006/main">
  <p:tag name="_INSTRUCTOR VIEW19C14C36-AC8E-43BC-9DB6-C2AAF774C7DC|PANE__TAG" val="_"/>
</p:tagLst>
</file>

<file path=ppt/tags/tag1614.xml><?xml version="1.0" encoding="utf-8"?>
<p:tagLst xmlns:p="http://schemas.openxmlformats.org/presentationml/2006/main">
  <p:tag name="_INSTRUCTOR VIEW19C14C36-AC8E-43BC-9DB6-C2AAF774C7DC|PANE__TAG" val="_"/>
</p:tagLst>
</file>

<file path=ppt/tags/tag1615.xml><?xml version="1.0" encoding="utf-8"?>
<p:tagLst xmlns:p="http://schemas.openxmlformats.org/presentationml/2006/main">
  <p:tag name="_INSTRUCTOR VIEW19C14C36-AC8E-43BC-9DB6-C2AAF774C7DC|PANE__TAG" val="_"/>
</p:tagLst>
</file>

<file path=ppt/tags/tag1616.xml><?xml version="1.0" encoding="utf-8"?>
<p:tagLst xmlns:p="http://schemas.openxmlformats.org/presentationml/2006/main">
  <p:tag name="_INSTRUCTOR VIEW19C14C36-AC8E-43BC-9DB6-C2AAF774C7DC|PANE__TAG" val="_"/>
</p:tagLst>
</file>

<file path=ppt/tags/tag1617.xml><?xml version="1.0" encoding="utf-8"?>
<p:tagLst xmlns:p="http://schemas.openxmlformats.org/presentationml/2006/main">
  <p:tag name="_INSTRUCTOR VIEW19C14C36-AC8E-43BC-9DB6-C2AAF774C7DC|PANE__TAG" val="_"/>
</p:tagLst>
</file>

<file path=ppt/tags/tag1618.xml><?xml version="1.0" encoding="utf-8"?>
<p:tagLst xmlns:p="http://schemas.openxmlformats.org/presentationml/2006/main">
  <p:tag name="_INSTRUCTOR VIEW19C14C36-AC8E-43BC-9DB6-C2AAF774C7DC|PANE__TAG" val="_"/>
</p:tagLst>
</file>

<file path=ppt/tags/tag1619.xml><?xml version="1.0" encoding="utf-8"?>
<p:tagLst xmlns:p="http://schemas.openxmlformats.org/presentationml/2006/main">
  <p:tag name="_INSTRUCTOR VIEW19C14C36-AC8E-43BC-9DB6-C2AAF774C7DC|PANE__TAG" val="_"/>
</p:tagLst>
</file>

<file path=ppt/tags/tag162.xml><?xml version="1.0" encoding="utf-8"?>
<p:tagLst xmlns:p="http://schemas.openxmlformats.org/presentationml/2006/main">
  <p:tag name="_INSTRUCTOR VIEW19C14C36-AC8E-43BC-9DB6-C2AAF774C7DC|PANE__TAG" val="_"/>
</p:tagLst>
</file>

<file path=ppt/tags/tag1620.xml><?xml version="1.0" encoding="utf-8"?>
<p:tagLst xmlns:p="http://schemas.openxmlformats.org/presentationml/2006/main">
  <p:tag name="_INSTRUCTOR VIEW19C14C36-AC8E-43BC-9DB6-C2AAF774C7DC|PANE__TAG" val="_"/>
</p:tagLst>
</file>

<file path=ppt/tags/tag1621.xml><?xml version="1.0" encoding="utf-8"?>
<p:tagLst xmlns:p="http://schemas.openxmlformats.org/presentationml/2006/main">
  <p:tag name="_INSTRUCTOR VIEW19C14C36-AC8E-43BC-9DB6-C2AAF774C7DC|PANE__TAG" val="_"/>
</p:tagLst>
</file>

<file path=ppt/tags/tag1622.xml><?xml version="1.0" encoding="utf-8"?>
<p:tagLst xmlns:p="http://schemas.openxmlformats.org/presentationml/2006/main">
  <p:tag name="_INSTRUCTOR VIEW19C14C36-AC8E-43BC-9DB6-C2AAF774C7DC|PANE__TAG" val="_"/>
</p:tagLst>
</file>

<file path=ppt/tags/tag1623.xml><?xml version="1.0" encoding="utf-8"?>
<p:tagLst xmlns:p="http://schemas.openxmlformats.org/presentationml/2006/main">
  <p:tag name="_INSTRUCTOR VIEW19C14C36-AC8E-43BC-9DB6-C2AAF774C7DC|PANE__TAG" val="_"/>
</p:tagLst>
</file>

<file path=ppt/tags/tag1624.xml><?xml version="1.0" encoding="utf-8"?>
<p:tagLst xmlns:p="http://schemas.openxmlformats.org/presentationml/2006/main">
  <p:tag name="_INSTRUCTOR VIEW19C14C36-AC8E-43BC-9DB6-C2AAF774C7DC|PANE__TAG" val="_"/>
</p:tagLst>
</file>

<file path=ppt/tags/tag1625.xml><?xml version="1.0" encoding="utf-8"?>
<p:tagLst xmlns:p="http://schemas.openxmlformats.org/presentationml/2006/main">
  <p:tag name="_INSTRUCTOR VIEW19C14C36-AC8E-43BC-9DB6-C2AAF774C7DC|PANE__TAG" val="_"/>
</p:tagLst>
</file>

<file path=ppt/tags/tag1626.xml><?xml version="1.0" encoding="utf-8"?>
<p:tagLst xmlns:p="http://schemas.openxmlformats.org/presentationml/2006/main">
  <p:tag name="_INSTRUCTOR VIEW19C14C36-AC8E-43BC-9DB6-C2AAF774C7DC|PANE__TAG" val="_"/>
</p:tagLst>
</file>

<file path=ppt/tags/tag1627.xml><?xml version="1.0" encoding="utf-8"?>
<p:tagLst xmlns:p="http://schemas.openxmlformats.org/presentationml/2006/main">
  <p:tag name="_INSTRUCTOR VIEW19C14C36-AC8E-43BC-9DB6-C2AAF774C7DC|PANE__TAG" val="_"/>
</p:tagLst>
</file>

<file path=ppt/tags/tag1628.xml><?xml version="1.0" encoding="utf-8"?>
<p:tagLst xmlns:p="http://schemas.openxmlformats.org/presentationml/2006/main">
  <p:tag name="_INSTRUCTOR VIEW19C14C36-AC8E-43BC-9DB6-C2AAF774C7DC|PANE__TAG" val="_"/>
</p:tagLst>
</file>

<file path=ppt/tags/tag1629.xml><?xml version="1.0" encoding="utf-8"?>
<p:tagLst xmlns:p="http://schemas.openxmlformats.org/presentationml/2006/main">
  <p:tag name="_INSTRUCTOR VIEW19C14C36-AC8E-43BC-9DB6-C2AAF774C7DC|PANE__TAG" val="_"/>
</p:tagLst>
</file>

<file path=ppt/tags/tag163.xml><?xml version="1.0" encoding="utf-8"?>
<p:tagLst xmlns:p="http://schemas.openxmlformats.org/presentationml/2006/main">
  <p:tag name="_INSTRUCTOR VIEW19C14C36-AC8E-43BC-9DB6-C2AAF774C7DC|PANE__TAG" val="_"/>
</p:tagLst>
</file>

<file path=ppt/tags/tag1630.xml><?xml version="1.0" encoding="utf-8"?>
<p:tagLst xmlns:p="http://schemas.openxmlformats.org/presentationml/2006/main">
  <p:tag name="_INSTRUCTOR VIEW19C14C36-AC8E-43BC-9DB6-C2AAF774C7DC|PANE__TAG" val="_"/>
</p:tagLst>
</file>

<file path=ppt/tags/tag1631.xml><?xml version="1.0" encoding="utf-8"?>
<p:tagLst xmlns:p="http://schemas.openxmlformats.org/presentationml/2006/main">
  <p:tag name="_INSTRUCTOR VIEW19C14C36-AC8E-43BC-9DB6-C2AAF774C7DC|PANE__TAG" val="_"/>
</p:tagLst>
</file>

<file path=ppt/tags/tag1632.xml><?xml version="1.0" encoding="utf-8"?>
<p:tagLst xmlns:p="http://schemas.openxmlformats.org/presentationml/2006/main">
  <p:tag name="_INSTRUCTOR VIEW19C14C36-AC8E-43BC-9DB6-C2AAF774C7DC|PANE__TAG" val="_"/>
</p:tagLst>
</file>

<file path=ppt/tags/tag1633.xml><?xml version="1.0" encoding="utf-8"?>
<p:tagLst xmlns:p="http://schemas.openxmlformats.org/presentationml/2006/main">
  <p:tag name="_INSTRUCTOR VIEW19C14C36-AC8E-43BC-9DB6-C2AAF774C7DC|PANE__TAG" val="_"/>
</p:tagLst>
</file>

<file path=ppt/tags/tag1634.xml><?xml version="1.0" encoding="utf-8"?>
<p:tagLst xmlns:p="http://schemas.openxmlformats.org/presentationml/2006/main">
  <p:tag name="_INSTRUCTOR VIEW19C14C36-AC8E-43BC-9DB6-C2AAF774C7DC|PANE__TAG" val="_"/>
</p:tagLst>
</file>

<file path=ppt/tags/tag1635.xml><?xml version="1.0" encoding="utf-8"?>
<p:tagLst xmlns:p="http://schemas.openxmlformats.org/presentationml/2006/main">
  <p:tag name="_INSTRUCTOR VIEW19C14C36-AC8E-43BC-9DB6-C2AAF774C7DC|PANE__TAG" val="_"/>
</p:tagLst>
</file>

<file path=ppt/tags/tag1636.xml><?xml version="1.0" encoding="utf-8"?>
<p:tagLst xmlns:p="http://schemas.openxmlformats.org/presentationml/2006/main">
  <p:tag name="_INSTRUCTOR VIEW19C14C36-AC8E-43BC-9DB6-C2AAF774C7DC|PANE__TAG" val="_"/>
</p:tagLst>
</file>

<file path=ppt/tags/tag1637.xml><?xml version="1.0" encoding="utf-8"?>
<p:tagLst xmlns:p="http://schemas.openxmlformats.org/presentationml/2006/main">
  <p:tag name="_INSTRUCTOR VIEW19C14C36-AC8E-43BC-9DB6-C2AAF774C7DC|PANE__TAG" val="_"/>
</p:tagLst>
</file>

<file path=ppt/tags/tag1638.xml><?xml version="1.0" encoding="utf-8"?>
<p:tagLst xmlns:p="http://schemas.openxmlformats.org/presentationml/2006/main">
  <p:tag name="_INSTRUCTOR VIEW19C14C36-AC8E-43BC-9DB6-C2AAF774C7DC|PANE__TAG" val="_"/>
</p:tagLst>
</file>

<file path=ppt/tags/tag1639.xml><?xml version="1.0" encoding="utf-8"?>
<p:tagLst xmlns:p="http://schemas.openxmlformats.org/presentationml/2006/main">
  <p:tag name="_INSTRUCTOR VIEW19C14C36-AC8E-43BC-9DB6-C2AAF774C7DC|PANE__TAG" val="_"/>
</p:tagLst>
</file>

<file path=ppt/tags/tag164.xml><?xml version="1.0" encoding="utf-8"?>
<p:tagLst xmlns:p="http://schemas.openxmlformats.org/presentationml/2006/main">
  <p:tag name="_INSTRUCTOR VIEW19C14C36-AC8E-43BC-9DB6-C2AAF774C7DC|PANE__TAG" val="_"/>
</p:tagLst>
</file>

<file path=ppt/tags/tag1640.xml><?xml version="1.0" encoding="utf-8"?>
<p:tagLst xmlns:p="http://schemas.openxmlformats.org/presentationml/2006/main">
  <p:tag name="_INSTRUCTOR VIEW19C14C36-AC8E-43BC-9DB6-C2AAF774C7DC|PANE__TAG" val="_"/>
</p:tagLst>
</file>

<file path=ppt/tags/tag1641.xml><?xml version="1.0" encoding="utf-8"?>
<p:tagLst xmlns:p="http://schemas.openxmlformats.org/presentationml/2006/main">
  <p:tag name="_INSTRUCTOR VIEW19C14C36-AC8E-43BC-9DB6-C2AAF774C7DC|PANE__TAG" val="_"/>
</p:tagLst>
</file>

<file path=ppt/tags/tag1642.xml><?xml version="1.0" encoding="utf-8"?>
<p:tagLst xmlns:p="http://schemas.openxmlformats.org/presentationml/2006/main">
  <p:tag name="_INSTRUCTOR VIEW19C14C36-AC8E-43BC-9DB6-C2AAF774C7DC|PANE__TAG" val="_"/>
</p:tagLst>
</file>

<file path=ppt/tags/tag1643.xml><?xml version="1.0" encoding="utf-8"?>
<p:tagLst xmlns:p="http://schemas.openxmlformats.org/presentationml/2006/main">
  <p:tag name="_INSTRUCTOR VIEW19C14C36-AC8E-43BC-9DB6-C2AAF774C7DC|PANE__TAG" val="_"/>
</p:tagLst>
</file>

<file path=ppt/tags/tag1644.xml><?xml version="1.0" encoding="utf-8"?>
<p:tagLst xmlns:p="http://schemas.openxmlformats.org/presentationml/2006/main">
  <p:tag name="_INSTRUCTOR VIEW19C14C36-AC8E-43BC-9DB6-C2AAF774C7DC|PANE__TAG" val="_"/>
</p:tagLst>
</file>

<file path=ppt/tags/tag1645.xml><?xml version="1.0" encoding="utf-8"?>
<p:tagLst xmlns:p="http://schemas.openxmlformats.org/presentationml/2006/main">
  <p:tag name="_INSTRUCTOR VIEW19C14C36-AC8E-43BC-9DB6-C2AAF774C7DC|PANE__TAG" val="_"/>
</p:tagLst>
</file>

<file path=ppt/tags/tag1646.xml><?xml version="1.0" encoding="utf-8"?>
<p:tagLst xmlns:p="http://schemas.openxmlformats.org/presentationml/2006/main">
  <p:tag name="_INSTRUCTOR VIEW19C14C36-AC8E-43BC-9DB6-C2AAF774C7DC|PANE__TAG" val="_"/>
</p:tagLst>
</file>

<file path=ppt/tags/tag1647.xml><?xml version="1.0" encoding="utf-8"?>
<p:tagLst xmlns:p="http://schemas.openxmlformats.org/presentationml/2006/main">
  <p:tag name="_INSTRUCTOR VIEW19C14C36-AC8E-43BC-9DB6-C2AAF774C7DC|PANE__TAG" val="_"/>
</p:tagLst>
</file>

<file path=ppt/tags/tag1648.xml><?xml version="1.0" encoding="utf-8"?>
<p:tagLst xmlns:p="http://schemas.openxmlformats.org/presentationml/2006/main">
  <p:tag name="_INSTRUCTOR VIEW19C14C36-AC8E-43BC-9DB6-C2AAF774C7DC|PANE__TAG" val="_"/>
</p:tagLst>
</file>

<file path=ppt/tags/tag1649.xml><?xml version="1.0" encoding="utf-8"?>
<p:tagLst xmlns:p="http://schemas.openxmlformats.org/presentationml/2006/main">
  <p:tag name="_INSTRUCTOR VIEW19C14C36-AC8E-43BC-9DB6-C2AAF774C7DC|PANE__TAG" val="_"/>
</p:tagLst>
</file>

<file path=ppt/tags/tag165.xml><?xml version="1.0" encoding="utf-8"?>
<p:tagLst xmlns:p="http://schemas.openxmlformats.org/presentationml/2006/main">
  <p:tag name="_INSTRUCTOR VIEW19C14C36-AC8E-43BC-9DB6-C2AAF774C7DC|PANE__TAG" val="_"/>
</p:tagLst>
</file>

<file path=ppt/tags/tag1650.xml><?xml version="1.0" encoding="utf-8"?>
<p:tagLst xmlns:p="http://schemas.openxmlformats.org/presentationml/2006/main">
  <p:tag name="_INSTRUCTOR VIEW19C14C36-AC8E-43BC-9DB6-C2AAF774C7DC|PANE__TAG" val="_"/>
</p:tagLst>
</file>

<file path=ppt/tags/tag1651.xml><?xml version="1.0" encoding="utf-8"?>
<p:tagLst xmlns:p="http://schemas.openxmlformats.org/presentationml/2006/main">
  <p:tag name="_INSTRUCTOR VIEW19C14C36-AC8E-43BC-9DB6-C2AAF774C7DC|PANE__TAG" val="_"/>
</p:tagLst>
</file>

<file path=ppt/tags/tag1652.xml><?xml version="1.0" encoding="utf-8"?>
<p:tagLst xmlns:p="http://schemas.openxmlformats.org/presentationml/2006/main">
  <p:tag name="_INSTRUCTOR VIEW19C14C36-AC8E-43BC-9DB6-C2AAF774C7DC|PANE__TAG" val="_"/>
</p:tagLst>
</file>

<file path=ppt/tags/tag1653.xml><?xml version="1.0" encoding="utf-8"?>
<p:tagLst xmlns:p="http://schemas.openxmlformats.org/presentationml/2006/main">
  <p:tag name="_INSTRUCTOR VIEW19C14C36-AC8E-43BC-9DB6-C2AAF774C7DC|PANE__TAG" val="_"/>
</p:tagLst>
</file>

<file path=ppt/tags/tag1654.xml><?xml version="1.0" encoding="utf-8"?>
<p:tagLst xmlns:p="http://schemas.openxmlformats.org/presentationml/2006/main">
  <p:tag name="_INSTRUCTOR VIEW19C14C36-AC8E-43BC-9DB6-C2AAF774C7DC|PANE__TAG" val="_"/>
</p:tagLst>
</file>

<file path=ppt/tags/tag1655.xml><?xml version="1.0" encoding="utf-8"?>
<p:tagLst xmlns:p="http://schemas.openxmlformats.org/presentationml/2006/main">
  <p:tag name="_INSTRUCTOR VIEW19C14C36-AC8E-43BC-9DB6-C2AAF774C7DC|PANE__TAG" val="_"/>
</p:tagLst>
</file>

<file path=ppt/tags/tag1656.xml><?xml version="1.0" encoding="utf-8"?>
<p:tagLst xmlns:p="http://schemas.openxmlformats.org/presentationml/2006/main">
  <p:tag name="_INSTRUCTOR VIEW19C14C36-AC8E-43BC-9DB6-C2AAF774C7DC|PANE__TAG" val="_"/>
</p:tagLst>
</file>

<file path=ppt/tags/tag1657.xml><?xml version="1.0" encoding="utf-8"?>
<p:tagLst xmlns:p="http://schemas.openxmlformats.org/presentationml/2006/main">
  <p:tag name="_INSTRUCTOR VIEW19C14C36-AC8E-43BC-9DB6-C2AAF774C7DC|PANE__TAG" val="_"/>
</p:tagLst>
</file>

<file path=ppt/tags/tag1658.xml><?xml version="1.0" encoding="utf-8"?>
<p:tagLst xmlns:p="http://schemas.openxmlformats.org/presentationml/2006/main">
  <p:tag name="_INSTRUCTOR VIEW19C14C36-AC8E-43BC-9DB6-C2AAF774C7DC|PANE__TAG" val="_"/>
</p:tagLst>
</file>

<file path=ppt/tags/tag1659.xml><?xml version="1.0" encoding="utf-8"?>
<p:tagLst xmlns:p="http://schemas.openxmlformats.org/presentationml/2006/main">
  <p:tag name="_INSTRUCTOR VIEW19C14C36-AC8E-43BC-9DB6-C2AAF774C7DC|PANE__TAG" val="_"/>
</p:tagLst>
</file>

<file path=ppt/tags/tag166.xml><?xml version="1.0" encoding="utf-8"?>
<p:tagLst xmlns:p="http://schemas.openxmlformats.org/presentationml/2006/main">
  <p:tag name="_INSTRUCTOR VIEW19C14C36-AC8E-43BC-9DB6-C2AAF774C7DC|PANE__TAG" val="_"/>
</p:tagLst>
</file>

<file path=ppt/tags/tag1660.xml><?xml version="1.0" encoding="utf-8"?>
<p:tagLst xmlns:p="http://schemas.openxmlformats.org/presentationml/2006/main">
  <p:tag name="_INSTRUCTOR VIEW19C14C36-AC8E-43BC-9DB6-C2AAF774C7DC|PANE__TAG" val="_"/>
</p:tagLst>
</file>

<file path=ppt/tags/tag1661.xml><?xml version="1.0" encoding="utf-8"?>
<p:tagLst xmlns:p="http://schemas.openxmlformats.org/presentationml/2006/main">
  <p:tag name="_INSTRUCTOR VIEW19C14C36-AC8E-43BC-9DB6-C2AAF774C7DC|PANE__TAG" val="_"/>
</p:tagLst>
</file>

<file path=ppt/tags/tag1662.xml><?xml version="1.0" encoding="utf-8"?>
<p:tagLst xmlns:p="http://schemas.openxmlformats.org/presentationml/2006/main">
  <p:tag name="_INSTRUCTOR VIEW19C14C36-AC8E-43BC-9DB6-C2AAF774C7DC|PANE__TAG" val="_"/>
</p:tagLst>
</file>

<file path=ppt/tags/tag1663.xml><?xml version="1.0" encoding="utf-8"?>
<p:tagLst xmlns:p="http://schemas.openxmlformats.org/presentationml/2006/main">
  <p:tag name="_INSTRUCTOR VIEW19C14C36-AC8E-43BC-9DB6-C2AAF774C7DC|PANE__TAG" val="_"/>
</p:tagLst>
</file>

<file path=ppt/tags/tag1664.xml><?xml version="1.0" encoding="utf-8"?>
<p:tagLst xmlns:p="http://schemas.openxmlformats.org/presentationml/2006/main">
  <p:tag name="_INSTRUCTOR VIEW19C14C36-AC8E-43BC-9DB6-C2AAF774C7DC|PANE__TAG" val="_"/>
</p:tagLst>
</file>

<file path=ppt/tags/tag1665.xml><?xml version="1.0" encoding="utf-8"?>
<p:tagLst xmlns:p="http://schemas.openxmlformats.org/presentationml/2006/main">
  <p:tag name="_INSTRUCTOR VIEW19C14C36-AC8E-43BC-9DB6-C2AAF774C7DC|PANE__TAG" val="_"/>
</p:tagLst>
</file>

<file path=ppt/tags/tag1666.xml><?xml version="1.0" encoding="utf-8"?>
<p:tagLst xmlns:p="http://schemas.openxmlformats.org/presentationml/2006/main">
  <p:tag name="_INSTRUCTOR VIEW19C14C36-AC8E-43BC-9DB6-C2AAF774C7DC|PANE__TAG" val="_"/>
</p:tagLst>
</file>

<file path=ppt/tags/tag1667.xml><?xml version="1.0" encoding="utf-8"?>
<p:tagLst xmlns:p="http://schemas.openxmlformats.org/presentationml/2006/main">
  <p:tag name="_INSTRUCTOR VIEW19C14C36-AC8E-43BC-9DB6-C2AAF774C7DC|PANE__TAG" val="_"/>
</p:tagLst>
</file>

<file path=ppt/tags/tag1668.xml><?xml version="1.0" encoding="utf-8"?>
<p:tagLst xmlns:p="http://schemas.openxmlformats.org/presentationml/2006/main">
  <p:tag name="_INSTRUCTOR VIEW19C14C36-AC8E-43BC-9DB6-C2AAF774C7DC|PANE__TAG" val="_"/>
</p:tagLst>
</file>

<file path=ppt/tags/tag1669.xml><?xml version="1.0" encoding="utf-8"?>
<p:tagLst xmlns:p="http://schemas.openxmlformats.org/presentationml/2006/main">
  <p:tag name="_INSTRUCTOR VIEW19C14C36-AC8E-43BC-9DB6-C2AAF774C7DC|PANE__TAG" val="_"/>
</p:tagLst>
</file>

<file path=ppt/tags/tag167.xml><?xml version="1.0" encoding="utf-8"?>
<p:tagLst xmlns:p="http://schemas.openxmlformats.org/presentationml/2006/main">
  <p:tag name="_INSTRUCTOR VIEW19C14C36-AC8E-43BC-9DB6-C2AAF774C7DC|PANE__TAG" val="_"/>
</p:tagLst>
</file>

<file path=ppt/tags/tag1670.xml><?xml version="1.0" encoding="utf-8"?>
<p:tagLst xmlns:p="http://schemas.openxmlformats.org/presentationml/2006/main">
  <p:tag name="_INSTRUCTOR VIEW19C14C36-AC8E-43BC-9DB6-C2AAF774C7DC|PANE__TAG" val="_"/>
</p:tagLst>
</file>

<file path=ppt/tags/tag1671.xml><?xml version="1.0" encoding="utf-8"?>
<p:tagLst xmlns:p="http://schemas.openxmlformats.org/presentationml/2006/main">
  <p:tag name="_INSTRUCTOR VIEW19C14C36-AC8E-43BC-9DB6-C2AAF774C7DC|PANE__TAG" val="_"/>
</p:tagLst>
</file>

<file path=ppt/tags/tag1672.xml><?xml version="1.0" encoding="utf-8"?>
<p:tagLst xmlns:p="http://schemas.openxmlformats.org/presentationml/2006/main">
  <p:tag name="_INSTRUCTOR VIEW19C14C36-AC8E-43BC-9DB6-C2AAF774C7DC|PANE__TAG" val="_"/>
</p:tagLst>
</file>

<file path=ppt/tags/tag1673.xml><?xml version="1.0" encoding="utf-8"?>
<p:tagLst xmlns:p="http://schemas.openxmlformats.org/presentationml/2006/main">
  <p:tag name="_INSTRUCTOR VIEW19C14C36-AC8E-43BC-9DB6-C2AAF774C7DC|PANE__TAG" val="_"/>
</p:tagLst>
</file>

<file path=ppt/tags/tag1674.xml><?xml version="1.0" encoding="utf-8"?>
<p:tagLst xmlns:p="http://schemas.openxmlformats.org/presentationml/2006/main">
  <p:tag name="_INSTRUCTOR VIEW19C14C36-AC8E-43BC-9DB6-C2AAF774C7DC|PANE__TAG" val="_"/>
</p:tagLst>
</file>

<file path=ppt/tags/tag1675.xml><?xml version="1.0" encoding="utf-8"?>
<p:tagLst xmlns:p="http://schemas.openxmlformats.org/presentationml/2006/main">
  <p:tag name="_INSTRUCTOR VIEW19C14C36-AC8E-43BC-9DB6-C2AAF774C7DC|PANE__TAG" val="_"/>
</p:tagLst>
</file>

<file path=ppt/tags/tag1676.xml><?xml version="1.0" encoding="utf-8"?>
<p:tagLst xmlns:p="http://schemas.openxmlformats.org/presentationml/2006/main">
  <p:tag name="_INSTRUCTOR VIEW19C14C36-AC8E-43BC-9DB6-C2AAF774C7DC|PANE__TAG" val="_"/>
</p:tagLst>
</file>

<file path=ppt/tags/tag1677.xml><?xml version="1.0" encoding="utf-8"?>
<p:tagLst xmlns:p="http://schemas.openxmlformats.org/presentationml/2006/main">
  <p:tag name="_INSTRUCTOR VIEW19C14C36-AC8E-43BC-9DB6-C2AAF774C7DC|PANE__TAG" val="_"/>
</p:tagLst>
</file>

<file path=ppt/tags/tag1678.xml><?xml version="1.0" encoding="utf-8"?>
<p:tagLst xmlns:p="http://schemas.openxmlformats.org/presentationml/2006/main">
  <p:tag name="_INSTRUCTOR VIEW19C14C36-AC8E-43BC-9DB6-C2AAF774C7DC|PANE__TAG" val="_"/>
</p:tagLst>
</file>

<file path=ppt/tags/tag1679.xml><?xml version="1.0" encoding="utf-8"?>
<p:tagLst xmlns:p="http://schemas.openxmlformats.org/presentationml/2006/main">
  <p:tag name="_INSTRUCTOR VIEW19C14C36-AC8E-43BC-9DB6-C2AAF774C7DC|PANE__TAG" val="_"/>
</p:tagLst>
</file>

<file path=ppt/tags/tag168.xml><?xml version="1.0" encoding="utf-8"?>
<p:tagLst xmlns:p="http://schemas.openxmlformats.org/presentationml/2006/main">
  <p:tag name="_INSTRUCTOR VIEW19C14C36-AC8E-43BC-9DB6-C2AAF774C7DC|PANE__TAG" val="_"/>
</p:tagLst>
</file>

<file path=ppt/tags/tag1680.xml><?xml version="1.0" encoding="utf-8"?>
<p:tagLst xmlns:p="http://schemas.openxmlformats.org/presentationml/2006/main">
  <p:tag name="_INSTRUCTOR VIEW19C14C36-AC8E-43BC-9DB6-C2AAF774C7DC|PANE__TAG" val="_"/>
</p:tagLst>
</file>

<file path=ppt/tags/tag1681.xml><?xml version="1.0" encoding="utf-8"?>
<p:tagLst xmlns:p="http://schemas.openxmlformats.org/presentationml/2006/main">
  <p:tag name="_INSTRUCTOR VIEW19C14C36-AC8E-43BC-9DB6-C2AAF774C7DC|PANE__TAG" val="_"/>
</p:tagLst>
</file>

<file path=ppt/tags/tag1682.xml><?xml version="1.0" encoding="utf-8"?>
<p:tagLst xmlns:p="http://schemas.openxmlformats.org/presentationml/2006/main">
  <p:tag name="_INSTRUCTOR VIEW19C14C36-AC8E-43BC-9DB6-C2AAF774C7DC|PANE__TAG" val="_"/>
</p:tagLst>
</file>

<file path=ppt/tags/tag1683.xml><?xml version="1.0" encoding="utf-8"?>
<p:tagLst xmlns:p="http://schemas.openxmlformats.org/presentationml/2006/main">
  <p:tag name="_INSTRUCTOR VIEW19C14C36-AC8E-43BC-9DB6-C2AAF774C7DC|PANE__TAG" val="_"/>
</p:tagLst>
</file>

<file path=ppt/tags/tag1684.xml><?xml version="1.0" encoding="utf-8"?>
<p:tagLst xmlns:p="http://schemas.openxmlformats.org/presentationml/2006/main">
  <p:tag name="_INSTRUCTOR VIEW19C14C36-AC8E-43BC-9DB6-C2AAF774C7DC|PANE__TAG" val="_"/>
</p:tagLst>
</file>

<file path=ppt/tags/tag1685.xml><?xml version="1.0" encoding="utf-8"?>
<p:tagLst xmlns:p="http://schemas.openxmlformats.org/presentationml/2006/main">
  <p:tag name="_INSTRUCTOR VIEW19C14C36-AC8E-43BC-9DB6-C2AAF774C7DC|PANE__TAG" val="_"/>
</p:tagLst>
</file>

<file path=ppt/tags/tag1686.xml><?xml version="1.0" encoding="utf-8"?>
<p:tagLst xmlns:p="http://schemas.openxmlformats.org/presentationml/2006/main">
  <p:tag name="_INSTRUCTOR VIEW19C14C36-AC8E-43BC-9DB6-C2AAF774C7DC|PANE__TAG" val="_"/>
</p:tagLst>
</file>

<file path=ppt/tags/tag1687.xml><?xml version="1.0" encoding="utf-8"?>
<p:tagLst xmlns:p="http://schemas.openxmlformats.org/presentationml/2006/main">
  <p:tag name="_INSTRUCTOR VIEW19C14C36-AC8E-43BC-9DB6-C2AAF774C7DC|PANE__TAG" val="_"/>
</p:tagLst>
</file>

<file path=ppt/tags/tag1688.xml><?xml version="1.0" encoding="utf-8"?>
<p:tagLst xmlns:p="http://schemas.openxmlformats.org/presentationml/2006/main">
  <p:tag name="_INSTRUCTOR VIEW19C14C36-AC8E-43BC-9DB6-C2AAF774C7DC|PANE__TAG" val="_"/>
</p:tagLst>
</file>

<file path=ppt/tags/tag1689.xml><?xml version="1.0" encoding="utf-8"?>
<p:tagLst xmlns:p="http://schemas.openxmlformats.org/presentationml/2006/main">
  <p:tag name="_INSTRUCTOR VIEW19C14C36-AC8E-43BC-9DB6-C2AAF774C7DC|PANE__TAG" val="_"/>
</p:tagLst>
</file>

<file path=ppt/tags/tag169.xml><?xml version="1.0" encoding="utf-8"?>
<p:tagLst xmlns:p="http://schemas.openxmlformats.org/presentationml/2006/main">
  <p:tag name="_INSTRUCTOR VIEW19C14C36-AC8E-43BC-9DB6-C2AAF774C7DC|PANE__TAG" val="_"/>
</p:tagLst>
</file>

<file path=ppt/tags/tag1690.xml><?xml version="1.0" encoding="utf-8"?>
<p:tagLst xmlns:p="http://schemas.openxmlformats.org/presentationml/2006/main">
  <p:tag name="_INSTRUCTOR VIEW19C14C36-AC8E-43BC-9DB6-C2AAF774C7DC|PANE__TAG" val="_"/>
</p:tagLst>
</file>

<file path=ppt/tags/tag1691.xml><?xml version="1.0" encoding="utf-8"?>
<p:tagLst xmlns:p="http://schemas.openxmlformats.org/presentationml/2006/main">
  <p:tag name="_INSTRUCTOR VIEW19C14C36-AC8E-43BC-9DB6-C2AAF774C7DC|PANE__TAG" val="_"/>
</p:tagLst>
</file>

<file path=ppt/tags/tag1692.xml><?xml version="1.0" encoding="utf-8"?>
<p:tagLst xmlns:p="http://schemas.openxmlformats.org/presentationml/2006/main">
  <p:tag name="_INSTRUCTOR VIEW19C14C36-AC8E-43BC-9DB6-C2AAF774C7DC|PANE__TAG" val="_"/>
</p:tagLst>
</file>

<file path=ppt/tags/tag1693.xml><?xml version="1.0" encoding="utf-8"?>
<p:tagLst xmlns:p="http://schemas.openxmlformats.org/presentationml/2006/main">
  <p:tag name="_INSTRUCTOR VIEW19C14C36-AC8E-43BC-9DB6-C2AAF774C7DC|PANE__TAG" val="_"/>
</p:tagLst>
</file>

<file path=ppt/tags/tag1694.xml><?xml version="1.0" encoding="utf-8"?>
<p:tagLst xmlns:p="http://schemas.openxmlformats.org/presentationml/2006/main">
  <p:tag name="_INSTRUCTOR VIEW19C14C36-AC8E-43BC-9DB6-C2AAF774C7DC|PANE__TAG" val="_"/>
</p:tagLst>
</file>

<file path=ppt/tags/tag1695.xml><?xml version="1.0" encoding="utf-8"?>
<p:tagLst xmlns:p="http://schemas.openxmlformats.org/presentationml/2006/main">
  <p:tag name="_INSTRUCTOR VIEW19C14C36-AC8E-43BC-9DB6-C2AAF774C7DC|PANE__TAG" val="_"/>
</p:tagLst>
</file>

<file path=ppt/tags/tag1696.xml><?xml version="1.0" encoding="utf-8"?>
<p:tagLst xmlns:p="http://schemas.openxmlformats.org/presentationml/2006/main">
  <p:tag name="_INSTRUCTOR VIEW19C14C36-AC8E-43BC-9DB6-C2AAF774C7DC|PANE__TAG" val="_"/>
</p:tagLst>
</file>

<file path=ppt/tags/tag1697.xml><?xml version="1.0" encoding="utf-8"?>
<p:tagLst xmlns:p="http://schemas.openxmlformats.org/presentationml/2006/main">
  <p:tag name="_INSTRUCTOR VIEW19C14C36-AC8E-43BC-9DB6-C2AAF774C7DC|PANE__TAG" val="_"/>
</p:tagLst>
</file>

<file path=ppt/tags/tag1698.xml><?xml version="1.0" encoding="utf-8"?>
<p:tagLst xmlns:p="http://schemas.openxmlformats.org/presentationml/2006/main">
  <p:tag name="_INSTRUCTOR VIEW19C14C36-AC8E-43BC-9DB6-C2AAF774C7DC|PANE__TAG" val="_"/>
</p:tagLst>
</file>

<file path=ppt/tags/tag1699.xml><?xml version="1.0" encoding="utf-8"?>
<p:tagLst xmlns:p="http://schemas.openxmlformats.org/presentationml/2006/main">
  <p:tag name="_INSTRUCTOR VIEW19C14C36-AC8E-43BC-9DB6-C2AAF774C7DC|PANE__TAG" val="_"/>
</p:tagLst>
</file>

<file path=ppt/tags/tag17.xml><?xml version="1.0" encoding="utf-8"?>
<p:tagLst xmlns:p="http://schemas.openxmlformats.org/presentationml/2006/main">
  <p:tag name="_INSTRUCTOR VIEW19C14C36-AC8E-43BC-9DB6-C2AAF774C7DC|PANE__TAG" val="_"/>
</p:tagLst>
</file>

<file path=ppt/tags/tag170.xml><?xml version="1.0" encoding="utf-8"?>
<p:tagLst xmlns:p="http://schemas.openxmlformats.org/presentationml/2006/main">
  <p:tag name="_INSTRUCTOR VIEW19C14C36-AC8E-43BC-9DB6-C2AAF774C7DC|PANE__TAG" val="_"/>
</p:tagLst>
</file>

<file path=ppt/tags/tag1700.xml><?xml version="1.0" encoding="utf-8"?>
<p:tagLst xmlns:p="http://schemas.openxmlformats.org/presentationml/2006/main">
  <p:tag name="_INSTRUCTOR VIEW19C14C36-AC8E-43BC-9DB6-C2AAF774C7DC|PANE__TAG" val="_"/>
</p:tagLst>
</file>

<file path=ppt/tags/tag1701.xml><?xml version="1.0" encoding="utf-8"?>
<p:tagLst xmlns:p="http://schemas.openxmlformats.org/presentationml/2006/main">
  <p:tag name="_INSTRUCTOR VIEW19C14C36-AC8E-43BC-9DB6-C2AAF774C7DC|PANE__TAG" val="_"/>
</p:tagLst>
</file>

<file path=ppt/tags/tag1702.xml><?xml version="1.0" encoding="utf-8"?>
<p:tagLst xmlns:p="http://schemas.openxmlformats.org/presentationml/2006/main">
  <p:tag name="_INSTRUCTOR VIEW19C14C36-AC8E-43BC-9DB6-C2AAF774C7DC|PANE__TAG" val="_"/>
</p:tagLst>
</file>

<file path=ppt/tags/tag1703.xml><?xml version="1.0" encoding="utf-8"?>
<p:tagLst xmlns:p="http://schemas.openxmlformats.org/presentationml/2006/main">
  <p:tag name="_INSTRUCTOR VIEW19C14C36-AC8E-43BC-9DB6-C2AAF774C7DC|PANE__TAG" val="_"/>
</p:tagLst>
</file>

<file path=ppt/tags/tag1704.xml><?xml version="1.0" encoding="utf-8"?>
<p:tagLst xmlns:p="http://schemas.openxmlformats.org/presentationml/2006/main">
  <p:tag name="_INSTRUCTOR VIEW19C14C36-AC8E-43BC-9DB6-C2AAF774C7DC|PANE__TAG" val="_"/>
</p:tagLst>
</file>

<file path=ppt/tags/tag1705.xml><?xml version="1.0" encoding="utf-8"?>
<p:tagLst xmlns:p="http://schemas.openxmlformats.org/presentationml/2006/main">
  <p:tag name="_INSTRUCTOR VIEW19C14C36-AC8E-43BC-9DB6-C2AAF774C7DC|PANE__TAG" val="_"/>
</p:tagLst>
</file>

<file path=ppt/tags/tag1706.xml><?xml version="1.0" encoding="utf-8"?>
<p:tagLst xmlns:p="http://schemas.openxmlformats.org/presentationml/2006/main">
  <p:tag name="_INSTRUCTOR VIEW19C14C36-AC8E-43BC-9DB6-C2AAF774C7DC|PANE__TAG" val="_"/>
</p:tagLst>
</file>

<file path=ppt/tags/tag1707.xml><?xml version="1.0" encoding="utf-8"?>
<p:tagLst xmlns:p="http://schemas.openxmlformats.org/presentationml/2006/main">
  <p:tag name="_INSTRUCTOR VIEW19C14C36-AC8E-43BC-9DB6-C2AAF774C7DC|PANE__TAG" val="_"/>
</p:tagLst>
</file>

<file path=ppt/tags/tag1708.xml><?xml version="1.0" encoding="utf-8"?>
<p:tagLst xmlns:p="http://schemas.openxmlformats.org/presentationml/2006/main">
  <p:tag name="_INSTRUCTOR VIEW19C14C36-AC8E-43BC-9DB6-C2AAF774C7DC|PANE__TAG" val="_"/>
</p:tagLst>
</file>

<file path=ppt/tags/tag1709.xml><?xml version="1.0" encoding="utf-8"?>
<p:tagLst xmlns:p="http://schemas.openxmlformats.org/presentationml/2006/main">
  <p:tag name="_INSTRUCTOR VIEW19C14C36-AC8E-43BC-9DB6-C2AAF774C7DC|PANE__TAG" val="_"/>
</p:tagLst>
</file>

<file path=ppt/tags/tag171.xml><?xml version="1.0" encoding="utf-8"?>
<p:tagLst xmlns:p="http://schemas.openxmlformats.org/presentationml/2006/main">
  <p:tag name="_INSTRUCTOR VIEW19C14C36-AC8E-43BC-9DB6-C2AAF774C7DC|PANE__TAG" val="_"/>
</p:tagLst>
</file>

<file path=ppt/tags/tag1710.xml><?xml version="1.0" encoding="utf-8"?>
<p:tagLst xmlns:p="http://schemas.openxmlformats.org/presentationml/2006/main">
  <p:tag name="_INSTRUCTOR VIEW19C14C36-AC8E-43BC-9DB6-C2AAF774C7DC|PANE__TAG" val="_"/>
</p:tagLst>
</file>

<file path=ppt/tags/tag1711.xml><?xml version="1.0" encoding="utf-8"?>
<p:tagLst xmlns:p="http://schemas.openxmlformats.org/presentationml/2006/main">
  <p:tag name="_INSTRUCTOR VIEW19C14C36-AC8E-43BC-9DB6-C2AAF774C7DC|PANE__TAG" val="_"/>
</p:tagLst>
</file>

<file path=ppt/tags/tag1712.xml><?xml version="1.0" encoding="utf-8"?>
<p:tagLst xmlns:p="http://schemas.openxmlformats.org/presentationml/2006/main">
  <p:tag name="_INSTRUCTOR VIEW19C14C36-AC8E-43BC-9DB6-C2AAF774C7DC|PANE__TAG" val="_"/>
</p:tagLst>
</file>

<file path=ppt/tags/tag1713.xml><?xml version="1.0" encoding="utf-8"?>
<p:tagLst xmlns:p="http://schemas.openxmlformats.org/presentationml/2006/main">
  <p:tag name="_INSTRUCTOR VIEW19C14C36-AC8E-43BC-9DB6-C2AAF774C7DC|PANE__TAG" val="_"/>
</p:tagLst>
</file>

<file path=ppt/tags/tag1714.xml><?xml version="1.0" encoding="utf-8"?>
<p:tagLst xmlns:p="http://schemas.openxmlformats.org/presentationml/2006/main">
  <p:tag name="_INSTRUCTOR VIEW19C14C36-AC8E-43BC-9DB6-C2AAF774C7DC|PANE__TAG" val="_"/>
</p:tagLst>
</file>

<file path=ppt/tags/tag1715.xml><?xml version="1.0" encoding="utf-8"?>
<p:tagLst xmlns:p="http://schemas.openxmlformats.org/presentationml/2006/main">
  <p:tag name="_INSTRUCTOR VIEW19C14C36-AC8E-43BC-9DB6-C2AAF774C7DC|PANE__TAG" val="_"/>
</p:tagLst>
</file>

<file path=ppt/tags/tag1716.xml><?xml version="1.0" encoding="utf-8"?>
<p:tagLst xmlns:p="http://schemas.openxmlformats.org/presentationml/2006/main">
  <p:tag name="_INSTRUCTOR VIEW19C14C36-AC8E-43BC-9DB6-C2AAF774C7DC|PANE__TAG" val="_"/>
</p:tagLst>
</file>

<file path=ppt/tags/tag1717.xml><?xml version="1.0" encoding="utf-8"?>
<p:tagLst xmlns:p="http://schemas.openxmlformats.org/presentationml/2006/main">
  <p:tag name="_INSTRUCTOR VIEW19C14C36-AC8E-43BC-9DB6-C2AAF774C7DC|PANE__TAG" val="_"/>
</p:tagLst>
</file>

<file path=ppt/tags/tag1718.xml><?xml version="1.0" encoding="utf-8"?>
<p:tagLst xmlns:p="http://schemas.openxmlformats.org/presentationml/2006/main">
  <p:tag name="_INSTRUCTOR VIEW19C14C36-AC8E-43BC-9DB6-C2AAF774C7DC|PANE__TAG" val="_"/>
</p:tagLst>
</file>

<file path=ppt/tags/tag1719.xml><?xml version="1.0" encoding="utf-8"?>
<p:tagLst xmlns:p="http://schemas.openxmlformats.org/presentationml/2006/main">
  <p:tag name="_INSTRUCTOR VIEW19C14C36-AC8E-43BC-9DB6-C2AAF774C7DC|PANE__TAG" val="_"/>
</p:tagLst>
</file>

<file path=ppt/tags/tag172.xml><?xml version="1.0" encoding="utf-8"?>
<p:tagLst xmlns:p="http://schemas.openxmlformats.org/presentationml/2006/main">
  <p:tag name="_INSTRUCTOR VIEW19C14C36-AC8E-43BC-9DB6-C2AAF774C7DC|PANE__TAG" val="_"/>
</p:tagLst>
</file>

<file path=ppt/tags/tag1720.xml><?xml version="1.0" encoding="utf-8"?>
<p:tagLst xmlns:p="http://schemas.openxmlformats.org/presentationml/2006/main">
  <p:tag name="_INSTRUCTOR VIEW19C14C36-AC8E-43BC-9DB6-C2AAF774C7DC|PANE__TAG" val="_"/>
</p:tagLst>
</file>

<file path=ppt/tags/tag1721.xml><?xml version="1.0" encoding="utf-8"?>
<p:tagLst xmlns:p="http://schemas.openxmlformats.org/presentationml/2006/main">
  <p:tag name="_INSTRUCTOR VIEW19C14C36-AC8E-43BC-9DB6-C2AAF774C7DC|PANE__TAG" val="_"/>
</p:tagLst>
</file>

<file path=ppt/tags/tag1722.xml><?xml version="1.0" encoding="utf-8"?>
<p:tagLst xmlns:p="http://schemas.openxmlformats.org/presentationml/2006/main">
  <p:tag name="_INSTRUCTOR VIEW19C14C36-AC8E-43BC-9DB6-C2AAF774C7DC|PANE__TAG" val="_"/>
</p:tagLst>
</file>

<file path=ppt/tags/tag1723.xml><?xml version="1.0" encoding="utf-8"?>
<p:tagLst xmlns:p="http://schemas.openxmlformats.org/presentationml/2006/main">
  <p:tag name="_INSTRUCTOR VIEW19C14C36-AC8E-43BC-9DB6-C2AAF774C7DC|PANE__TAG" val="_"/>
</p:tagLst>
</file>

<file path=ppt/tags/tag1724.xml><?xml version="1.0" encoding="utf-8"?>
<p:tagLst xmlns:p="http://schemas.openxmlformats.org/presentationml/2006/main">
  <p:tag name="_INSTRUCTOR VIEW19C14C36-AC8E-43BC-9DB6-C2AAF774C7DC|PANE__TAG" val="_"/>
</p:tagLst>
</file>

<file path=ppt/tags/tag1725.xml><?xml version="1.0" encoding="utf-8"?>
<p:tagLst xmlns:p="http://schemas.openxmlformats.org/presentationml/2006/main">
  <p:tag name="_INSTRUCTOR VIEW19C14C36-AC8E-43BC-9DB6-C2AAF774C7DC|PANE__TAG" val="_"/>
</p:tagLst>
</file>

<file path=ppt/tags/tag1726.xml><?xml version="1.0" encoding="utf-8"?>
<p:tagLst xmlns:p="http://schemas.openxmlformats.org/presentationml/2006/main">
  <p:tag name="_INSTRUCTOR VIEW19C14C36-AC8E-43BC-9DB6-C2AAF774C7DC|PANE__TAG" val="_"/>
</p:tagLst>
</file>

<file path=ppt/tags/tag1727.xml><?xml version="1.0" encoding="utf-8"?>
<p:tagLst xmlns:p="http://schemas.openxmlformats.org/presentationml/2006/main">
  <p:tag name="_INSTRUCTOR VIEW19C14C36-AC8E-43BC-9DB6-C2AAF774C7DC|PANE__TAG" val="_"/>
</p:tagLst>
</file>

<file path=ppt/tags/tag1728.xml><?xml version="1.0" encoding="utf-8"?>
<p:tagLst xmlns:p="http://schemas.openxmlformats.org/presentationml/2006/main">
  <p:tag name="_INSTRUCTOR VIEW19C14C36-AC8E-43BC-9DB6-C2AAF774C7DC|PANE__TAG" val="_"/>
</p:tagLst>
</file>

<file path=ppt/tags/tag1729.xml><?xml version="1.0" encoding="utf-8"?>
<p:tagLst xmlns:p="http://schemas.openxmlformats.org/presentationml/2006/main">
  <p:tag name="_INSTRUCTOR VIEW19C14C36-AC8E-43BC-9DB6-C2AAF774C7DC|PANE__TAG" val="_"/>
</p:tagLst>
</file>

<file path=ppt/tags/tag173.xml><?xml version="1.0" encoding="utf-8"?>
<p:tagLst xmlns:p="http://schemas.openxmlformats.org/presentationml/2006/main">
  <p:tag name="_INSTRUCTOR VIEW19C14C36-AC8E-43BC-9DB6-C2AAF774C7DC|PANE__TAG" val="_"/>
</p:tagLst>
</file>

<file path=ppt/tags/tag1730.xml><?xml version="1.0" encoding="utf-8"?>
<p:tagLst xmlns:p="http://schemas.openxmlformats.org/presentationml/2006/main">
  <p:tag name="_INSTRUCTOR VIEW19C14C36-AC8E-43BC-9DB6-C2AAF774C7DC|PANE__TAG" val="_"/>
</p:tagLst>
</file>

<file path=ppt/tags/tag1731.xml><?xml version="1.0" encoding="utf-8"?>
<p:tagLst xmlns:p="http://schemas.openxmlformats.org/presentationml/2006/main">
  <p:tag name="_INSTRUCTOR VIEW19C14C36-AC8E-43BC-9DB6-C2AAF774C7DC|PANE__TAG" val="_"/>
</p:tagLst>
</file>

<file path=ppt/tags/tag1732.xml><?xml version="1.0" encoding="utf-8"?>
<p:tagLst xmlns:p="http://schemas.openxmlformats.org/presentationml/2006/main">
  <p:tag name="_INSTRUCTOR VIEW19C14C36-AC8E-43BC-9DB6-C2AAF774C7DC|PANE__TAG" val="_"/>
</p:tagLst>
</file>

<file path=ppt/tags/tag1733.xml><?xml version="1.0" encoding="utf-8"?>
<p:tagLst xmlns:p="http://schemas.openxmlformats.org/presentationml/2006/main">
  <p:tag name="_INSTRUCTOR VIEW19C14C36-AC8E-43BC-9DB6-C2AAF774C7DC|PANE__TAG" val="_"/>
</p:tagLst>
</file>

<file path=ppt/tags/tag1734.xml><?xml version="1.0" encoding="utf-8"?>
<p:tagLst xmlns:p="http://schemas.openxmlformats.org/presentationml/2006/main">
  <p:tag name="_INSTRUCTOR VIEW19C14C36-AC8E-43BC-9DB6-C2AAF774C7DC|PANE__TAG" val="_"/>
</p:tagLst>
</file>

<file path=ppt/tags/tag1735.xml><?xml version="1.0" encoding="utf-8"?>
<p:tagLst xmlns:p="http://schemas.openxmlformats.org/presentationml/2006/main">
  <p:tag name="_INSTRUCTOR VIEW19C14C36-AC8E-43BC-9DB6-C2AAF774C7DC|PANE__TAG" val="_"/>
</p:tagLst>
</file>

<file path=ppt/tags/tag1736.xml><?xml version="1.0" encoding="utf-8"?>
<p:tagLst xmlns:p="http://schemas.openxmlformats.org/presentationml/2006/main">
  <p:tag name="_INSTRUCTOR VIEW19C14C36-AC8E-43BC-9DB6-C2AAF774C7DC|PANE__TAG" val="_"/>
</p:tagLst>
</file>

<file path=ppt/tags/tag1737.xml><?xml version="1.0" encoding="utf-8"?>
<p:tagLst xmlns:p="http://schemas.openxmlformats.org/presentationml/2006/main">
  <p:tag name="_INSTRUCTOR VIEW19C14C36-AC8E-43BC-9DB6-C2AAF774C7DC|PANE__TAG" val="_"/>
</p:tagLst>
</file>

<file path=ppt/tags/tag1738.xml><?xml version="1.0" encoding="utf-8"?>
<p:tagLst xmlns:p="http://schemas.openxmlformats.org/presentationml/2006/main">
  <p:tag name="_INSTRUCTOR VIEW19C14C36-AC8E-43BC-9DB6-C2AAF774C7DC|PANE__TAG" val="_"/>
</p:tagLst>
</file>

<file path=ppt/tags/tag1739.xml><?xml version="1.0" encoding="utf-8"?>
<p:tagLst xmlns:p="http://schemas.openxmlformats.org/presentationml/2006/main">
  <p:tag name="_INSTRUCTOR VIEW19C14C36-AC8E-43BC-9DB6-C2AAF774C7DC|PANE__TAG" val="_"/>
</p:tagLst>
</file>

<file path=ppt/tags/tag174.xml><?xml version="1.0" encoding="utf-8"?>
<p:tagLst xmlns:p="http://schemas.openxmlformats.org/presentationml/2006/main">
  <p:tag name="_INSTRUCTOR VIEW19C14C36-AC8E-43BC-9DB6-C2AAF774C7DC|PANE__TAG" val="_"/>
</p:tagLst>
</file>

<file path=ppt/tags/tag1740.xml><?xml version="1.0" encoding="utf-8"?>
<p:tagLst xmlns:p="http://schemas.openxmlformats.org/presentationml/2006/main">
  <p:tag name="_INSTRUCTOR VIEW19C14C36-AC8E-43BC-9DB6-C2AAF774C7DC|PANE__TAG" val="_"/>
</p:tagLst>
</file>

<file path=ppt/tags/tag1741.xml><?xml version="1.0" encoding="utf-8"?>
<p:tagLst xmlns:p="http://schemas.openxmlformats.org/presentationml/2006/main">
  <p:tag name="_INSTRUCTOR VIEW19C14C36-AC8E-43BC-9DB6-C2AAF774C7DC|PANE__TAG" val="_"/>
</p:tagLst>
</file>

<file path=ppt/tags/tag1742.xml><?xml version="1.0" encoding="utf-8"?>
<p:tagLst xmlns:p="http://schemas.openxmlformats.org/presentationml/2006/main">
  <p:tag name="_INSTRUCTOR VIEW19C14C36-AC8E-43BC-9DB6-C2AAF774C7DC|PANE__TAG" val="_"/>
</p:tagLst>
</file>

<file path=ppt/tags/tag1743.xml><?xml version="1.0" encoding="utf-8"?>
<p:tagLst xmlns:p="http://schemas.openxmlformats.org/presentationml/2006/main">
  <p:tag name="_INSTRUCTOR VIEW19C14C36-AC8E-43BC-9DB6-C2AAF774C7DC|PANE__TAG" val="_"/>
</p:tagLst>
</file>

<file path=ppt/tags/tag1744.xml><?xml version="1.0" encoding="utf-8"?>
<p:tagLst xmlns:p="http://schemas.openxmlformats.org/presentationml/2006/main">
  <p:tag name="_INSTRUCTOR VIEW19C14C36-AC8E-43BC-9DB6-C2AAF774C7DC|PANE__TAG" val="_"/>
</p:tagLst>
</file>

<file path=ppt/tags/tag1745.xml><?xml version="1.0" encoding="utf-8"?>
<p:tagLst xmlns:p="http://schemas.openxmlformats.org/presentationml/2006/main">
  <p:tag name="_INSTRUCTOR VIEW19C14C36-AC8E-43BC-9DB6-C2AAF774C7DC|PANE__TAG" val="_"/>
</p:tagLst>
</file>

<file path=ppt/tags/tag1746.xml><?xml version="1.0" encoding="utf-8"?>
<p:tagLst xmlns:p="http://schemas.openxmlformats.org/presentationml/2006/main">
  <p:tag name="_INSTRUCTOR VIEW19C14C36-AC8E-43BC-9DB6-C2AAF774C7DC|PANE__TAG" val="_"/>
</p:tagLst>
</file>

<file path=ppt/tags/tag1747.xml><?xml version="1.0" encoding="utf-8"?>
<p:tagLst xmlns:p="http://schemas.openxmlformats.org/presentationml/2006/main">
  <p:tag name="_INSTRUCTOR VIEW19C14C36-AC8E-43BC-9DB6-C2AAF774C7DC|PANE__TAG" val="_"/>
</p:tagLst>
</file>

<file path=ppt/tags/tag1748.xml><?xml version="1.0" encoding="utf-8"?>
<p:tagLst xmlns:p="http://schemas.openxmlformats.org/presentationml/2006/main">
  <p:tag name="_INSTRUCTOR VIEW19C14C36-AC8E-43BC-9DB6-C2AAF774C7DC|PANE__TAG" val="_"/>
</p:tagLst>
</file>

<file path=ppt/tags/tag1749.xml><?xml version="1.0" encoding="utf-8"?>
<p:tagLst xmlns:p="http://schemas.openxmlformats.org/presentationml/2006/main">
  <p:tag name="_INSTRUCTOR VIEW19C14C36-AC8E-43BC-9DB6-C2AAF774C7DC|PANE__TAG" val="_"/>
</p:tagLst>
</file>

<file path=ppt/tags/tag175.xml><?xml version="1.0" encoding="utf-8"?>
<p:tagLst xmlns:p="http://schemas.openxmlformats.org/presentationml/2006/main">
  <p:tag name="_INSTRUCTOR VIEW19C14C36-AC8E-43BC-9DB6-C2AAF774C7DC|PANE__TAG" val="_"/>
</p:tagLst>
</file>

<file path=ppt/tags/tag1750.xml><?xml version="1.0" encoding="utf-8"?>
<p:tagLst xmlns:p="http://schemas.openxmlformats.org/presentationml/2006/main">
  <p:tag name="_INSTRUCTOR VIEW19C14C36-AC8E-43BC-9DB6-C2AAF774C7DC|PANE__TAG" val="_"/>
</p:tagLst>
</file>

<file path=ppt/tags/tag1751.xml><?xml version="1.0" encoding="utf-8"?>
<p:tagLst xmlns:p="http://schemas.openxmlformats.org/presentationml/2006/main">
  <p:tag name="_INSTRUCTOR VIEW19C14C36-AC8E-43BC-9DB6-C2AAF774C7DC|PANE__TAG" val="_"/>
</p:tagLst>
</file>

<file path=ppt/tags/tag1752.xml><?xml version="1.0" encoding="utf-8"?>
<p:tagLst xmlns:p="http://schemas.openxmlformats.org/presentationml/2006/main">
  <p:tag name="_INSTRUCTOR VIEW19C14C36-AC8E-43BC-9DB6-C2AAF774C7DC|PANE__TAG" val="_"/>
</p:tagLst>
</file>

<file path=ppt/tags/tag1753.xml><?xml version="1.0" encoding="utf-8"?>
<p:tagLst xmlns:p="http://schemas.openxmlformats.org/presentationml/2006/main">
  <p:tag name="_INSTRUCTOR VIEW19C14C36-AC8E-43BC-9DB6-C2AAF774C7DC|PANE__TAG" val="_"/>
</p:tagLst>
</file>

<file path=ppt/tags/tag1754.xml><?xml version="1.0" encoding="utf-8"?>
<p:tagLst xmlns:p="http://schemas.openxmlformats.org/presentationml/2006/main">
  <p:tag name="_INSTRUCTOR VIEW19C14C36-AC8E-43BC-9DB6-C2AAF774C7DC|PANE__TAG" val="_"/>
</p:tagLst>
</file>

<file path=ppt/tags/tag1755.xml><?xml version="1.0" encoding="utf-8"?>
<p:tagLst xmlns:p="http://schemas.openxmlformats.org/presentationml/2006/main">
  <p:tag name="_INSTRUCTOR VIEW19C14C36-AC8E-43BC-9DB6-C2AAF774C7DC|PANE__TAG" val="_"/>
</p:tagLst>
</file>

<file path=ppt/tags/tag1756.xml><?xml version="1.0" encoding="utf-8"?>
<p:tagLst xmlns:p="http://schemas.openxmlformats.org/presentationml/2006/main">
  <p:tag name="_INSTRUCTOR VIEW19C14C36-AC8E-43BC-9DB6-C2AAF774C7DC|PANE__TAG" val="_"/>
</p:tagLst>
</file>

<file path=ppt/tags/tag1757.xml><?xml version="1.0" encoding="utf-8"?>
<p:tagLst xmlns:p="http://schemas.openxmlformats.org/presentationml/2006/main">
  <p:tag name="_INSTRUCTOR VIEW19C14C36-AC8E-43BC-9DB6-C2AAF774C7DC|PANE__TAG" val="_"/>
</p:tagLst>
</file>

<file path=ppt/tags/tag1758.xml><?xml version="1.0" encoding="utf-8"?>
<p:tagLst xmlns:p="http://schemas.openxmlformats.org/presentationml/2006/main">
  <p:tag name="_INSTRUCTOR VIEW19C14C36-AC8E-43BC-9DB6-C2AAF774C7DC|PANE__TAG" val="_"/>
</p:tagLst>
</file>

<file path=ppt/tags/tag1759.xml><?xml version="1.0" encoding="utf-8"?>
<p:tagLst xmlns:p="http://schemas.openxmlformats.org/presentationml/2006/main">
  <p:tag name="_INSTRUCTOR VIEW19C14C36-AC8E-43BC-9DB6-C2AAF774C7DC|PANE__TAG" val="_"/>
</p:tagLst>
</file>

<file path=ppt/tags/tag176.xml><?xml version="1.0" encoding="utf-8"?>
<p:tagLst xmlns:p="http://schemas.openxmlformats.org/presentationml/2006/main">
  <p:tag name="_INSTRUCTOR VIEW19C14C36-AC8E-43BC-9DB6-C2AAF774C7DC|PANE__TAG" val="_"/>
</p:tagLst>
</file>

<file path=ppt/tags/tag1760.xml><?xml version="1.0" encoding="utf-8"?>
<p:tagLst xmlns:p="http://schemas.openxmlformats.org/presentationml/2006/main">
  <p:tag name="_INSTRUCTOR VIEW19C14C36-AC8E-43BC-9DB6-C2AAF774C7DC|PANE__TAG" val="_"/>
</p:tagLst>
</file>

<file path=ppt/tags/tag1761.xml><?xml version="1.0" encoding="utf-8"?>
<p:tagLst xmlns:p="http://schemas.openxmlformats.org/presentationml/2006/main">
  <p:tag name="_INSTRUCTOR VIEW19C14C36-AC8E-43BC-9DB6-C2AAF774C7DC|PANE__TAG" val="_"/>
</p:tagLst>
</file>

<file path=ppt/tags/tag1762.xml><?xml version="1.0" encoding="utf-8"?>
<p:tagLst xmlns:p="http://schemas.openxmlformats.org/presentationml/2006/main">
  <p:tag name="_INSTRUCTOR VIEW19C14C36-AC8E-43BC-9DB6-C2AAF774C7DC|PANE__TAG" val="_"/>
</p:tagLst>
</file>

<file path=ppt/tags/tag1763.xml><?xml version="1.0" encoding="utf-8"?>
<p:tagLst xmlns:p="http://schemas.openxmlformats.org/presentationml/2006/main">
  <p:tag name="_INSTRUCTOR VIEW19C14C36-AC8E-43BC-9DB6-C2AAF774C7DC|PANE__TAG" val="_"/>
</p:tagLst>
</file>

<file path=ppt/tags/tag1764.xml><?xml version="1.0" encoding="utf-8"?>
<p:tagLst xmlns:p="http://schemas.openxmlformats.org/presentationml/2006/main">
  <p:tag name="_INSTRUCTOR VIEW19C14C36-AC8E-43BC-9DB6-C2AAF774C7DC|PANE__TAG" val="_"/>
</p:tagLst>
</file>

<file path=ppt/tags/tag1765.xml><?xml version="1.0" encoding="utf-8"?>
<p:tagLst xmlns:p="http://schemas.openxmlformats.org/presentationml/2006/main">
  <p:tag name="_INSTRUCTOR VIEW19C14C36-AC8E-43BC-9DB6-C2AAF774C7DC|PANE__TAG" val="_"/>
</p:tagLst>
</file>

<file path=ppt/tags/tag1766.xml><?xml version="1.0" encoding="utf-8"?>
<p:tagLst xmlns:p="http://schemas.openxmlformats.org/presentationml/2006/main">
  <p:tag name="_INSTRUCTOR VIEW19C14C36-AC8E-43BC-9DB6-C2AAF774C7DC|PANE__TAG" val="_"/>
</p:tagLst>
</file>

<file path=ppt/tags/tag1767.xml><?xml version="1.0" encoding="utf-8"?>
<p:tagLst xmlns:p="http://schemas.openxmlformats.org/presentationml/2006/main">
  <p:tag name="_INSTRUCTOR VIEW19C14C36-AC8E-43BC-9DB6-C2AAF774C7DC|PANE__TAG" val="_"/>
</p:tagLst>
</file>

<file path=ppt/tags/tag1768.xml><?xml version="1.0" encoding="utf-8"?>
<p:tagLst xmlns:p="http://schemas.openxmlformats.org/presentationml/2006/main">
  <p:tag name="_INSTRUCTOR VIEW19C14C36-AC8E-43BC-9DB6-C2AAF774C7DC|PANE__TAG" val="_"/>
</p:tagLst>
</file>

<file path=ppt/tags/tag1769.xml><?xml version="1.0" encoding="utf-8"?>
<p:tagLst xmlns:p="http://schemas.openxmlformats.org/presentationml/2006/main">
  <p:tag name="_INSTRUCTOR VIEW19C14C36-AC8E-43BC-9DB6-C2AAF774C7DC|PANE__TAG" val="_"/>
</p:tagLst>
</file>

<file path=ppt/tags/tag177.xml><?xml version="1.0" encoding="utf-8"?>
<p:tagLst xmlns:p="http://schemas.openxmlformats.org/presentationml/2006/main">
  <p:tag name="_INSTRUCTOR VIEW19C14C36-AC8E-43BC-9DB6-C2AAF774C7DC|PANE__TAG" val="_"/>
</p:tagLst>
</file>

<file path=ppt/tags/tag1770.xml><?xml version="1.0" encoding="utf-8"?>
<p:tagLst xmlns:p="http://schemas.openxmlformats.org/presentationml/2006/main">
  <p:tag name="_INSTRUCTOR VIEW19C14C36-AC8E-43BC-9DB6-C2AAF774C7DC|PANE__TAG" val="_"/>
</p:tagLst>
</file>

<file path=ppt/tags/tag1771.xml><?xml version="1.0" encoding="utf-8"?>
<p:tagLst xmlns:p="http://schemas.openxmlformats.org/presentationml/2006/main">
  <p:tag name="_INSTRUCTOR VIEW19C14C36-AC8E-43BC-9DB6-C2AAF774C7DC|PANE__TAG" val="_"/>
</p:tagLst>
</file>

<file path=ppt/tags/tag1772.xml><?xml version="1.0" encoding="utf-8"?>
<p:tagLst xmlns:p="http://schemas.openxmlformats.org/presentationml/2006/main">
  <p:tag name="_INSTRUCTOR VIEW19C14C36-AC8E-43BC-9DB6-C2AAF774C7DC|PANE__TAG" val="_"/>
</p:tagLst>
</file>

<file path=ppt/tags/tag1773.xml><?xml version="1.0" encoding="utf-8"?>
<p:tagLst xmlns:p="http://schemas.openxmlformats.org/presentationml/2006/main">
  <p:tag name="_INSTRUCTOR VIEW19C14C36-AC8E-43BC-9DB6-C2AAF774C7DC|PANE__TAG" val="_"/>
</p:tagLst>
</file>

<file path=ppt/tags/tag1774.xml><?xml version="1.0" encoding="utf-8"?>
<p:tagLst xmlns:p="http://schemas.openxmlformats.org/presentationml/2006/main">
  <p:tag name="_INSTRUCTOR VIEW19C14C36-AC8E-43BC-9DB6-C2AAF774C7DC|PANE__TAG" val="_"/>
</p:tagLst>
</file>

<file path=ppt/tags/tag1775.xml><?xml version="1.0" encoding="utf-8"?>
<p:tagLst xmlns:p="http://schemas.openxmlformats.org/presentationml/2006/main">
  <p:tag name="_INSTRUCTOR VIEW19C14C36-AC8E-43BC-9DB6-C2AAF774C7DC|PANE__TAG" val="_"/>
</p:tagLst>
</file>

<file path=ppt/tags/tag1776.xml><?xml version="1.0" encoding="utf-8"?>
<p:tagLst xmlns:p="http://schemas.openxmlformats.org/presentationml/2006/main">
  <p:tag name="_INSTRUCTOR VIEW19C14C36-AC8E-43BC-9DB6-C2AAF774C7DC|PANE__TAG" val="_"/>
</p:tagLst>
</file>

<file path=ppt/tags/tag1777.xml><?xml version="1.0" encoding="utf-8"?>
<p:tagLst xmlns:p="http://schemas.openxmlformats.org/presentationml/2006/main">
  <p:tag name="_INSTRUCTOR VIEW19C14C36-AC8E-43BC-9DB6-C2AAF774C7DC|PANE__TAG" val="_"/>
</p:tagLst>
</file>

<file path=ppt/tags/tag1778.xml><?xml version="1.0" encoding="utf-8"?>
<p:tagLst xmlns:p="http://schemas.openxmlformats.org/presentationml/2006/main">
  <p:tag name="_INSTRUCTOR VIEW19C14C36-AC8E-43BC-9DB6-C2AAF774C7DC|PANE__TAG" val="_"/>
</p:tagLst>
</file>

<file path=ppt/tags/tag1779.xml><?xml version="1.0" encoding="utf-8"?>
<p:tagLst xmlns:p="http://schemas.openxmlformats.org/presentationml/2006/main">
  <p:tag name="_INSTRUCTOR VIEW19C14C36-AC8E-43BC-9DB6-C2AAF774C7DC|PANE__TAG" val="_"/>
</p:tagLst>
</file>

<file path=ppt/tags/tag178.xml><?xml version="1.0" encoding="utf-8"?>
<p:tagLst xmlns:p="http://schemas.openxmlformats.org/presentationml/2006/main">
  <p:tag name="_INSTRUCTOR VIEW19C14C36-AC8E-43BC-9DB6-C2AAF774C7DC|PANE__TAG" val="_"/>
</p:tagLst>
</file>

<file path=ppt/tags/tag1780.xml><?xml version="1.0" encoding="utf-8"?>
<p:tagLst xmlns:p="http://schemas.openxmlformats.org/presentationml/2006/main">
  <p:tag name="_INSTRUCTOR VIEW19C14C36-AC8E-43BC-9DB6-C2AAF774C7DC|PANE__TAG" val="_"/>
</p:tagLst>
</file>

<file path=ppt/tags/tag1781.xml><?xml version="1.0" encoding="utf-8"?>
<p:tagLst xmlns:p="http://schemas.openxmlformats.org/presentationml/2006/main">
  <p:tag name="_INSTRUCTOR VIEW19C14C36-AC8E-43BC-9DB6-C2AAF774C7DC|PANE__TAG" val="_"/>
</p:tagLst>
</file>

<file path=ppt/tags/tag1782.xml><?xml version="1.0" encoding="utf-8"?>
<p:tagLst xmlns:p="http://schemas.openxmlformats.org/presentationml/2006/main">
  <p:tag name="_INSTRUCTOR VIEW19C14C36-AC8E-43BC-9DB6-C2AAF774C7DC|PANE__TAG" val="_"/>
</p:tagLst>
</file>

<file path=ppt/tags/tag1783.xml><?xml version="1.0" encoding="utf-8"?>
<p:tagLst xmlns:p="http://schemas.openxmlformats.org/presentationml/2006/main">
  <p:tag name="_INSTRUCTOR VIEW19C14C36-AC8E-43BC-9DB6-C2AAF774C7DC|PANE__TAG" val="_"/>
</p:tagLst>
</file>

<file path=ppt/tags/tag1784.xml><?xml version="1.0" encoding="utf-8"?>
<p:tagLst xmlns:p="http://schemas.openxmlformats.org/presentationml/2006/main">
  <p:tag name="_INSTRUCTOR VIEW19C14C36-AC8E-43BC-9DB6-C2AAF774C7DC|PANE__TAG" val="_"/>
</p:tagLst>
</file>

<file path=ppt/tags/tag1785.xml><?xml version="1.0" encoding="utf-8"?>
<p:tagLst xmlns:p="http://schemas.openxmlformats.org/presentationml/2006/main">
  <p:tag name="_INSTRUCTOR VIEW19C14C36-AC8E-43BC-9DB6-C2AAF774C7DC|PANE__TAG" val="_"/>
</p:tagLst>
</file>

<file path=ppt/tags/tag1786.xml><?xml version="1.0" encoding="utf-8"?>
<p:tagLst xmlns:p="http://schemas.openxmlformats.org/presentationml/2006/main">
  <p:tag name="_INSTRUCTOR VIEW19C14C36-AC8E-43BC-9DB6-C2AAF774C7DC|PANE__TAG" val="_"/>
</p:tagLst>
</file>

<file path=ppt/tags/tag1787.xml><?xml version="1.0" encoding="utf-8"?>
<p:tagLst xmlns:p="http://schemas.openxmlformats.org/presentationml/2006/main">
  <p:tag name="_INSTRUCTOR VIEW19C14C36-AC8E-43BC-9DB6-C2AAF774C7DC|PANE__TAG" val="_"/>
</p:tagLst>
</file>

<file path=ppt/tags/tag1788.xml><?xml version="1.0" encoding="utf-8"?>
<p:tagLst xmlns:p="http://schemas.openxmlformats.org/presentationml/2006/main">
  <p:tag name="_INSTRUCTOR VIEW19C14C36-AC8E-43BC-9DB6-C2AAF774C7DC|PANE__TAG" val="_"/>
</p:tagLst>
</file>

<file path=ppt/tags/tag1789.xml><?xml version="1.0" encoding="utf-8"?>
<p:tagLst xmlns:p="http://schemas.openxmlformats.org/presentationml/2006/main">
  <p:tag name="_INSTRUCTOR VIEW19C14C36-AC8E-43BC-9DB6-C2AAF774C7DC|PANE__TAG" val="_"/>
</p:tagLst>
</file>

<file path=ppt/tags/tag179.xml><?xml version="1.0" encoding="utf-8"?>
<p:tagLst xmlns:p="http://schemas.openxmlformats.org/presentationml/2006/main">
  <p:tag name="_INSTRUCTOR VIEW19C14C36-AC8E-43BC-9DB6-C2AAF774C7DC|PANE__TAG" val="_"/>
</p:tagLst>
</file>

<file path=ppt/tags/tag1790.xml><?xml version="1.0" encoding="utf-8"?>
<p:tagLst xmlns:p="http://schemas.openxmlformats.org/presentationml/2006/main">
  <p:tag name="_INSTRUCTOR VIEW19C14C36-AC8E-43BC-9DB6-C2AAF774C7DC|PANE__TAG" val="_"/>
</p:tagLst>
</file>

<file path=ppt/tags/tag1791.xml><?xml version="1.0" encoding="utf-8"?>
<p:tagLst xmlns:p="http://schemas.openxmlformats.org/presentationml/2006/main">
  <p:tag name="_INSTRUCTOR VIEW19C14C36-AC8E-43BC-9DB6-C2AAF774C7DC|PANE__TAG" val="_"/>
</p:tagLst>
</file>

<file path=ppt/tags/tag1792.xml><?xml version="1.0" encoding="utf-8"?>
<p:tagLst xmlns:p="http://schemas.openxmlformats.org/presentationml/2006/main">
  <p:tag name="_INSTRUCTOR VIEW19C14C36-AC8E-43BC-9DB6-C2AAF774C7DC|PANE__TAG" val="_"/>
</p:tagLst>
</file>

<file path=ppt/tags/tag1793.xml><?xml version="1.0" encoding="utf-8"?>
<p:tagLst xmlns:p="http://schemas.openxmlformats.org/presentationml/2006/main">
  <p:tag name="_INSTRUCTOR VIEW19C14C36-AC8E-43BC-9DB6-C2AAF774C7DC|PANE__TAG" val="_"/>
</p:tagLst>
</file>

<file path=ppt/tags/tag1794.xml><?xml version="1.0" encoding="utf-8"?>
<p:tagLst xmlns:p="http://schemas.openxmlformats.org/presentationml/2006/main">
  <p:tag name="_INSTRUCTOR VIEW19C14C36-AC8E-43BC-9DB6-C2AAF774C7DC|PANE__TAG" val="_"/>
</p:tagLst>
</file>

<file path=ppt/tags/tag1795.xml><?xml version="1.0" encoding="utf-8"?>
<p:tagLst xmlns:p="http://schemas.openxmlformats.org/presentationml/2006/main">
  <p:tag name="_INSTRUCTOR VIEW19C14C36-AC8E-43BC-9DB6-C2AAF774C7DC|PANE__TAG" val="_"/>
</p:tagLst>
</file>

<file path=ppt/tags/tag1796.xml><?xml version="1.0" encoding="utf-8"?>
<p:tagLst xmlns:p="http://schemas.openxmlformats.org/presentationml/2006/main">
  <p:tag name="_INSTRUCTOR VIEW19C14C36-AC8E-43BC-9DB6-C2AAF774C7DC|PANE__TAG" val="_"/>
</p:tagLst>
</file>

<file path=ppt/tags/tag1797.xml><?xml version="1.0" encoding="utf-8"?>
<p:tagLst xmlns:p="http://schemas.openxmlformats.org/presentationml/2006/main">
  <p:tag name="_INSTRUCTOR VIEW19C14C36-AC8E-43BC-9DB6-C2AAF774C7DC|PANE__TAG" val="_"/>
</p:tagLst>
</file>

<file path=ppt/tags/tag1798.xml><?xml version="1.0" encoding="utf-8"?>
<p:tagLst xmlns:p="http://schemas.openxmlformats.org/presentationml/2006/main">
  <p:tag name="_INSTRUCTOR VIEW19C14C36-AC8E-43BC-9DB6-C2AAF774C7DC|PANE__TAG" val="_"/>
</p:tagLst>
</file>

<file path=ppt/tags/tag1799.xml><?xml version="1.0" encoding="utf-8"?>
<p:tagLst xmlns:p="http://schemas.openxmlformats.org/presentationml/2006/main">
  <p:tag name="_INSTRUCTOR VIEW19C14C36-AC8E-43BC-9DB6-C2AAF774C7DC|PANE__TAG" val="_"/>
</p:tagLst>
</file>

<file path=ppt/tags/tag18.xml><?xml version="1.0" encoding="utf-8"?>
<p:tagLst xmlns:p="http://schemas.openxmlformats.org/presentationml/2006/main">
  <p:tag name="_INSTRUCTOR VIEW19C14C36-AC8E-43BC-9DB6-C2AAF774C7DC|PANE__TAG" val="_"/>
</p:tagLst>
</file>

<file path=ppt/tags/tag180.xml><?xml version="1.0" encoding="utf-8"?>
<p:tagLst xmlns:p="http://schemas.openxmlformats.org/presentationml/2006/main">
  <p:tag name="_INSTRUCTOR VIEW19C14C36-AC8E-43BC-9DB6-C2AAF774C7DC|PANE__TAG" val="_"/>
</p:tagLst>
</file>

<file path=ppt/tags/tag1800.xml><?xml version="1.0" encoding="utf-8"?>
<p:tagLst xmlns:p="http://schemas.openxmlformats.org/presentationml/2006/main">
  <p:tag name="_INSTRUCTOR VIEW19C14C36-AC8E-43BC-9DB6-C2AAF774C7DC|PANE__TAG" val="_"/>
</p:tagLst>
</file>

<file path=ppt/tags/tag1801.xml><?xml version="1.0" encoding="utf-8"?>
<p:tagLst xmlns:p="http://schemas.openxmlformats.org/presentationml/2006/main">
  <p:tag name="_INSTRUCTOR VIEW19C14C36-AC8E-43BC-9DB6-C2AAF774C7DC|PANE__TAG" val="_"/>
</p:tagLst>
</file>

<file path=ppt/tags/tag1802.xml><?xml version="1.0" encoding="utf-8"?>
<p:tagLst xmlns:p="http://schemas.openxmlformats.org/presentationml/2006/main">
  <p:tag name="_INSTRUCTOR VIEW19C14C36-AC8E-43BC-9DB6-C2AAF774C7DC|PANE__TAG" val="_"/>
</p:tagLst>
</file>

<file path=ppt/tags/tag1803.xml><?xml version="1.0" encoding="utf-8"?>
<p:tagLst xmlns:p="http://schemas.openxmlformats.org/presentationml/2006/main">
  <p:tag name="_INSTRUCTOR VIEW19C14C36-AC8E-43BC-9DB6-C2AAF774C7DC|PANE__TAG" val="_"/>
</p:tagLst>
</file>

<file path=ppt/tags/tag1804.xml><?xml version="1.0" encoding="utf-8"?>
<p:tagLst xmlns:p="http://schemas.openxmlformats.org/presentationml/2006/main">
  <p:tag name="_INSTRUCTOR VIEW19C14C36-AC8E-43BC-9DB6-C2AAF774C7DC|PANE__TAG" val="_"/>
</p:tagLst>
</file>

<file path=ppt/tags/tag1805.xml><?xml version="1.0" encoding="utf-8"?>
<p:tagLst xmlns:p="http://schemas.openxmlformats.org/presentationml/2006/main">
  <p:tag name="_INSTRUCTOR VIEW19C14C36-AC8E-43BC-9DB6-C2AAF774C7DC|PANE__TAG" val="_"/>
</p:tagLst>
</file>

<file path=ppt/tags/tag1806.xml><?xml version="1.0" encoding="utf-8"?>
<p:tagLst xmlns:p="http://schemas.openxmlformats.org/presentationml/2006/main">
  <p:tag name="_INSTRUCTOR VIEW19C14C36-AC8E-43BC-9DB6-C2AAF774C7DC|PANE__TAG" val="_"/>
</p:tagLst>
</file>

<file path=ppt/tags/tag1807.xml><?xml version="1.0" encoding="utf-8"?>
<p:tagLst xmlns:p="http://schemas.openxmlformats.org/presentationml/2006/main">
  <p:tag name="_INSTRUCTOR VIEW19C14C36-AC8E-43BC-9DB6-C2AAF774C7DC|PANE__TAG" val="_"/>
</p:tagLst>
</file>

<file path=ppt/tags/tag1808.xml><?xml version="1.0" encoding="utf-8"?>
<p:tagLst xmlns:p="http://schemas.openxmlformats.org/presentationml/2006/main">
  <p:tag name="_INSTRUCTOR VIEW19C14C36-AC8E-43BC-9DB6-C2AAF774C7DC|PANE__TAG" val="_"/>
</p:tagLst>
</file>

<file path=ppt/tags/tag1809.xml><?xml version="1.0" encoding="utf-8"?>
<p:tagLst xmlns:p="http://schemas.openxmlformats.org/presentationml/2006/main">
  <p:tag name="_INSTRUCTOR VIEW19C14C36-AC8E-43BC-9DB6-C2AAF774C7DC|PANE__TAG" val="_"/>
</p:tagLst>
</file>

<file path=ppt/tags/tag181.xml><?xml version="1.0" encoding="utf-8"?>
<p:tagLst xmlns:p="http://schemas.openxmlformats.org/presentationml/2006/main">
  <p:tag name="_INSTRUCTOR VIEW19C14C36-AC8E-43BC-9DB6-C2AAF774C7DC|PANE__TAG" val="_"/>
</p:tagLst>
</file>

<file path=ppt/tags/tag1810.xml><?xml version="1.0" encoding="utf-8"?>
<p:tagLst xmlns:p="http://schemas.openxmlformats.org/presentationml/2006/main">
  <p:tag name="_INSTRUCTOR VIEW19C14C36-AC8E-43BC-9DB6-C2AAF774C7DC|PANE__TAG" val="_"/>
</p:tagLst>
</file>

<file path=ppt/tags/tag1811.xml><?xml version="1.0" encoding="utf-8"?>
<p:tagLst xmlns:p="http://schemas.openxmlformats.org/presentationml/2006/main">
  <p:tag name="_INSTRUCTOR VIEW19C14C36-AC8E-43BC-9DB6-C2AAF774C7DC|PANE__TAG" val="_"/>
</p:tagLst>
</file>

<file path=ppt/tags/tag1812.xml><?xml version="1.0" encoding="utf-8"?>
<p:tagLst xmlns:p="http://schemas.openxmlformats.org/presentationml/2006/main">
  <p:tag name="_INSTRUCTOR VIEW19C14C36-AC8E-43BC-9DB6-C2AAF774C7DC|PANE__TAG" val="_"/>
</p:tagLst>
</file>

<file path=ppt/tags/tag1813.xml><?xml version="1.0" encoding="utf-8"?>
<p:tagLst xmlns:p="http://schemas.openxmlformats.org/presentationml/2006/main">
  <p:tag name="_INSTRUCTOR VIEW19C14C36-AC8E-43BC-9DB6-C2AAF774C7DC|PANE__TAG" val="_"/>
</p:tagLst>
</file>

<file path=ppt/tags/tag1814.xml><?xml version="1.0" encoding="utf-8"?>
<p:tagLst xmlns:p="http://schemas.openxmlformats.org/presentationml/2006/main">
  <p:tag name="_INSTRUCTOR VIEW19C14C36-AC8E-43BC-9DB6-C2AAF774C7DC|PANE__TAG" val="_"/>
</p:tagLst>
</file>

<file path=ppt/tags/tag1815.xml><?xml version="1.0" encoding="utf-8"?>
<p:tagLst xmlns:p="http://schemas.openxmlformats.org/presentationml/2006/main">
  <p:tag name="_INSTRUCTOR VIEW19C14C36-AC8E-43BC-9DB6-C2AAF774C7DC|PANE__TAG" val="_"/>
</p:tagLst>
</file>

<file path=ppt/tags/tag1816.xml><?xml version="1.0" encoding="utf-8"?>
<p:tagLst xmlns:p="http://schemas.openxmlformats.org/presentationml/2006/main">
  <p:tag name="_INSTRUCTOR VIEW19C14C36-AC8E-43BC-9DB6-C2AAF774C7DC|PANE__TAG" val="_"/>
</p:tagLst>
</file>

<file path=ppt/tags/tag1817.xml><?xml version="1.0" encoding="utf-8"?>
<p:tagLst xmlns:p="http://schemas.openxmlformats.org/presentationml/2006/main">
  <p:tag name="_INSTRUCTOR VIEW19C14C36-AC8E-43BC-9DB6-C2AAF774C7DC|PANE__TAG" val="_"/>
</p:tagLst>
</file>

<file path=ppt/tags/tag1818.xml><?xml version="1.0" encoding="utf-8"?>
<p:tagLst xmlns:p="http://schemas.openxmlformats.org/presentationml/2006/main">
  <p:tag name="_INSTRUCTOR VIEW19C14C36-AC8E-43BC-9DB6-C2AAF774C7DC|PANE__TAG" val="_"/>
</p:tagLst>
</file>

<file path=ppt/tags/tag1819.xml><?xml version="1.0" encoding="utf-8"?>
<p:tagLst xmlns:p="http://schemas.openxmlformats.org/presentationml/2006/main">
  <p:tag name="_INSTRUCTOR VIEW19C14C36-AC8E-43BC-9DB6-C2AAF774C7DC|PANE__TAG" val="_"/>
</p:tagLst>
</file>

<file path=ppt/tags/tag182.xml><?xml version="1.0" encoding="utf-8"?>
<p:tagLst xmlns:p="http://schemas.openxmlformats.org/presentationml/2006/main">
  <p:tag name="_INSTRUCTOR VIEW19C14C36-AC8E-43BC-9DB6-C2AAF774C7DC|PANE__TAG" val="_"/>
</p:tagLst>
</file>

<file path=ppt/tags/tag1820.xml><?xml version="1.0" encoding="utf-8"?>
<p:tagLst xmlns:p="http://schemas.openxmlformats.org/presentationml/2006/main">
  <p:tag name="_INSTRUCTOR VIEW19C14C36-AC8E-43BC-9DB6-C2AAF774C7DC|PANE__TAG" val="_"/>
</p:tagLst>
</file>

<file path=ppt/tags/tag1821.xml><?xml version="1.0" encoding="utf-8"?>
<p:tagLst xmlns:p="http://schemas.openxmlformats.org/presentationml/2006/main">
  <p:tag name="_INSTRUCTOR VIEW19C14C36-AC8E-43BC-9DB6-C2AAF774C7DC|PANE__TAG" val="_"/>
</p:tagLst>
</file>

<file path=ppt/tags/tag1822.xml><?xml version="1.0" encoding="utf-8"?>
<p:tagLst xmlns:p="http://schemas.openxmlformats.org/presentationml/2006/main">
  <p:tag name="_INSTRUCTOR VIEW19C14C36-AC8E-43BC-9DB6-C2AAF774C7DC|PANE__TAG" val="_"/>
</p:tagLst>
</file>

<file path=ppt/tags/tag1823.xml><?xml version="1.0" encoding="utf-8"?>
<p:tagLst xmlns:p="http://schemas.openxmlformats.org/presentationml/2006/main">
  <p:tag name="_INSTRUCTOR VIEW19C14C36-AC8E-43BC-9DB6-C2AAF774C7DC|PANE__TAG" val="_"/>
</p:tagLst>
</file>

<file path=ppt/tags/tag1824.xml><?xml version="1.0" encoding="utf-8"?>
<p:tagLst xmlns:p="http://schemas.openxmlformats.org/presentationml/2006/main">
  <p:tag name="_INSTRUCTOR VIEW19C14C36-AC8E-43BC-9DB6-C2AAF774C7DC|PANE__TAG" val="_"/>
</p:tagLst>
</file>

<file path=ppt/tags/tag1825.xml><?xml version="1.0" encoding="utf-8"?>
<p:tagLst xmlns:p="http://schemas.openxmlformats.org/presentationml/2006/main">
  <p:tag name="_INSTRUCTOR VIEW19C14C36-AC8E-43BC-9DB6-C2AAF774C7DC|PANE__TAG" val="_"/>
</p:tagLst>
</file>

<file path=ppt/tags/tag1826.xml><?xml version="1.0" encoding="utf-8"?>
<p:tagLst xmlns:p="http://schemas.openxmlformats.org/presentationml/2006/main">
  <p:tag name="_INSTRUCTOR VIEW19C14C36-AC8E-43BC-9DB6-C2AAF774C7DC|PANE__TAG" val="_"/>
</p:tagLst>
</file>

<file path=ppt/tags/tag1827.xml><?xml version="1.0" encoding="utf-8"?>
<p:tagLst xmlns:p="http://schemas.openxmlformats.org/presentationml/2006/main">
  <p:tag name="_INSTRUCTOR VIEW19C14C36-AC8E-43BC-9DB6-C2AAF774C7DC|PANE__TAG" val="_"/>
</p:tagLst>
</file>

<file path=ppt/tags/tag1828.xml><?xml version="1.0" encoding="utf-8"?>
<p:tagLst xmlns:p="http://schemas.openxmlformats.org/presentationml/2006/main">
  <p:tag name="_INSTRUCTOR VIEW19C14C36-AC8E-43BC-9DB6-C2AAF774C7DC|PANE__TAG" val="_"/>
</p:tagLst>
</file>

<file path=ppt/tags/tag1829.xml><?xml version="1.0" encoding="utf-8"?>
<p:tagLst xmlns:p="http://schemas.openxmlformats.org/presentationml/2006/main">
  <p:tag name="_INSTRUCTOR VIEW19C14C36-AC8E-43BC-9DB6-C2AAF774C7DC|PANE__TAG" val="_"/>
</p:tagLst>
</file>

<file path=ppt/tags/tag183.xml><?xml version="1.0" encoding="utf-8"?>
<p:tagLst xmlns:p="http://schemas.openxmlformats.org/presentationml/2006/main">
  <p:tag name="_INSTRUCTOR VIEW19C14C36-AC8E-43BC-9DB6-C2AAF774C7DC|PANE__TAG" val="_"/>
</p:tagLst>
</file>

<file path=ppt/tags/tag1830.xml><?xml version="1.0" encoding="utf-8"?>
<p:tagLst xmlns:p="http://schemas.openxmlformats.org/presentationml/2006/main">
  <p:tag name="_INSTRUCTOR VIEW19C14C36-AC8E-43BC-9DB6-C2AAF774C7DC|PANE__TAG" val="_"/>
</p:tagLst>
</file>

<file path=ppt/tags/tag1831.xml><?xml version="1.0" encoding="utf-8"?>
<p:tagLst xmlns:p="http://schemas.openxmlformats.org/presentationml/2006/main">
  <p:tag name="_INSTRUCTOR VIEW19C14C36-AC8E-43BC-9DB6-C2AAF774C7DC|PANE__TAG" val="_"/>
</p:tagLst>
</file>

<file path=ppt/tags/tag1832.xml><?xml version="1.0" encoding="utf-8"?>
<p:tagLst xmlns:p="http://schemas.openxmlformats.org/presentationml/2006/main">
  <p:tag name="_INSTRUCTOR VIEW19C14C36-AC8E-43BC-9DB6-C2AAF774C7DC|PANE__TAG" val="_"/>
</p:tagLst>
</file>

<file path=ppt/tags/tag1833.xml><?xml version="1.0" encoding="utf-8"?>
<p:tagLst xmlns:p="http://schemas.openxmlformats.org/presentationml/2006/main">
  <p:tag name="_INSTRUCTOR VIEW19C14C36-AC8E-43BC-9DB6-C2AAF774C7DC|PANE__TAG" val="_"/>
</p:tagLst>
</file>

<file path=ppt/tags/tag1834.xml><?xml version="1.0" encoding="utf-8"?>
<p:tagLst xmlns:p="http://schemas.openxmlformats.org/presentationml/2006/main">
  <p:tag name="_INSTRUCTOR VIEW19C14C36-AC8E-43BC-9DB6-C2AAF774C7DC|PANE__TAG" val="_"/>
</p:tagLst>
</file>

<file path=ppt/tags/tag1835.xml><?xml version="1.0" encoding="utf-8"?>
<p:tagLst xmlns:p="http://schemas.openxmlformats.org/presentationml/2006/main">
  <p:tag name="_INSTRUCTOR VIEW19C14C36-AC8E-43BC-9DB6-C2AAF774C7DC|PANE__TAG" val="_"/>
</p:tagLst>
</file>

<file path=ppt/tags/tag1836.xml><?xml version="1.0" encoding="utf-8"?>
<p:tagLst xmlns:p="http://schemas.openxmlformats.org/presentationml/2006/main">
  <p:tag name="_INSTRUCTOR VIEW19C14C36-AC8E-43BC-9DB6-C2AAF774C7DC|PANE__TAG" val="_"/>
</p:tagLst>
</file>

<file path=ppt/tags/tag1837.xml><?xml version="1.0" encoding="utf-8"?>
<p:tagLst xmlns:p="http://schemas.openxmlformats.org/presentationml/2006/main">
  <p:tag name="_INSTRUCTOR VIEW19C14C36-AC8E-43BC-9DB6-C2AAF774C7DC|PANE__TAG" val="_"/>
</p:tagLst>
</file>

<file path=ppt/tags/tag1838.xml><?xml version="1.0" encoding="utf-8"?>
<p:tagLst xmlns:p="http://schemas.openxmlformats.org/presentationml/2006/main">
  <p:tag name="_INSTRUCTOR VIEW19C14C36-AC8E-43BC-9DB6-C2AAF774C7DC|PANE__TAG" val="_"/>
</p:tagLst>
</file>

<file path=ppt/tags/tag1839.xml><?xml version="1.0" encoding="utf-8"?>
<p:tagLst xmlns:p="http://schemas.openxmlformats.org/presentationml/2006/main">
  <p:tag name="_INSTRUCTOR VIEW19C14C36-AC8E-43BC-9DB6-C2AAF774C7DC|PANE__TAG" val="_"/>
</p:tagLst>
</file>

<file path=ppt/tags/tag184.xml><?xml version="1.0" encoding="utf-8"?>
<p:tagLst xmlns:p="http://schemas.openxmlformats.org/presentationml/2006/main">
  <p:tag name="_INSTRUCTOR VIEW19C14C36-AC8E-43BC-9DB6-C2AAF774C7DC|PANE__TAG" val="_"/>
</p:tagLst>
</file>

<file path=ppt/tags/tag1840.xml><?xml version="1.0" encoding="utf-8"?>
<p:tagLst xmlns:p="http://schemas.openxmlformats.org/presentationml/2006/main">
  <p:tag name="_INSTRUCTOR VIEW19C14C36-AC8E-43BC-9DB6-C2AAF774C7DC|PANE__TAG" val="_"/>
</p:tagLst>
</file>

<file path=ppt/tags/tag1841.xml><?xml version="1.0" encoding="utf-8"?>
<p:tagLst xmlns:p="http://schemas.openxmlformats.org/presentationml/2006/main">
  <p:tag name="_INSTRUCTOR VIEW19C14C36-AC8E-43BC-9DB6-C2AAF774C7DC|PANE__TAG" val="_"/>
</p:tagLst>
</file>

<file path=ppt/tags/tag1842.xml><?xml version="1.0" encoding="utf-8"?>
<p:tagLst xmlns:p="http://schemas.openxmlformats.org/presentationml/2006/main">
  <p:tag name="_INSTRUCTOR VIEW19C14C36-AC8E-43BC-9DB6-C2AAF774C7DC|PANE__TAG" val="_"/>
</p:tagLst>
</file>

<file path=ppt/tags/tag1843.xml><?xml version="1.0" encoding="utf-8"?>
<p:tagLst xmlns:p="http://schemas.openxmlformats.org/presentationml/2006/main">
  <p:tag name="_INSTRUCTOR VIEW19C14C36-AC8E-43BC-9DB6-C2AAF774C7DC|PANE__TAG" val="_"/>
</p:tagLst>
</file>

<file path=ppt/tags/tag1844.xml><?xml version="1.0" encoding="utf-8"?>
<p:tagLst xmlns:p="http://schemas.openxmlformats.org/presentationml/2006/main">
  <p:tag name="_INSTRUCTOR VIEW19C14C36-AC8E-43BC-9DB6-C2AAF774C7DC|PANE__TAG" val="_"/>
</p:tagLst>
</file>

<file path=ppt/tags/tag1845.xml><?xml version="1.0" encoding="utf-8"?>
<p:tagLst xmlns:p="http://schemas.openxmlformats.org/presentationml/2006/main">
  <p:tag name="_INSTRUCTOR VIEW19C14C36-AC8E-43BC-9DB6-C2AAF774C7DC|PANE__TAG" val="_"/>
</p:tagLst>
</file>

<file path=ppt/tags/tag1846.xml><?xml version="1.0" encoding="utf-8"?>
<p:tagLst xmlns:p="http://schemas.openxmlformats.org/presentationml/2006/main">
  <p:tag name="_INSTRUCTOR VIEW19C14C36-AC8E-43BC-9DB6-C2AAF774C7DC|PANE__TAG" val="_"/>
</p:tagLst>
</file>

<file path=ppt/tags/tag1847.xml><?xml version="1.0" encoding="utf-8"?>
<p:tagLst xmlns:p="http://schemas.openxmlformats.org/presentationml/2006/main">
  <p:tag name="_INSTRUCTOR VIEW19C14C36-AC8E-43BC-9DB6-C2AAF774C7DC|PANE__TAG" val="_"/>
</p:tagLst>
</file>

<file path=ppt/tags/tag1848.xml><?xml version="1.0" encoding="utf-8"?>
<p:tagLst xmlns:p="http://schemas.openxmlformats.org/presentationml/2006/main">
  <p:tag name="_INSTRUCTOR VIEW19C14C36-AC8E-43BC-9DB6-C2AAF774C7DC|PANE__TAG" val="_"/>
</p:tagLst>
</file>

<file path=ppt/tags/tag1849.xml><?xml version="1.0" encoding="utf-8"?>
<p:tagLst xmlns:p="http://schemas.openxmlformats.org/presentationml/2006/main">
  <p:tag name="_INSTRUCTOR VIEW19C14C36-AC8E-43BC-9DB6-C2AAF774C7DC|PANE__TAG" val="_"/>
</p:tagLst>
</file>

<file path=ppt/tags/tag185.xml><?xml version="1.0" encoding="utf-8"?>
<p:tagLst xmlns:p="http://schemas.openxmlformats.org/presentationml/2006/main">
  <p:tag name="_INSTRUCTOR VIEW19C14C36-AC8E-43BC-9DB6-C2AAF774C7DC|PANE__TAG" val="_"/>
</p:tagLst>
</file>

<file path=ppt/tags/tag1850.xml><?xml version="1.0" encoding="utf-8"?>
<p:tagLst xmlns:p="http://schemas.openxmlformats.org/presentationml/2006/main">
  <p:tag name="_INSTRUCTOR VIEW19C14C36-AC8E-43BC-9DB6-C2AAF774C7DC|PANE__TAG" val="_"/>
</p:tagLst>
</file>

<file path=ppt/tags/tag1851.xml><?xml version="1.0" encoding="utf-8"?>
<p:tagLst xmlns:p="http://schemas.openxmlformats.org/presentationml/2006/main">
  <p:tag name="_INSTRUCTOR VIEW19C14C36-AC8E-43BC-9DB6-C2AAF774C7DC|PANE__TAG" val="_"/>
</p:tagLst>
</file>

<file path=ppt/tags/tag1852.xml><?xml version="1.0" encoding="utf-8"?>
<p:tagLst xmlns:p="http://schemas.openxmlformats.org/presentationml/2006/main">
  <p:tag name="_INSTRUCTOR VIEW19C14C36-AC8E-43BC-9DB6-C2AAF774C7DC|PANE__TAG" val="_"/>
</p:tagLst>
</file>

<file path=ppt/tags/tag1853.xml><?xml version="1.0" encoding="utf-8"?>
<p:tagLst xmlns:p="http://schemas.openxmlformats.org/presentationml/2006/main">
  <p:tag name="_INSTRUCTOR VIEW19C14C36-AC8E-43BC-9DB6-C2AAF774C7DC|PANE__TAG" val="_"/>
</p:tagLst>
</file>

<file path=ppt/tags/tag1854.xml><?xml version="1.0" encoding="utf-8"?>
<p:tagLst xmlns:p="http://schemas.openxmlformats.org/presentationml/2006/main">
  <p:tag name="_INSTRUCTOR VIEW19C14C36-AC8E-43BC-9DB6-C2AAF774C7DC|PANE__TAG" val="_"/>
</p:tagLst>
</file>

<file path=ppt/tags/tag1855.xml><?xml version="1.0" encoding="utf-8"?>
<p:tagLst xmlns:p="http://schemas.openxmlformats.org/presentationml/2006/main">
  <p:tag name="_INSTRUCTOR VIEW19C14C36-AC8E-43BC-9DB6-C2AAF774C7DC|PANE__TAG" val="_"/>
</p:tagLst>
</file>

<file path=ppt/tags/tag1856.xml><?xml version="1.0" encoding="utf-8"?>
<p:tagLst xmlns:p="http://schemas.openxmlformats.org/presentationml/2006/main">
  <p:tag name="_INSTRUCTOR VIEW19C14C36-AC8E-43BC-9DB6-C2AAF774C7DC|PANE__TAG" val="_"/>
</p:tagLst>
</file>

<file path=ppt/tags/tag1857.xml><?xml version="1.0" encoding="utf-8"?>
<p:tagLst xmlns:p="http://schemas.openxmlformats.org/presentationml/2006/main">
  <p:tag name="_INSTRUCTOR VIEW19C14C36-AC8E-43BC-9DB6-C2AAF774C7DC|PANE__TAG" val="_"/>
</p:tagLst>
</file>

<file path=ppt/tags/tag1858.xml><?xml version="1.0" encoding="utf-8"?>
<p:tagLst xmlns:p="http://schemas.openxmlformats.org/presentationml/2006/main">
  <p:tag name="_INSTRUCTOR VIEW19C14C36-AC8E-43BC-9DB6-C2AAF774C7DC|PANE__TAG" val="_"/>
</p:tagLst>
</file>

<file path=ppt/tags/tag1859.xml><?xml version="1.0" encoding="utf-8"?>
<p:tagLst xmlns:p="http://schemas.openxmlformats.org/presentationml/2006/main">
  <p:tag name="_INSTRUCTOR VIEW19C14C36-AC8E-43BC-9DB6-C2AAF774C7DC|PANE__TAG" val="_"/>
</p:tagLst>
</file>

<file path=ppt/tags/tag186.xml><?xml version="1.0" encoding="utf-8"?>
<p:tagLst xmlns:p="http://schemas.openxmlformats.org/presentationml/2006/main">
  <p:tag name="_INSTRUCTOR VIEW19C14C36-AC8E-43BC-9DB6-C2AAF774C7DC|PANE__TAG" val="_"/>
</p:tagLst>
</file>

<file path=ppt/tags/tag1860.xml><?xml version="1.0" encoding="utf-8"?>
<p:tagLst xmlns:p="http://schemas.openxmlformats.org/presentationml/2006/main">
  <p:tag name="_INSTRUCTOR VIEW19C14C36-AC8E-43BC-9DB6-C2AAF774C7DC|PANE__TAG" val="_"/>
</p:tagLst>
</file>

<file path=ppt/tags/tag1861.xml><?xml version="1.0" encoding="utf-8"?>
<p:tagLst xmlns:p="http://schemas.openxmlformats.org/presentationml/2006/main">
  <p:tag name="_INSTRUCTOR VIEW19C14C36-AC8E-43BC-9DB6-C2AAF774C7DC|PANE__TAG" val="_"/>
</p:tagLst>
</file>

<file path=ppt/tags/tag1862.xml><?xml version="1.0" encoding="utf-8"?>
<p:tagLst xmlns:p="http://schemas.openxmlformats.org/presentationml/2006/main">
  <p:tag name="_INSTRUCTOR VIEW19C14C36-AC8E-43BC-9DB6-C2AAF774C7DC|PANE__TAG" val="_"/>
</p:tagLst>
</file>

<file path=ppt/tags/tag1863.xml><?xml version="1.0" encoding="utf-8"?>
<p:tagLst xmlns:p="http://schemas.openxmlformats.org/presentationml/2006/main">
  <p:tag name="_INSTRUCTOR VIEW19C14C36-AC8E-43BC-9DB6-C2AAF774C7DC|PANE__TAG" val="_"/>
</p:tagLst>
</file>

<file path=ppt/tags/tag1864.xml><?xml version="1.0" encoding="utf-8"?>
<p:tagLst xmlns:p="http://schemas.openxmlformats.org/presentationml/2006/main">
  <p:tag name="_INSTRUCTOR VIEW19C14C36-AC8E-43BC-9DB6-C2AAF774C7DC|PANE__TAG" val="_"/>
</p:tagLst>
</file>

<file path=ppt/tags/tag1865.xml><?xml version="1.0" encoding="utf-8"?>
<p:tagLst xmlns:p="http://schemas.openxmlformats.org/presentationml/2006/main">
  <p:tag name="_INSTRUCTOR VIEW19C14C36-AC8E-43BC-9DB6-C2AAF774C7DC|PANE__TAG" val="_"/>
</p:tagLst>
</file>

<file path=ppt/tags/tag1866.xml><?xml version="1.0" encoding="utf-8"?>
<p:tagLst xmlns:p="http://schemas.openxmlformats.org/presentationml/2006/main">
  <p:tag name="_INSTRUCTOR VIEW19C14C36-AC8E-43BC-9DB6-C2AAF774C7DC|PANE__TAG" val="_"/>
</p:tagLst>
</file>

<file path=ppt/tags/tag1867.xml><?xml version="1.0" encoding="utf-8"?>
<p:tagLst xmlns:p="http://schemas.openxmlformats.org/presentationml/2006/main">
  <p:tag name="_INSTRUCTOR VIEW19C14C36-AC8E-43BC-9DB6-C2AAF774C7DC|PANE__TAG" val="_"/>
</p:tagLst>
</file>

<file path=ppt/tags/tag1868.xml><?xml version="1.0" encoding="utf-8"?>
<p:tagLst xmlns:p="http://schemas.openxmlformats.org/presentationml/2006/main">
  <p:tag name="_INSTRUCTOR VIEW19C14C36-AC8E-43BC-9DB6-C2AAF774C7DC|PANE__TAG" val="_"/>
</p:tagLst>
</file>

<file path=ppt/tags/tag1869.xml><?xml version="1.0" encoding="utf-8"?>
<p:tagLst xmlns:p="http://schemas.openxmlformats.org/presentationml/2006/main">
  <p:tag name="_INSTRUCTOR VIEW19C14C36-AC8E-43BC-9DB6-C2AAF774C7DC|PANE__TAG" val="_"/>
</p:tagLst>
</file>

<file path=ppt/tags/tag187.xml><?xml version="1.0" encoding="utf-8"?>
<p:tagLst xmlns:p="http://schemas.openxmlformats.org/presentationml/2006/main">
  <p:tag name="_INSTRUCTOR VIEW19C14C36-AC8E-43BC-9DB6-C2AAF774C7DC|PANE__TAG" val="_"/>
</p:tagLst>
</file>

<file path=ppt/tags/tag1870.xml><?xml version="1.0" encoding="utf-8"?>
<p:tagLst xmlns:p="http://schemas.openxmlformats.org/presentationml/2006/main">
  <p:tag name="_INSTRUCTOR VIEW19C14C36-AC8E-43BC-9DB6-C2AAF774C7DC|PANE__TAG" val="_"/>
</p:tagLst>
</file>

<file path=ppt/tags/tag1871.xml><?xml version="1.0" encoding="utf-8"?>
<p:tagLst xmlns:p="http://schemas.openxmlformats.org/presentationml/2006/main">
  <p:tag name="_INSTRUCTOR VIEW19C14C36-AC8E-43BC-9DB6-C2AAF774C7DC|PANE__TAG" val="_"/>
</p:tagLst>
</file>

<file path=ppt/tags/tag1872.xml><?xml version="1.0" encoding="utf-8"?>
<p:tagLst xmlns:p="http://schemas.openxmlformats.org/presentationml/2006/main">
  <p:tag name="_INSTRUCTOR VIEW19C14C36-AC8E-43BC-9DB6-C2AAF774C7DC|PANE__TAG" val="_"/>
</p:tagLst>
</file>

<file path=ppt/tags/tag1873.xml><?xml version="1.0" encoding="utf-8"?>
<p:tagLst xmlns:p="http://schemas.openxmlformats.org/presentationml/2006/main">
  <p:tag name="_INSTRUCTOR VIEW19C14C36-AC8E-43BC-9DB6-C2AAF774C7DC|PANE__TAG" val="_"/>
</p:tagLst>
</file>

<file path=ppt/tags/tag1874.xml><?xml version="1.0" encoding="utf-8"?>
<p:tagLst xmlns:p="http://schemas.openxmlformats.org/presentationml/2006/main">
  <p:tag name="_INSTRUCTOR VIEW19C14C36-AC8E-43BC-9DB6-C2AAF774C7DC|PANE__TAG" val="_"/>
</p:tagLst>
</file>

<file path=ppt/tags/tag1875.xml><?xml version="1.0" encoding="utf-8"?>
<p:tagLst xmlns:p="http://schemas.openxmlformats.org/presentationml/2006/main">
  <p:tag name="_INSTRUCTOR VIEW19C14C36-AC8E-43BC-9DB6-C2AAF774C7DC|PANE__TAG" val="_"/>
</p:tagLst>
</file>

<file path=ppt/tags/tag1876.xml><?xml version="1.0" encoding="utf-8"?>
<p:tagLst xmlns:p="http://schemas.openxmlformats.org/presentationml/2006/main">
  <p:tag name="_INSTRUCTOR VIEW19C14C36-AC8E-43BC-9DB6-C2AAF774C7DC|PANE__TAG" val="_"/>
</p:tagLst>
</file>

<file path=ppt/tags/tag1877.xml><?xml version="1.0" encoding="utf-8"?>
<p:tagLst xmlns:p="http://schemas.openxmlformats.org/presentationml/2006/main">
  <p:tag name="_INSTRUCTOR VIEW19C14C36-AC8E-43BC-9DB6-C2AAF774C7DC|PANE__TAG" val="_"/>
</p:tagLst>
</file>

<file path=ppt/tags/tag1878.xml><?xml version="1.0" encoding="utf-8"?>
<p:tagLst xmlns:p="http://schemas.openxmlformats.org/presentationml/2006/main">
  <p:tag name="_INSTRUCTOR VIEW19C14C36-AC8E-43BC-9DB6-C2AAF774C7DC|PANE__TAG" val="_"/>
</p:tagLst>
</file>

<file path=ppt/tags/tag1879.xml><?xml version="1.0" encoding="utf-8"?>
<p:tagLst xmlns:p="http://schemas.openxmlformats.org/presentationml/2006/main">
  <p:tag name="_INSTRUCTOR VIEW19C14C36-AC8E-43BC-9DB6-C2AAF774C7DC|PANE__TAG" val="_"/>
</p:tagLst>
</file>

<file path=ppt/tags/tag188.xml><?xml version="1.0" encoding="utf-8"?>
<p:tagLst xmlns:p="http://schemas.openxmlformats.org/presentationml/2006/main">
  <p:tag name="_INSTRUCTOR VIEW19C14C36-AC8E-43BC-9DB6-C2AAF774C7DC|PANE__TAG" val="_"/>
</p:tagLst>
</file>

<file path=ppt/tags/tag1880.xml><?xml version="1.0" encoding="utf-8"?>
<p:tagLst xmlns:p="http://schemas.openxmlformats.org/presentationml/2006/main">
  <p:tag name="_INSTRUCTOR VIEW19C14C36-AC8E-43BC-9DB6-C2AAF774C7DC|PANE__TAG" val="_"/>
</p:tagLst>
</file>

<file path=ppt/tags/tag1881.xml><?xml version="1.0" encoding="utf-8"?>
<p:tagLst xmlns:p="http://schemas.openxmlformats.org/presentationml/2006/main">
  <p:tag name="_INSTRUCTOR VIEW19C14C36-AC8E-43BC-9DB6-C2AAF774C7DC|PANE__TAG" val="_"/>
</p:tagLst>
</file>

<file path=ppt/tags/tag1882.xml><?xml version="1.0" encoding="utf-8"?>
<p:tagLst xmlns:p="http://schemas.openxmlformats.org/presentationml/2006/main">
  <p:tag name="_INSTRUCTOR VIEW19C14C36-AC8E-43BC-9DB6-C2AAF774C7DC|PANE__TAG" val="_"/>
</p:tagLst>
</file>

<file path=ppt/tags/tag1883.xml><?xml version="1.0" encoding="utf-8"?>
<p:tagLst xmlns:p="http://schemas.openxmlformats.org/presentationml/2006/main">
  <p:tag name="_INSTRUCTOR VIEW19C14C36-AC8E-43BC-9DB6-C2AAF774C7DC|PANE__TAG" val="_"/>
</p:tagLst>
</file>

<file path=ppt/tags/tag1884.xml><?xml version="1.0" encoding="utf-8"?>
<p:tagLst xmlns:p="http://schemas.openxmlformats.org/presentationml/2006/main">
  <p:tag name="_INSTRUCTOR VIEW19C14C36-AC8E-43BC-9DB6-C2AAF774C7DC|PANE__TAG" val="_"/>
</p:tagLst>
</file>

<file path=ppt/tags/tag1885.xml><?xml version="1.0" encoding="utf-8"?>
<p:tagLst xmlns:p="http://schemas.openxmlformats.org/presentationml/2006/main">
  <p:tag name="_INSTRUCTOR VIEW19C14C36-AC8E-43BC-9DB6-C2AAF774C7DC|PANE__TAG" val="_"/>
</p:tagLst>
</file>

<file path=ppt/tags/tag1886.xml><?xml version="1.0" encoding="utf-8"?>
<p:tagLst xmlns:p="http://schemas.openxmlformats.org/presentationml/2006/main">
  <p:tag name="_INSTRUCTOR VIEW19C14C36-AC8E-43BC-9DB6-C2AAF774C7DC|PANE__TAG" val="_"/>
</p:tagLst>
</file>

<file path=ppt/tags/tag1887.xml><?xml version="1.0" encoding="utf-8"?>
<p:tagLst xmlns:p="http://schemas.openxmlformats.org/presentationml/2006/main">
  <p:tag name="_INSTRUCTOR VIEW19C14C36-AC8E-43BC-9DB6-C2AAF774C7DC|PANE__TAG" val="_"/>
</p:tagLst>
</file>

<file path=ppt/tags/tag1888.xml><?xml version="1.0" encoding="utf-8"?>
<p:tagLst xmlns:p="http://schemas.openxmlformats.org/presentationml/2006/main">
  <p:tag name="_INSTRUCTOR VIEW19C14C36-AC8E-43BC-9DB6-C2AAF774C7DC|PANE__TAG" val="_"/>
</p:tagLst>
</file>

<file path=ppt/tags/tag1889.xml><?xml version="1.0" encoding="utf-8"?>
<p:tagLst xmlns:p="http://schemas.openxmlformats.org/presentationml/2006/main">
  <p:tag name="_INSTRUCTOR VIEW19C14C36-AC8E-43BC-9DB6-C2AAF774C7DC|PANE__TAG" val="_"/>
</p:tagLst>
</file>

<file path=ppt/tags/tag189.xml><?xml version="1.0" encoding="utf-8"?>
<p:tagLst xmlns:p="http://schemas.openxmlformats.org/presentationml/2006/main">
  <p:tag name="_INSTRUCTOR VIEW19C14C36-AC8E-43BC-9DB6-C2AAF774C7DC|PANE__TAG" val="_"/>
</p:tagLst>
</file>

<file path=ppt/tags/tag1890.xml><?xml version="1.0" encoding="utf-8"?>
<p:tagLst xmlns:p="http://schemas.openxmlformats.org/presentationml/2006/main">
  <p:tag name="_INSTRUCTOR VIEW19C14C36-AC8E-43BC-9DB6-C2AAF774C7DC|PANE__TAG" val="_"/>
</p:tagLst>
</file>

<file path=ppt/tags/tag1891.xml><?xml version="1.0" encoding="utf-8"?>
<p:tagLst xmlns:p="http://schemas.openxmlformats.org/presentationml/2006/main">
  <p:tag name="_INSTRUCTOR VIEW19C14C36-AC8E-43BC-9DB6-C2AAF774C7DC|PANE__TAG" val="_"/>
</p:tagLst>
</file>

<file path=ppt/tags/tag1892.xml><?xml version="1.0" encoding="utf-8"?>
<p:tagLst xmlns:p="http://schemas.openxmlformats.org/presentationml/2006/main">
  <p:tag name="_INSTRUCTOR VIEW19C14C36-AC8E-43BC-9DB6-C2AAF774C7DC|PANE__TAG" val="_"/>
</p:tagLst>
</file>

<file path=ppt/tags/tag1893.xml><?xml version="1.0" encoding="utf-8"?>
<p:tagLst xmlns:p="http://schemas.openxmlformats.org/presentationml/2006/main">
  <p:tag name="_INSTRUCTOR VIEW19C14C36-AC8E-43BC-9DB6-C2AAF774C7DC|PANE__TAG" val="_"/>
</p:tagLst>
</file>

<file path=ppt/tags/tag1894.xml><?xml version="1.0" encoding="utf-8"?>
<p:tagLst xmlns:p="http://schemas.openxmlformats.org/presentationml/2006/main">
  <p:tag name="_INSTRUCTOR VIEW19C14C36-AC8E-43BC-9DB6-C2AAF774C7DC|PANE__TAG" val="_"/>
</p:tagLst>
</file>

<file path=ppt/tags/tag1895.xml><?xml version="1.0" encoding="utf-8"?>
<p:tagLst xmlns:p="http://schemas.openxmlformats.org/presentationml/2006/main">
  <p:tag name="_INSTRUCTOR VIEW19C14C36-AC8E-43BC-9DB6-C2AAF774C7DC|PANE__TAG" val="_"/>
</p:tagLst>
</file>

<file path=ppt/tags/tag1896.xml><?xml version="1.0" encoding="utf-8"?>
<p:tagLst xmlns:p="http://schemas.openxmlformats.org/presentationml/2006/main">
  <p:tag name="_INSTRUCTOR VIEW19C14C36-AC8E-43BC-9DB6-C2AAF774C7DC|PANE__TAG" val="_"/>
</p:tagLst>
</file>

<file path=ppt/tags/tag1897.xml><?xml version="1.0" encoding="utf-8"?>
<p:tagLst xmlns:p="http://schemas.openxmlformats.org/presentationml/2006/main">
  <p:tag name="_INSTRUCTOR VIEW19C14C36-AC8E-43BC-9DB6-C2AAF774C7DC|PANE__TAG" val="_"/>
</p:tagLst>
</file>

<file path=ppt/tags/tag1898.xml><?xml version="1.0" encoding="utf-8"?>
<p:tagLst xmlns:p="http://schemas.openxmlformats.org/presentationml/2006/main">
  <p:tag name="_INSTRUCTOR VIEW19C14C36-AC8E-43BC-9DB6-C2AAF774C7DC|PANE__TAG" val="_"/>
</p:tagLst>
</file>

<file path=ppt/tags/tag1899.xml><?xml version="1.0" encoding="utf-8"?>
<p:tagLst xmlns:p="http://schemas.openxmlformats.org/presentationml/2006/main">
  <p:tag name="_INSTRUCTOR VIEW19C14C36-AC8E-43BC-9DB6-C2AAF774C7DC|PANE__TAG" val="_"/>
</p:tagLst>
</file>

<file path=ppt/tags/tag19.xml><?xml version="1.0" encoding="utf-8"?>
<p:tagLst xmlns:p="http://schemas.openxmlformats.org/presentationml/2006/main">
  <p:tag name="_INSTRUCTOR VIEW19C14C36-AC8E-43BC-9DB6-C2AAF774C7DC|PANE__TAG" val="_"/>
</p:tagLst>
</file>

<file path=ppt/tags/tag190.xml><?xml version="1.0" encoding="utf-8"?>
<p:tagLst xmlns:p="http://schemas.openxmlformats.org/presentationml/2006/main">
  <p:tag name="_INSTRUCTOR VIEW19C14C36-AC8E-43BC-9DB6-C2AAF774C7DC|PANE__TAG" val="_"/>
</p:tagLst>
</file>

<file path=ppt/tags/tag1900.xml><?xml version="1.0" encoding="utf-8"?>
<p:tagLst xmlns:p="http://schemas.openxmlformats.org/presentationml/2006/main">
  <p:tag name="_INSTRUCTOR VIEW19C14C36-AC8E-43BC-9DB6-C2AAF774C7DC|PANE__TAG" val="_"/>
</p:tagLst>
</file>

<file path=ppt/tags/tag1901.xml><?xml version="1.0" encoding="utf-8"?>
<p:tagLst xmlns:p="http://schemas.openxmlformats.org/presentationml/2006/main">
  <p:tag name="_INSTRUCTOR VIEW19C14C36-AC8E-43BC-9DB6-C2AAF774C7DC|PANE__TAG" val="_"/>
</p:tagLst>
</file>

<file path=ppt/tags/tag1902.xml><?xml version="1.0" encoding="utf-8"?>
<p:tagLst xmlns:p="http://schemas.openxmlformats.org/presentationml/2006/main">
  <p:tag name="_INSTRUCTOR VIEW19C14C36-AC8E-43BC-9DB6-C2AAF774C7DC|PANE__TAG" val="_"/>
</p:tagLst>
</file>

<file path=ppt/tags/tag1903.xml><?xml version="1.0" encoding="utf-8"?>
<p:tagLst xmlns:p="http://schemas.openxmlformats.org/presentationml/2006/main">
  <p:tag name="_INSTRUCTOR VIEW19C14C36-AC8E-43BC-9DB6-C2AAF774C7DC|PANE__TAG" val="_"/>
</p:tagLst>
</file>

<file path=ppt/tags/tag1904.xml><?xml version="1.0" encoding="utf-8"?>
<p:tagLst xmlns:p="http://schemas.openxmlformats.org/presentationml/2006/main">
  <p:tag name="_INSTRUCTOR VIEW19C14C36-AC8E-43BC-9DB6-C2AAF774C7DC|PANE__TAG" val="_"/>
</p:tagLst>
</file>

<file path=ppt/tags/tag1905.xml><?xml version="1.0" encoding="utf-8"?>
<p:tagLst xmlns:p="http://schemas.openxmlformats.org/presentationml/2006/main">
  <p:tag name="_INSTRUCTOR VIEW19C14C36-AC8E-43BC-9DB6-C2AAF774C7DC|PANE__TAG" val="_"/>
</p:tagLst>
</file>

<file path=ppt/tags/tag1906.xml><?xml version="1.0" encoding="utf-8"?>
<p:tagLst xmlns:p="http://schemas.openxmlformats.org/presentationml/2006/main">
  <p:tag name="_INSTRUCTOR VIEW19C14C36-AC8E-43BC-9DB6-C2AAF774C7DC|PANE__TAG" val="_"/>
</p:tagLst>
</file>

<file path=ppt/tags/tag1907.xml><?xml version="1.0" encoding="utf-8"?>
<p:tagLst xmlns:p="http://schemas.openxmlformats.org/presentationml/2006/main">
  <p:tag name="_INSTRUCTOR VIEW19C14C36-AC8E-43BC-9DB6-C2AAF774C7DC|PANE__TAG" val="_"/>
</p:tagLst>
</file>

<file path=ppt/tags/tag1908.xml><?xml version="1.0" encoding="utf-8"?>
<p:tagLst xmlns:p="http://schemas.openxmlformats.org/presentationml/2006/main">
  <p:tag name="_INSTRUCTOR VIEW19C14C36-AC8E-43BC-9DB6-C2AAF774C7DC|PANE__TAG" val="_"/>
</p:tagLst>
</file>

<file path=ppt/tags/tag1909.xml><?xml version="1.0" encoding="utf-8"?>
<p:tagLst xmlns:p="http://schemas.openxmlformats.org/presentationml/2006/main">
  <p:tag name="_INSTRUCTOR VIEW19C14C36-AC8E-43BC-9DB6-C2AAF774C7DC|PANE__TAG" val="_"/>
</p:tagLst>
</file>

<file path=ppt/tags/tag191.xml><?xml version="1.0" encoding="utf-8"?>
<p:tagLst xmlns:p="http://schemas.openxmlformats.org/presentationml/2006/main">
  <p:tag name="_INSTRUCTOR VIEW19C14C36-AC8E-43BC-9DB6-C2AAF774C7DC|PANE__TAG" val="_"/>
</p:tagLst>
</file>

<file path=ppt/tags/tag1910.xml><?xml version="1.0" encoding="utf-8"?>
<p:tagLst xmlns:p="http://schemas.openxmlformats.org/presentationml/2006/main">
  <p:tag name="_INSTRUCTOR VIEW19C14C36-AC8E-43BC-9DB6-C2AAF774C7DC|PANE__TAG" val="_"/>
</p:tagLst>
</file>

<file path=ppt/tags/tag1911.xml><?xml version="1.0" encoding="utf-8"?>
<p:tagLst xmlns:p="http://schemas.openxmlformats.org/presentationml/2006/main">
  <p:tag name="_INSTRUCTOR VIEW19C14C36-AC8E-43BC-9DB6-C2AAF774C7DC|PANE__TAG" val="_"/>
</p:tagLst>
</file>

<file path=ppt/tags/tag1912.xml><?xml version="1.0" encoding="utf-8"?>
<p:tagLst xmlns:p="http://schemas.openxmlformats.org/presentationml/2006/main">
  <p:tag name="_INSTRUCTOR VIEW19C14C36-AC8E-43BC-9DB6-C2AAF774C7DC|PANE__TAG" val="_"/>
</p:tagLst>
</file>

<file path=ppt/tags/tag1913.xml><?xml version="1.0" encoding="utf-8"?>
<p:tagLst xmlns:p="http://schemas.openxmlformats.org/presentationml/2006/main">
  <p:tag name="_INSTRUCTOR VIEW19C14C36-AC8E-43BC-9DB6-C2AAF774C7DC|PANE__TAG" val="_"/>
</p:tagLst>
</file>

<file path=ppt/tags/tag1914.xml><?xml version="1.0" encoding="utf-8"?>
<p:tagLst xmlns:p="http://schemas.openxmlformats.org/presentationml/2006/main">
  <p:tag name="_INSTRUCTOR VIEW19C14C36-AC8E-43BC-9DB6-C2AAF774C7DC|PANE__TAG" val="_"/>
</p:tagLst>
</file>

<file path=ppt/tags/tag1915.xml><?xml version="1.0" encoding="utf-8"?>
<p:tagLst xmlns:p="http://schemas.openxmlformats.org/presentationml/2006/main">
  <p:tag name="_INSTRUCTOR VIEW19C14C36-AC8E-43BC-9DB6-C2AAF774C7DC|PANE__TAG" val="_"/>
</p:tagLst>
</file>

<file path=ppt/tags/tag1916.xml><?xml version="1.0" encoding="utf-8"?>
<p:tagLst xmlns:p="http://schemas.openxmlformats.org/presentationml/2006/main">
  <p:tag name="_INSTRUCTOR VIEW19C14C36-AC8E-43BC-9DB6-C2AAF774C7DC|PANE__TAG" val="_"/>
</p:tagLst>
</file>

<file path=ppt/tags/tag1917.xml><?xml version="1.0" encoding="utf-8"?>
<p:tagLst xmlns:p="http://schemas.openxmlformats.org/presentationml/2006/main">
  <p:tag name="_INSTRUCTOR VIEW19C14C36-AC8E-43BC-9DB6-C2AAF774C7DC|PANE__TAG" val="_"/>
</p:tagLst>
</file>

<file path=ppt/tags/tag1918.xml><?xml version="1.0" encoding="utf-8"?>
<p:tagLst xmlns:p="http://schemas.openxmlformats.org/presentationml/2006/main">
  <p:tag name="_INSTRUCTOR VIEW19C14C36-AC8E-43BC-9DB6-C2AAF774C7DC|PANE__TAG" val="_"/>
</p:tagLst>
</file>

<file path=ppt/tags/tag1919.xml><?xml version="1.0" encoding="utf-8"?>
<p:tagLst xmlns:p="http://schemas.openxmlformats.org/presentationml/2006/main">
  <p:tag name="_INSTRUCTOR VIEW19C14C36-AC8E-43BC-9DB6-C2AAF774C7DC|PANE__TAG" val="_"/>
</p:tagLst>
</file>

<file path=ppt/tags/tag192.xml><?xml version="1.0" encoding="utf-8"?>
<p:tagLst xmlns:p="http://schemas.openxmlformats.org/presentationml/2006/main">
  <p:tag name="_INSTRUCTOR VIEW19C14C36-AC8E-43BC-9DB6-C2AAF774C7DC|PANE__TAG" val="_"/>
</p:tagLst>
</file>

<file path=ppt/tags/tag1920.xml><?xml version="1.0" encoding="utf-8"?>
<p:tagLst xmlns:p="http://schemas.openxmlformats.org/presentationml/2006/main">
  <p:tag name="_INSTRUCTOR VIEW19C14C36-AC8E-43BC-9DB6-C2AAF774C7DC|PANE__TAG" val="_"/>
</p:tagLst>
</file>

<file path=ppt/tags/tag1921.xml><?xml version="1.0" encoding="utf-8"?>
<p:tagLst xmlns:p="http://schemas.openxmlformats.org/presentationml/2006/main">
  <p:tag name="_INSTRUCTOR VIEW19C14C36-AC8E-43BC-9DB6-C2AAF774C7DC|PANE__TAG" val="_"/>
</p:tagLst>
</file>

<file path=ppt/tags/tag1922.xml><?xml version="1.0" encoding="utf-8"?>
<p:tagLst xmlns:p="http://schemas.openxmlformats.org/presentationml/2006/main">
  <p:tag name="_INSTRUCTOR VIEW19C14C36-AC8E-43BC-9DB6-C2AAF774C7DC|PANE__TAG" val="_"/>
</p:tagLst>
</file>

<file path=ppt/tags/tag1923.xml><?xml version="1.0" encoding="utf-8"?>
<p:tagLst xmlns:p="http://schemas.openxmlformats.org/presentationml/2006/main">
  <p:tag name="_INSTRUCTOR VIEW19C14C36-AC8E-43BC-9DB6-C2AAF774C7DC|PANE__TAG" val="_"/>
</p:tagLst>
</file>

<file path=ppt/tags/tag1924.xml><?xml version="1.0" encoding="utf-8"?>
<p:tagLst xmlns:p="http://schemas.openxmlformats.org/presentationml/2006/main">
  <p:tag name="_INSTRUCTOR VIEW19C14C36-AC8E-43BC-9DB6-C2AAF774C7DC|PANE__TAG" val="_"/>
</p:tagLst>
</file>

<file path=ppt/tags/tag1925.xml><?xml version="1.0" encoding="utf-8"?>
<p:tagLst xmlns:p="http://schemas.openxmlformats.org/presentationml/2006/main">
  <p:tag name="_INSTRUCTOR VIEW19C14C36-AC8E-43BC-9DB6-C2AAF774C7DC|PANE__TAG" val="_"/>
</p:tagLst>
</file>

<file path=ppt/tags/tag1926.xml><?xml version="1.0" encoding="utf-8"?>
<p:tagLst xmlns:p="http://schemas.openxmlformats.org/presentationml/2006/main">
  <p:tag name="_INSTRUCTOR VIEW19C14C36-AC8E-43BC-9DB6-C2AAF774C7DC|PANE__TAG" val="_"/>
</p:tagLst>
</file>

<file path=ppt/tags/tag1927.xml><?xml version="1.0" encoding="utf-8"?>
<p:tagLst xmlns:p="http://schemas.openxmlformats.org/presentationml/2006/main">
  <p:tag name="_INSTRUCTOR VIEW19C14C36-AC8E-43BC-9DB6-C2AAF774C7DC|PANE__TAG" val="_"/>
</p:tagLst>
</file>

<file path=ppt/tags/tag1928.xml><?xml version="1.0" encoding="utf-8"?>
<p:tagLst xmlns:p="http://schemas.openxmlformats.org/presentationml/2006/main">
  <p:tag name="_INSTRUCTOR VIEW19C14C36-AC8E-43BC-9DB6-C2AAF774C7DC|PANE__TAG" val="_"/>
</p:tagLst>
</file>

<file path=ppt/tags/tag1929.xml><?xml version="1.0" encoding="utf-8"?>
<p:tagLst xmlns:p="http://schemas.openxmlformats.org/presentationml/2006/main">
  <p:tag name="_INSTRUCTOR VIEW19C14C36-AC8E-43BC-9DB6-C2AAF774C7DC|PANE__TAG" val="_"/>
</p:tagLst>
</file>

<file path=ppt/tags/tag193.xml><?xml version="1.0" encoding="utf-8"?>
<p:tagLst xmlns:p="http://schemas.openxmlformats.org/presentationml/2006/main">
  <p:tag name="_INSTRUCTOR VIEW19C14C36-AC8E-43BC-9DB6-C2AAF774C7DC|PANE__TAG" val="_"/>
</p:tagLst>
</file>

<file path=ppt/tags/tag1930.xml><?xml version="1.0" encoding="utf-8"?>
<p:tagLst xmlns:p="http://schemas.openxmlformats.org/presentationml/2006/main">
  <p:tag name="_INSTRUCTOR VIEW19C14C36-AC8E-43BC-9DB6-C2AAF774C7DC|PANE__TAG" val="_"/>
</p:tagLst>
</file>

<file path=ppt/tags/tag1931.xml><?xml version="1.0" encoding="utf-8"?>
<p:tagLst xmlns:p="http://schemas.openxmlformats.org/presentationml/2006/main">
  <p:tag name="_INSTRUCTOR VIEW19C14C36-AC8E-43BC-9DB6-C2AAF774C7DC|PANE__TAG" val="_"/>
</p:tagLst>
</file>

<file path=ppt/tags/tag1932.xml><?xml version="1.0" encoding="utf-8"?>
<p:tagLst xmlns:p="http://schemas.openxmlformats.org/presentationml/2006/main">
  <p:tag name="_INSTRUCTOR VIEW19C14C36-AC8E-43BC-9DB6-C2AAF774C7DC|PANE__TAG" val="_"/>
</p:tagLst>
</file>

<file path=ppt/tags/tag1933.xml><?xml version="1.0" encoding="utf-8"?>
<p:tagLst xmlns:p="http://schemas.openxmlformats.org/presentationml/2006/main">
  <p:tag name="_INSTRUCTOR VIEW19C14C36-AC8E-43BC-9DB6-C2AAF774C7DC|PANE__TAG" val="_"/>
</p:tagLst>
</file>

<file path=ppt/tags/tag1934.xml><?xml version="1.0" encoding="utf-8"?>
<p:tagLst xmlns:p="http://schemas.openxmlformats.org/presentationml/2006/main">
  <p:tag name="_INSTRUCTOR VIEW19C14C36-AC8E-43BC-9DB6-C2AAF774C7DC|PANE__TAG" val="_"/>
</p:tagLst>
</file>

<file path=ppt/tags/tag1935.xml><?xml version="1.0" encoding="utf-8"?>
<p:tagLst xmlns:p="http://schemas.openxmlformats.org/presentationml/2006/main">
  <p:tag name="_INSTRUCTOR VIEW19C14C36-AC8E-43BC-9DB6-C2AAF774C7DC|PANE__TAG" val="_"/>
</p:tagLst>
</file>

<file path=ppt/tags/tag1936.xml><?xml version="1.0" encoding="utf-8"?>
<p:tagLst xmlns:p="http://schemas.openxmlformats.org/presentationml/2006/main">
  <p:tag name="_INSTRUCTOR VIEW19C14C36-AC8E-43BC-9DB6-C2AAF774C7DC|PANE__TAG" val="_"/>
</p:tagLst>
</file>

<file path=ppt/tags/tag1937.xml><?xml version="1.0" encoding="utf-8"?>
<p:tagLst xmlns:p="http://schemas.openxmlformats.org/presentationml/2006/main">
  <p:tag name="_INSTRUCTOR VIEW19C14C36-AC8E-43BC-9DB6-C2AAF774C7DC|PANE__TAG" val="_"/>
</p:tagLst>
</file>

<file path=ppt/tags/tag1938.xml><?xml version="1.0" encoding="utf-8"?>
<p:tagLst xmlns:p="http://schemas.openxmlformats.org/presentationml/2006/main">
  <p:tag name="_INSTRUCTOR VIEW19C14C36-AC8E-43BC-9DB6-C2AAF774C7DC|PANE__TAG" val="_"/>
</p:tagLst>
</file>

<file path=ppt/tags/tag1939.xml><?xml version="1.0" encoding="utf-8"?>
<p:tagLst xmlns:p="http://schemas.openxmlformats.org/presentationml/2006/main">
  <p:tag name="_INSTRUCTOR VIEW19C14C36-AC8E-43BC-9DB6-C2AAF774C7DC|PANE__TAG" val="_"/>
</p:tagLst>
</file>

<file path=ppt/tags/tag194.xml><?xml version="1.0" encoding="utf-8"?>
<p:tagLst xmlns:p="http://schemas.openxmlformats.org/presentationml/2006/main">
  <p:tag name="_INSTRUCTOR VIEW19C14C36-AC8E-43BC-9DB6-C2AAF774C7DC|PANE__TAG" val="_"/>
</p:tagLst>
</file>

<file path=ppt/tags/tag1940.xml><?xml version="1.0" encoding="utf-8"?>
<p:tagLst xmlns:p="http://schemas.openxmlformats.org/presentationml/2006/main">
  <p:tag name="_INSTRUCTOR VIEW19C14C36-AC8E-43BC-9DB6-C2AAF774C7DC|PANE__TAG" val="_"/>
</p:tagLst>
</file>

<file path=ppt/tags/tag1941.xml><?xml version="1.0" encoding="utf-8"?>
<p:tagLst xmlns:p="http://schemas.openxmlformats.org/presentationml/2006/main">
  <p:tag name="_INSTRUCTOR VIEW19C14C36-AC8E-43BC-9DB6-C2AAF774C7DC|PANE__TAG" val="_"/>
</p:tagLst>
</file>

<file path=ppt/tags/tag1942.xml><?xml version="1.0" encoding="utf-8"?>
<p:tagLst xmlns:p="http://schemas.openxmlformats.org/presentationml/2006/main">
  <p:tag name="_INSTRUCTOR VIEW19C14C36-AC8E-43BC-9DB6-C2AAF774C7DC|PANE__TAG" val="_"/>
</p:tagLst>
</file>

<file path=ppt/tags/tag1943.xml><?xml version="1.0" encoding="utf-8"?>
<p:tagLst xmlns:p="http://schemas.openxmlformats.org/presentationml/2006/main">
  <p:tag name="_INSTRUCTOR VIEW19C14C36-AC8E-43BC-9DB6-C2AAF774C7DC|PANE__TAG" val="_"/>
</p:tagLst>
</file>

<file path=ppt/tags/tag1944.xml><?xml version="1.0" encoding="utf-8"?>
<p:tagLst xmlns:p="http://schemas.openxmlformats.org/presentationml/2006/main">
  <p:tag name="_INSTRUCTOR VIEW19C14C36-AC8E-43BC-9DB6-C2AAF774C7DC|PANE__TAG" val="_"/>
</p:tagLst>
</file>

<file path=ppt/tags/tag1945.xml><?xml version="1.0" encoding="utf-8"?>
<p:tagLst xmlns:p="http://schemas.openxmlformats.org/presentationml/2006/main">
  <p:tag name="_INSTRUCTOR VIEW19C14C36-AC8E-43BC-9DB6-C2AAF774C7DC|PANE__TAG" val="_"/>
</p:tagLst>
</file>

<file path=ppt/tags/tag1946.xml><?xml version="1.0" encoding="utf-8"?>
<p:tagLst xmlns:p="http://schemas.openxmlformats.org/presentationml/2006/main">
  <p:tag name="_INSTRUCTOR VIEW19C14C36-AC8E-43BC-9DB6-C2AAF774C7DC|PANE__TAG" val="_"/>
</p:tagLst>
</file>

<file path=ppt/tags/tag1947.xml><?xml version="1.0" encoding="utf-8"?>
<p:tagLst xmlns:p="http://schemas.openxmlformats.org/presentationml/2006/main">
  <p:tag name="_INSTRUCTOR VIEW19C14C36-AC8E-43BC-9DB6-C2AAF774C7DC|PANE__TAG" val="_"/>
</p:tagLst>
</file>

<file path=ppt/tags/tag1948.xml><?xml version="1.0" encoding="utf-8"?>
<p:tagLst xmlns:p="http://schemas.openxmlformats.org/presentationml/2006/main">
  <p:tag name="_INSTRUCTOR VIEW19C14C36-AC8E-43BC-9DB6-C2AAF774C7DC|PANE__TAG" val="_"/>
</p:tagLst>
</file>

<file path=ppt/tags/tag1949.xml><?xml version="1.0" encoding="utf-8"?>
<p:tagLst xmlns:p="http://schemas.openxmlformats.org/presentationml/2006/main">
  <p:tag name="_INSTRUCTOR VIEW19C14C36-AC8E-43BC-9DB6-C2AAF774C7DC|PANE__TAG" val="_"/>
</p:tagLst>
</file>

<file path=ppt/tags/tag195.xml><?xml version="1.0" encoding="utf-8"?>
<p:tagLst xmlns:p="http://schemas.openxmlformats.org/presentationml/2006/main">
  <p:tag name="_INSTRUCTOR VIEW19C14C36-AC8E-43BC-9DB6-C2AAF774C7DC|PANE__TAG" val="_"/>
</p:tagLst>
</file>

<file path=ppt/tags/tag1950.xml><?xml version="1.0" encoding="utf-8"?>
<p:tagLst xmlns:p="http://schemas.openxmlformats.org/presentationml/2006/main">
  <p:tag name="_INSTRUCTOR VIEW19C14C36-AC8E-43BC-9DB6-C2AAF774C7DC|PANE__TAG" val="_"/>
</p:tagLst>
</file>

<file path=ppt/tags/tag1951.xml><?xml version="1.0" encoding="utf-8"?>
<p:tagLst xmlns:p="http://schemas.openxmlformats.org/presentationml/2006/main">
  <p:tag name="_INSTRUCTOR VIEW19C14C36-AC8E-43BC-9DB6-C2AAF774C7DC|PANE__TAG" val="_"/>
</p:tagLst>
</file>

<file path=ppt/tags/tag1952.xml><?xml version="1.0" encoding="utf-8"?>
<p:tagLst xmlns:p="http://schemas.openxmlformats.org/presentationml/2006/main">
  <p:tag name="_INSTRUCTOR VIEW19C14C36-AC8E-43BC-9DB6-C2AAF774C7DC|PANE__TAG" val="_"/>
</p:tagLst>
</file>

<file path=ppt/tags/tag1953.xml><?xml version="1.0" encoding="utf-8"?>
<p:tagLst xmlns:p="http://schemas.openxmlformats.org/presentationml/2006/main">
  <p:tag name="_INSTRUCTOR VIEW19C14C36-AC8E-43BC-9DB6-C2AAF774C7DC|PANE__TAG" val="_"/>
</p:tagLst>
</file>

<file path=ppt/tags/tag1954.xml><?xml version="1.0" encoding="utf-8"?>
<p:tagLst xmlns:p="http://schemas.openxmlformats.org/presentationml/2006/main">
  <p:tag name="_INSTRUCTOR VIEW19C14C36-AC8E-43BC-9DB6-C2AAF774C7DC|PANE__TAG" val="_"/>
</p:tagLst>
</file>

<file path=ppt/tags/tag1955.xml><?xml version="1.0" encoding="utf-8"?>
<p:tagLst xmlns:p="http://schemas.openxmlformats.org/presentationml/2006/main">
  <p:tag name="_INSTRUCTOR VIEW19C14C36-AC8E-43BC-9DB6-C2AAF774C7DC|PANE__TAG" val="_"/>
</p:tagLst>
</file>

<file path=ppt/tags/tag1956.xml><?xml version="1.0" encoding="utf-8"?>
<p:tagLst xmlns:p="http://schemas.openxmlformats.org/presentationml/2006/main">
  <p:tag name="_INSTRUCTOR VIEW19C14C36-AC8E-43BC-9DB6-C2AAF774C7DC|PANE__TAG" val="_"/>
</p:tagLst>
</file>

<file path=ppt/tags/tag1957.xml><?xml version="1.0" encoding="utf-8"?>
<p:tagLst xmlns:p="http://schemas.openxmlformats.org/presentationml/2006/main">
  <p:tag name="_INSTRUCTOR VIEW19C14C36-AC8E-43BC-9DB6-C2AAF774C7DC|PANE__TAG" val="_"/>
</p:tagLst>
</file>

<file path=ppt/tags/tag1958.xml><?xml version="1.0" encoding="utf-8"?>
<p:tagLst xmlns:p="http://schemas.openxmlformats.org/presentationml/2006/main">
  <p:tag name="_INSTRUCTOR VIEW19C14C36-AC8E-43BC-9DB6-C2AAF774C7DC|PANE__TAG" val="_"/>
</p:tagLst>
</file>

<file path=ppt/tags/tag1959.xml><?xml version="1.0" encoding="utf-8"?>
<p:tagLst xmlns:p="http://schemas.openxmlformats.org/presentationml/2006/main">
  <p:tag name="_INSTRUCTOR VIEW19C14C36-AC8E-43BC-9DB6-C2AAF774C7DC|PANE__TAG" val="_"/>
</p:tagLst>
</file>

<file path=ppt/tags/tag196.xml><?xml version="1.0" encoding="utf-8"?>
<p:tagLst xmlns:p="http://schemas.openxmlformats.org/presentationml/2006/main">
  <p:tag name="_INSTRUCTOR VIEW19C14C36-AC8E-43BC-9DB6-C2AAF774C7DC|PANE__TAG" val="_"/>
</p:tagLst>
</file>

<file path=ppt/tags/tag1960.xml><?xml version="1.0" encoding="utf-8"?>
<p:tagLst xmlns:p="http://schemas.openxmlformats.org/presentationml/2006/main">
  <p:tag name="_INSTRUCTOR VIEW19C14C36-AC8E-43BC-9DB6-C2AAF774C7DC|PANE__TAG" val="_"/>
</p:tagLst>
</file>

<file path=ppt/tags/tag1961.xml><?xml version="1.0" encoding="utf-8"?>
<p:tagLst xmlns:p="http://schemas.openxmlformats.org/presentationml/2006/main">
  <p:tag name="_INSTRUCTOR VIEW19C14C36-AC8E-43BC-9DB6-C2AAF774C7DC|PANE__TAG" val="_"/>
</p:tagLst>
</file>

<file path=ppt/tags/tag1962.xml><?xml version="1.0" encoding="utf-8"?>
<p:tagLst xmlns:p="http://schemas.openxmlformats.org/presentationml/2006/main">
  <p:tag name="_INSTRUCTOR VIEW19C14C36-AC8E-43BC-9DB6-C2AAF774C7DC|PANE__TAG" val="_"/>
</p:tagLst>
</file>

<file path=ppt/tags/tag1963.xml><?xml version="1.0" encoding="utf-8"?>
<p:tagLst xmlns:p="http://schemas.openxmlformats.org/presentationml/2006/main">
  <p:tag name="_INSTRUCTOR VIEW19C14C36-AC8E-43BC-9DB6-C2AAF774C7DC|PANE__TAG" val="_"/>
</p:tagLst>
</file>

<file path=ppt/tags/tag1964.xml><?xml version="1.0" encoding="utf-8"?>
<p:tagLst xmlns:p="http://schemas.openxmlformats.org/presentationml/2006/main">
  <p:tag name="_INSTRUCTOR VIEW19C14C36-AC8E-43BC-9DB6-C2AAF774C7DC|PANE__TAG" val="_"/>
</p:tagLst>
</file>

<file path=ppt/tags/tag1965.xml><?xml version="1.0" encoding="utf-8"?>
<p:tagLst xmlns:p="http://schemas.openxmlformats.org/presentationml/2006/main">
  <p:tag name="_INSTRUCTOR VIEW19C14C36-AC8E-43BC-9DB6-C2AAF774C7DC|PANE__TAG" val="_"/>
</p:tagLst>
</file>

<file path=ppt/tags/tag1966.xml><?xml version="1.0" encoding="utf-8"?>
<p:tagLst xmlns:p="http://schemas.openxmlformats.org/presentationml/2006/main">
  <p:tag name="_INSTRUCTOR VIEW19C14C36-AC8E-43BC-9DB6-C2AAF774C7DC|PANE__TAG" val="_"/>
</p:tagLst>
</file>

<file path=ppt/tags/tag1967.xml><?xml version="1.0" encoding="utf-8"?>
<p:tagLst xmlns:p="http://schemas.openxmlformats.org/presentationml/2006/main">
  <p:tag name="_INSTRUCTOR VIEW19C14C36-AC8E-43BC-9DB6-C2AAF774C7DC|PANE__TAG" val="_"/>
</p:tagLst>
</file>

<file path=ppt/tags/tag1968.xml><?xml version="1.0" encoding="utf-8"?>
<p:tagLst xmlns:p="http://schemas.openxmlformats.org/presentationml/2006/main">
  <p:tag name="_INSTRUCTOR VIEW19C14C36-AC8E-43BC-9DB6-C2AAF774C7DC|PANE__TAG" val="_"/>
</p:tagLst>
</file>

<file path=ppt/tags/tag1969.xml><?xml version="1.0" encoding="utf-8"?>
<p:tagLst xmlns:p="http://schemas.openxmlformats.org/presentationml/2006/main">
  <p:tag name="_INSTRUCTOR VIEW19C14C36-AC8E-43BC-9DB6-C2AAF774C7DC|PANE__TAG" val="_"/>
</p:tagLst>
</file>

<file path=ppt/tags/tag197.xml><?xml version="1.0" encoding="utf-8"?>
<p:tagLst xmlns:p="http://schemas.openxmlformats.org/presentationml/2006/main">
  <p:tag name="_INSTRUCTOR VIEW19C14C36-AC8E-43BC-9DB6-C2AAF774C7DC|PANE__TAG" val="_"/>
</p:tagLst>
</file>

<file path=ppt/tags/tag1970.xml><?xml version="1.0" encoding="utf-8"?>
<p:tagLst xmlns:p="http://schemas.openxmlformats.org/presentationml/2006/main">
  <p:tag name="_INSTRUCTOR VIEW19C14C36-AC8E-43BC-9DB6-C2AAF774C7DC|PANE__TAG" val="_"/>
</p:tagLst>
</file>

<file path=ppt/tags/tag1971.xml><?xml version="1.0" encoding="utf-8"?>
<p:tagLst xmlns:p="http://schemas.openxmlformats.org/presentationml/2006/main">
  <p:tag name="_INSTRUCTOR VIEW19C14C36-AC8E-43BC-9DB6-C2AAF774C7DC|PANE__TAG" val="_"/>
</p:tagLst>
</file>

<file path=ppt/tags/tag1972.xml><?xml version="1.0" encoding="utf-8"?>
<p:tagLst xmlns:p="http://schemas.openxmlformats.org/presentationml/2006/main">
  <p:tag name="_INSTRUCTOR VIEW19C14C36-AC8E-43BC-9DB6-C2AAF774C7DC|PANE__TAG" val="_"/>
</p:tagLst>
</file>

<file path=ppt/tags/tag1973.xml><?xml version="1.0" encoding="utf-8"?>
<p:tagLst xmlns:p="http://schemas.openxmlformats.org/presentationml/2006/main">
  <p:tag name="_INSTRUCTOR VIEW19C14C36-AC8E-43BC-9DB6-C2AAF774C7DC|PANE__TAG" val="_"/>
</p:tagLst>
</file>

<file path=ppt/tags/tag1974.xml><?xml version="1.0" encoding="utf-8"?>
<p:tagLst xmlns:p="http://schemas.openxmlformats.org/presentationml/2006/main">
  <p:tag name="_INSTRUCTOR VIEW19C14C36-AC8E-43BC-9DB6-C2AAF774C7DC|PANE__TAG" val="_"/>
</p:tagLst>
</file>

<file path=ppt/tags/tag1975.xml><?xml version="1.0" encoding="utf-8"?>
<p:tagLst xmlns:p="http://schemas.openxmlformats.org/presentationml/2006/main">
  <p:tag name="_INSTRUCTOR VIEW19C14C36-AC8E-43BC-9DB6-C2AAF774C7DC|PANE__TAG" val="_"/>
</p:tagLst>
</file>

<file path=ppt/tags/tag1976.xml><?xml version="1.0" encoding="utf-8"?>
<p:tagLst xmlns:p="http://schemas.openxmlformats.org/presentationml/2006/main">
  <p:tag name="_INSTRUCTOR VIEW19C14C36-AC8E-43BC-9DB6-C2AAF774C7DC|PANE__TAG" val="_"/>
</p:tagLst>
</file>

<file path=ppt/tags/tag1977.xml><?xml version="1.0" encoding="utf-8"?>
<p:tagLst xmlns:p="http://schemas.openxmlformats.org/presentationml/2006/main">
  <p:tag name="_INSTRUCTOR VIEW19C14C36-AC8E-43BC-9DB6-C2AAF774C7DC|PANE__TAG" val="_"/>
</p:tagLst>
</file>

<file path=ppt/tags/tag1978.xml><?xml version="1.0" encoding="utf-8"?>
<p:tagLst xmlns:p="http://schemas.openxmlformats.org/presentationml/2006/main">
  <p:tag name="_INSTRUCTOR VIEW19C14C36-AC8E-43BC-9DB6-C2AAF774C7DC|PANE__TAG" val="_"/>
</p:tagLst>
</file>

<file path=ppt/tags/tag1979.xml><?xml version="1.0" encoding="utf-8"?>
<p:tagLst xmlns:p="http://schemas.openxmlformats.org/presentationml/2006/main">
  <p:tag name="_INSTRUCTOR VIEW19C14C36-AC8E-43BC-9DB6-C2AAF774C7DC|PANE__TAG" val="_"/>
</p:tagLst>
</file>

<file path=ppt/tags/tag198.xml><?xml version="1.0" encoding="utf-8"?>
<p:tagLst xmlns:p="http://schemas.openxmlformats.org/presentationml/2006/main">
  <p:tag name="_INSTRUCTOR VIEW19C14C36-AC8E-43BC-9DB6-C2AAF774C7DC|PANE__TAG" val="_"/>
</p:tagLst>
</file>

<file path=ppt/tags/tag1980.xml><?xml version="1.0" encoding="utf-8"?>
<p:tagLst xmlns:p="http://schemas.openxmlformats.org/presentationml/2006/main">
  <p:tag name="_INSTRUCTOR VIEW19C14C36-AC8E-43BC-9DB6-C2AAF774C7DC|PANE__TAG" val="_"/>
</p:tagLst>
</file>

<file path=ppt/tags/tag1981.xml><?xml version="1.0" encoding="utf-8"?>
<p:tagLst xmlns:p="http://schemas.openxmlformats.org/presentationml/2006/main">
  <p:tag name="_INSTRUCTOR VIEW19C14C36-AC8E-43BC-9DB6-C2AAF774C7DC|PANE__TAG" val="_"/>
</p:tagLst>
</file>

<file path=ppt/tags/tag1982.xml><?xml version="1.0" encoding="utf-8"?>
<p:tagLst xmlns:p="http://schemas.openxmlformats.org/presentationml/2006/main">
  <p:tag name="_INSTRUCTOR VIEW19C14C36-AC8E-43BC-9DB6-C2AAF774C7DC|PANE__TAG" val="_"/>
</p:tagLst>
</file>

<file path=ppt/tags/tag1983.xml><?xml version="1.0" encoding="utf-8"?>
<p:tagLst xmlns:p="http://schemas.openxmlformats.org/presentationml/2006/main">
  <p:tag name="_INSTRUCTOR VIEW19C14C36-AC8E-43BC-9DB6-C2AAF774C7DC|PANE__TAG" val="_"/>
</p:tagLst>
</file>

<file path=ppt/tags/tag1984.xml><?xml version="1.0" encoding="utf-8"?>
<p:tagLst xmlns:p="http://schemas.openxmlformats.org/presentationml/2006/main">
  <p:tag name="_INSTRUCTOR VIEW19C14C36-AC8E-43BC-9DB6-C2AAF774C7DC|PANE__TAG" val="_"/>
</p:tagLst>
</file>

<file path=ppt/tags/tag1985.xml><?xml version="1.0" encoding="utf-8"?>
<p:tagLst xmlns:p="http://schemas.openxmlformats.org/presentationml/2006/main">
  <p:tag name="_INSTRUCTOR VIEW19C14C36-AC8E-43BC-9DB6-C2AAF774C7DC|PANE__TAG" val="_"/>
</p:tagLst>
</file>

<file path=ppt/tags/tag1986.xml><?xml version="1.0" encoding="utf-8"?>
<p:tagLst xmlns:p="http://schemas.openxmlformats.org/presentationml/2006/main">
  <p:tag name="_INSTRUCTOR VIEW19C14C36-AC8E-43BC-9DB6-C2AAF774C7DC|PANE__TAG" val="_"/>
</p:tagLst>
</file>

<file path=ppt/tags/tag1987.xml><?xml version="1.0" encoding="utf-8"?>
<p:tagLst xmlns:p="http://schemas.openxmlformats.org/presentationml/2006/main">
  <p:tag name="_INSTRUCTOR VIEW19C14C36-AC8E-43BC-9DB6-C2AAF774C7DC|PANE__TAG" val="_"/>
</p:tagLst>
</file>

<file path=ppt/tags/tag1988.xml><?xml version="1.0" encoding="utf-8"?>
<p:tagLst xmlns:p="http://schemas.openxmlformats.org/presentationml/2006/main">
  <p:tag name="_INSTRUCTOR VIEW19C14C36-AC8E-43BC-9DB6-C2AAF774C7DC|PANE__TAG" val="_"/>
</p:tagLst>
</file>

<file path=ppt/tags/tag1989.xml><?xml version="1.0" encoding="utf-8"?>
<p:tagLst xmlns:p="http://schemas.openxmlformats.org/presentationml/2006/main">
  <p:tag name="_INSTRUCTOR VIEW19C14C36-AC8E-43BC-9DB6-C2AAF774C7DC|PANE__TAG" val="_"/>
</p:tagLst>
</file>

<file path=ppt/tags/tag199.xml><?xml version="1.0" encoding="utf-8"?>
<p:tagLst xmlns:p="http://schemas.openxmlformats.org/presentationml/2006/main">
  <p:tag name="_INSTRUCTOR VIEW19C14C36-AC8E-43BC-9DB6-C2AAF774C7DC|PANE__TAG" val="_"/>
</p:tagLst>
</file>

<file path=ppt/tags/tag1990.xml><?xml version="1.0" encoding="utf-8"?>
<p:tagLst xmlns:p="http://schemas.openxmlformats.org/presentationml/2006/main">
  <p:tag name="_INSTRUCTOR VIEW19C14C36-AC8E-43BC-9DB6-C2AAF774C7DC|PANE__TAG" val="_"/>
</p:tagLst>
</file>

<file path=ppt/tags/tag1991.xml><?xml version="1.0" encoding="utf-8"?>
<p:tagLst xmlns:p="http://schemas.openxmlformats.org/presentationml/2006/main">
  <p:tag name="_INSTRUCTOR VIEW19C14C36-AC8E-43BC-9DB6-C2AAF774C7DC|PANE__TAG" val="_"/>
</p:tagLst>
</file>

<file path=ppt/tags/tag1992.xml><?xml version="1.0" encoding="utf-8"?>
<p:tagLst xmlns:p="http://schemas.openxmlformats.org/presentationml/2006/main">
  <p:tag name="_INSTRUCTOR VIEW19C14C36-AC8E-43BC-9DB6-C2AAF774C7DC|PANE__TAG" val="_"/>
</p:tagLst>
</file>

<file path=ppt/tags/tag1993.xml><?xml version="1.0" encoding="utf-8"?>
<p:tagLst xmlns:p="http://schemas.openxmlformats.org/presentationml/2006/main">
  <p:tag name="_INSTRUCTOR VIEW19C14C36-AC8E-43BC-9DB6-C2AAF774C7DC|PANE__TAG" val="_"/>
</p:tagLst>
</file>

<file path=ppt/tags/tag1994.xml><?xml version="1.0" encoding="utf-8"?>
<p:tagLst xmlns:p="http://schemas.openxmlformats.org/presentationml/2006/main">
  <p:tag name="_INSTRUCTOR VIEW19C14C36-AC8E-43BC-9DB6-C2AAF774C7DC|PANE__TAG" val="_"/>
</p:tagLst>
</file>

<file path=ppt/tags/tag1995.xml><?xml version="1.0" encoding="utf-8"?>
<p:tagLst xmlns:p="http://schemas.openxmlformats.org/presentationml/2006/main">
  <p:tag name="_INSTRUCTOR VIEW19C14C36-AC8E-43BC-9DB6-C2AAF774C7DC|PANE__TAG" val="_"/>
</p:tagLst>
</file>

<file path=ppt/tags/tag1996.xml><?xml version="1.0" encoding="utf-8"?>
<p:tagLst xmlns:p="http://schemas.openxmlformats.org/presentationml/2006/main">
  <p:tag name="_INSTRUCTOR VIEW19C14C36-AC8E-43BC-9DB6-C2AAF774C7DC|PANE__TAG" val="_"/>
</p:tagLst>
</file>

<file path=ppt/tags/tag1997.xml><?xml version="1.0" encoding="utf-8"?>
<p:tagLst xmlns:p="http://schemas.openxmlformats.org/presentationml/2006/main">
  <p:tag name="_INSTRUCTOR VIEW19C14C36-AC8E-43BC-9DB6-C2AAF774C7DC|PANE__TAG" val="_"/>
</p:tagLst>
</file>

<file path=ppt/tags/tag1998.xml><?xml version="1.0" encoding="utf-8"?>
<p:tagLst xmlns:p="http://schemas.openxmlformats.org/presentationml/2006/main">
  <p:tag name="_INSTRUCTOR VIEW19C14C36-AC8E-43BC-9DB6-C2AAF774C7DC|PANE__TAG" val="_"/>
</p:tagLst>
</file>

<file path=ppt/tags/tag1999.xml><?xml version="1.0" encoding="utf-8"?>
<p:tagLst xmlns:p="http://schemas.openxmlformats.org/presentationml/2006/main">
  <p:tag name="_INSTRUCTOR VIEW19C14C36-AC8E-43BC-9DB6-C2AAF774C7DC|PANE__TAG" val="_"/>
</p:tagLst>
</file>

<file path=ppt/tags/tag2.xml><?xml version="1.0" encoding="utf-8"?>
<p:tagLst xmlns:p="http://schemas.openxmlformats.org/presentationml/2006/main">
  <p:tag name="_INSTRUCTOR VIEW19C14C36-AC8E-43BC-9DB6-C2AAF774C7DC|PANE__TAG" val="_"/>
</p:tagLst>
</file>

<file path=ppt/tags/tag20.xml><?xml version="1.0" encoding="utf-8"?>
<p:tagLst xmlns:p="http://schemas.openxmlformats.org/presentationml/2006/main">
  <p:tag name="_INSTRUCTOR VIEW19C14C36-AC8E-43BC-9DB6-C2AAF774C7DC|PANE__TAG" val="_"/>
</p:tagLst>
</file>

<file path=ppt/tags/tag200.xml><?xml version="1.0" encoding="utf-8"?>
<p:tagLst xmlns:p="http://schemas.openxmlformats.org/presentationml/2006/main">
  <p:tag name="_INSTRUCTOR VIEW19C14C36-AC8E-43BC-9DB6-C2AAF774C7DC|PANE__TAG" val="_"/>
</p:tagLst>
</file>

<file path=ppt/tags/tag2000.xml><?xml version="1.0" encoding="utf-8"?>
<p:tagLst xmlns:p="http://schemas.openxmlformats.org/presentationml/2006/main">
  <p:tag name="_INSTRUCTOR VIEW19C14C36-AC8E-43BC-9DB6-C2AAF774C7DC|PANE__TAG" val="_"/>
</p:tagLst>
</file>

<file path=ppt/tags/tag2001.xml><?xml version="1.0" encoding="utf-8"?>
<p:tagLst xmlns:p="http://schemas.openxmlformats.org/presentationml/2006/main">
  <p:tag name="_INSTRUCTOR VIEW19C14C36-AC8E-43BC-9DB6-C2AAF774C7DC|PANE__TAG" val="_"/>
</p:tagLst>
</file>

<file path=ppt/tags/tag2002.xml><?xml version="1.0" encoding="utf-8"?>
<p:tagLst xmlns:p="http://schemas.openxmlformats.org/presentationml/2006/main">
  <p:tag name="_INSTRUCTOR VIEW19C14C36-AC8E-43BC-9DB6-C2AAF774C7DC|PANE__TAG" val="_"/>
</p:tagLst>
</file>

<file path=ppt/tags/tag2003.xml><?xml version="1.0" encoding="utf-8"?>
<p:tagLst xmlns:p="http://schemas.openxmlformats.org/presentationml/2006/main">
  <p:tag name="_INSTRUCTOR VIEW19C14C36-AC8E-43BC-9DB6-C2AAF774C7DC|PANE__TAG" val="_"/>
</p:tagLst>
</file>

<file path=ppt/tags/tag2004.xml><?xml version="1.0" encoding="utf-8"?>
<p:tagLst xmlns:p="http://schemas.openxmlformats.org/presentationml/2006/main">
  <p:tag name="_INSTRUCTOR VIEW19C14C36-AC8E-43BC-9DB6-C2AAF774C7DC|PANE__TAG" val="_"/>
</p:tagLst>
</file>

<file path=ppt/tags/tag2005.xml><?xml version="1.0" encoding="utf-8"?>
<p:tagLst xmlns:p="http://schemas.openxmlformats.org/presentationml/2006/main">
  <p:tag name="_INSTRUCTOR VIEW19C14C36-AC8E-43BC-9DB6-C2AAF774C7DC|PANE__TAG" val="_"/>
</p:tagLst>
</file>

<file path=ppt/tags/tag2006.xml><?xml version="1.0" encoding="utf-8"?>
<p:tagLst xmlns:p="http://schemas.openxmlformats.org/presentationml/2006/main">
  <p:tag name="_INSTRUCTOR VIEW19C14C36-AC8E-43BC-9DB6-C2AAF774C7DC|PANE__TAG" val="_"/>
</p:tagLst>
</file>

<file path=ppt/tags/tag2007.xml><?xml version="1.0" encoding="utf-8"?>
<p:tagLst xmlns:p="http://schemas.openxmlformats.org/presentationml/2006/main">
  <p:tag name="_INSTRUCTOR VIEW19C14C36-AC8E-43BC-9DB6-C2AAF774C7DC|PANE__TAG" val="_"/>
</p:tagLst>
</file>

<file path=ppt/tags/tag2008.xml><?xml version="1.0" encoding="utf-8"?>
<p:tagLst xmlns:p="http://schemas.openxmlformats.org/presentationml/2006/main">
  <p:tag name="_INSTRUCTOR VIEW19C14C36-AC8E-43BC-9DB6-C2AAF774C7DC|PANE__TAG" val="_"/>
</p:tagLst>
</file>

<file path=ppt/tags/tag2009.xml><?xml version="1.0" encoding="utf-8"?>
<p:tagLst xmlns:p="http://schemas.openxmlformats.org/presentationml/2006/main">
  <p:tag name="_INSTRUCTOR VIEW19C14C36-AC8E-43BC-9DB6-C2AAF774C7DC|PANE__TAG" val="_"/>
</p:tagLst>
</file>

<file path=ppt/tags/tag201.xml><?xml version="1.0" encoding="utf-8"?>
<p:tagLst xmlns:p="http://schemas.openxmlformats.org/presentationml/2006/main">
  <p:tag name="_INSTRUCTOR VIEW19C14C36-AC8E-43BC-9DB6-C2AAF774C7DC|PANE__TAG" val="_"/>
</p:tagLst>
</file>

<file path=ppt/tags/tag2010.xml><?xml version="1.0" encoding="utf-8"?>
<p:tagLst xmlns:p="http://schemas.openxmlformats.org/presentationml/2006/main">
  <p:tag name="_INSTRUCTOR VIEW19C14C36-AC8E-43BC-9DB6-C2AAF774C7DC|PANE__TAG" val="_"/>
</p:tagLst>
</file>

<file path=ppt/tags/tag2011.xml><?xml version="1.0" encoding="utf-8"?>
<p:tagLst xmlns:p="http://schemas.openxmlformats.org/presentationml/2006/main">
  <p:tag name="_INSTRUCTOR VIEW19C14C36-AC8E-43BC-9DB6-C2AAF774C7DC|PANE__TAG" val="_"/>
</p:tagLst>
</file>

<file path=ppt/tags/tag2012.xml><?xml version="1.0" encoding="utf-8"?>
<p:tagLst xmlns:p="http://schemas.openxmlformats.org/presentationml/2006/main">
  <p:tag name="_INSTRUCTOR VIEW19C14C36-AC8E-43BC-9DB6-C2AAF774C7DC|PANE__TAG" val="_"/>
</p:tagLst>
</file>

<file path=ppt/tags/tag2013.xml><?xml version="1.0" encoding="utf-8"?>
<p:tagLst xmlns:p="http://schemas.openxmlformats.org/presentationml/2006/main">
  <p:tag name="_INSTRUCTOR VIEW19C14C36-AC8E-43BC-9DB6-C2AAF774C7DC|PANE__TAG" val="_"/>
</p:tagLst>
</file>

<file path=ppt/tags/tag2014.xml><?xml version="1.0" encoding="utf-8"?>
<p:tagLst xmlns:p="http://schemas.openxmlformats.org/presentationml/2006/main">
  <p:tag name="_INSTRUCTOR VIEW19C14C36-AC8E-43BC-9DB6-C2AAF774C7DC|PANE__TAG" val="_"/>
</p:tagLst>
</file>

<file path=ppt/tags/tag2015.xml><?xml version="1.0" encoding="utf-8"?>
<p:tagLst xmlns:p="http://schemas.openxmlformats.org/presentationml/2006/main">
  <p:tag name="_INSTRUCTOR VIEW19C14C36-AC8E-43BC-9DB6-C2AAF774C7DC|PANE__TAG" val="_"/>
</p:tagLst>
</file>

<file path=ppt/tags/tag2016.xml><?xml version="1.0" encoding="utf-8"?>
<p:tagLst xmlns:p="http://schemas.openxmlformats.org/presentationml/2006/main">
  <p:tag name="_INSTRUCTOR VIEW19C14C36-AC8E-43BC-9DB6-C2AAF774C7DC|PANE__TAG" val="_"/>
</p:tagLst>
</file>

<file path=ppt/tags/tag2017.xml><?xml version="1.0" encoding="utf-8"?>
<p:tagLst xmlns:p="http://schemas.openxmlformats.org/presentationml/2006/main">
  <p:tag name="_INSTRUCTOR VIEW19C14C36-AC8E-43BC-9DB6-C2AAF774C7DC|PANE__TAG" val="_"/>
</p:tagLst>
</file>

<file path=ppt/tags/tag2018.xml><?xml version="1.0" encoding="utf-8"?>
<p:tagLst xmlns:p="http://schemas.openxmlformats.org/presentationml/2006/main">
  <p:tag name="_INSTRUCTOR VIEW19C14C36-AC8E-43BC-9DB6-C2AAF774C7DC|PANE__TAG" val="_"/>
</p:tagLst>
</file>

<file path=ppt/tags/tag2019.xml><?xml version="1.0" encoding="utf-8"?>
<p:tagLst xmlns:p="http://schemas.openxmlformats.org/presentationml/2006/main">
  <p:tag name="_INSTRUCTOR VIEW19C14C36-AC8E-43BC-9DB6-C2AAF774C7DC|PANE__TAG" val="_"/>
</p:tagLst>
</file>

<file path=ppt/tags/tag202.xml><?xml version="1.0" encoding="utf-8"?>
<p:tagLst xmlns:p="http://schemas.openxmlformats.org/presentationml/2006/main">
  <p:tag name="_INSTRUCTOR VIEW19C14C36-AC8E-43BC-9DB6-C2AAF774C7DC|PANE__TAG" val="_"/>
</p:tagLst>
</file>

<file path=ppt/tags/tag2020.xml><?xml version="1.0" encoding="utf-8"?>
<p:tagLst xmlns:p="http://schemas.openxmlformats.org/presentationml/2006/main">
  <p:tag name="_INSTRUCTOR VIEW19C14C36-AC8E-43BC-9DB6-C2AAF774C7DC|PANE__TAG" val="_"/>
</p:tagLst>
</file>

<file path=ppt/tags/tag2021.xml><?xml version="1.0" encoding="utf-8"?>
<p:tagLst xmlns:p="http://schemas.openxmlformats.org/presentationml/2006/main">
  <p:tag name="_INSTRUCTOR VIEW19C14C36-AC8E-43BC-9DB6-C2AAF774C7DC|PANE__TAG" val="_"/>
</p:tagLst>
</file>

<file path=ppt/tags/tag2022.xml><?xml version="1.0" encoding="utf-8"?>
<p:tagLst xmlns:p="http://schemas.openxmlformats.org/presentationml/2006/main">
  <p:tag name="_INSTRUCTOR VIEW19C14C36-AC8E-43BC-9DB6-C2AAF774C7DC|PANE__TAG" val="_"/>
</p:tagLst>
</file>

<file path=ppt/tags/tag2023.xml><?xml version="1.0" encoding="utf-8"?>
<p:tagLst xmlns:p="http://schemas.openxmlformats.org/presentationml/2006/main">
  <p:tag name="_INSTRUCTOR VIEW19C14C36-AC8E-43BC-9DB6-C2AAF774C7DC|PANE__TAG" val="_"/>
</p:tagLst>
</file>

<file path=ppt/tags/tag2024.xml><?xml version="1.0" encoding="utf-8"?>
<p:tagLst xmlns:p="http://schemas.openxmlformats.org/presentationml/2006/main">
  <p:tag name="_INSTRUCTOR VIEW19C14C36-AC8E-43BC-9DB6-C2AAF774C7DC|PANE__TAG" val="_"/>
</p:tagLst>
</file>

<file path=ppt/tags/tag2025.xml><?xml version="1.0" encoding="utf-8"?>
<p:tagLst xmlns:p="http://schemas.openxmlformats.org/presentationml/2006/main">
  <p:tag name="_INSTRUCTOR VIEW19C14C36-AC8E-43BC-9DB6-C2AAF774C7DC|PANE__TAG" val="_"/>
</p:tagLst>
</file>

<file path=ppt/tags/tag2026.xml><?xml version="1.0" encoding="utf-8"?>
<p:tagLst xmlns:p="http://schemas.openxmlformats.org/presentationml/2006/main">
  <p:tag name="_INSTRUCTOR VIEW19C14C36-AC8E-43BC-9DB6-C2AAF774C7DC|PANE__TAG" val="_"/>
</p:tagLst>
</file>

<file path=ppt/tags/tag2027.xml><?xml version="1.0" encoding="utf-8"?>
<p:tagLst xmlns:p="http://schemas.openxmlformats.org/presentationml/2006/main">
  <p:tag name="_INSTRUCTOR VIEW19C14C36-AC8E-43BC-9DB6-C2AAF774C7DC|PANE__TAG" val="_"/>
</p:tagLst>
</file>

<file path=ppt/tags/tag2028.xml><?xml version="1.0" encoding="utf-8"?>
<p:tagLst xmlns:p="http://schemas.openxmlformats.org/presentationml/2006/main">
  <p:tag name="_INSTRUCTOR VIEW19C14C36-AC8E-43BC-9DB6-C2AAF774C7DC|PANE__TAG" val="_"/>
</p:tagLst>
</file>

<file path=ppt/tags/tag2029.xml><?xml version="1.0" encoding="utf-8"?>
<p:tagLst xmlns:p="http://schemas.openxmlformats.org/presentationml/2006/main">
  <p:tag name="_INSTRUCTOR VIEW19C14C36-AC8E-43BC-9DB6-C2AAF774C7DC|PANE__TAG" val="_"/>
</p:tagLst>
</file>

<file path=ppt/tags/tag203.xml><?xml version="1.0" encoding="utf-8"?>
<p:tagLst xmlns:p="http://schemas.openxmlformats.org/presentationml/2006/main">
  <p:tag name="_INSTRUCTOR VIEW19C14C36-AC8E-43BC-9DB6-C2AAF774C7DC|PANE__TAG" val="_"/>
</p:tagLst>
</file>

<file path=ppt/tags/tag2030.xml><?xml version="1.0" encoding="utf-8"?>
<p:tagLst xmlns:p="http://schemas.openxmlformats.org/presentationml/2006/main">
  <p:tag name="_INSTRUCTOR VIEW19C14C36-AC8E-43BC-9DB6-C2AAF774C7DC|PANE__TAG" val="_"/>
</p:tagLst>
</file>

<file path=ppt/tags/tag2031.xml><?xml version="1.0" encoding="utf-8"?>
<p:tagLst xmlns:p="http://schemas.openxmlformats.org/presentationml/2006/main">
  <p:tag name="_INSTRUCTOR VIEW19C14C36-AC8E-43BC-9DB6-C2AAF774C7DC|PANE__TAG" val="_"/>
</p:tagLst>
</file>

<file path=ppt/tags/tag2032.xml><?xml version="1.0" encoding="utf-8"?>
<p:tagLst xmlns:p="http://schemas.openxmlformats.org/presentationml/2006/main">
  <p:tag name="_INSTRUCTOR VIEW19C14C36-AC8E-43BC-9DB6-C2AAF774C7DC|PANE__TAG" val="_"/>
</p:tagLst>
</file>

<file path=ppt/tags/tag2033.xml><?xml version="1.0" encoding="utf-8"?>
<p:tagLst xmlns:p="http://schemas.openxmlformats.org/presentationml/2006/main">
  <p:tag name="_INSTRUCTOR VIEW19C14C36-AC8E-43BC-9DB6-C2AAF774C7DC|PANE__TAG" val="_"/>
</p:tagLst>
</file>

<file path=ppt/tags/tag2034.xml><?xml version="1.0" encoding="utf-8"?>
<p:tagLst xmlns:p="http://schemas.openxmlformats.org/presentationml/2006/main">
  <p:tag name="_INSTRUCTOR VIEW19C14C36-AC8E-43BC-9DB6-C2AAF774C7DC|PANE__TAG" val="_"/>
</p:tagLst>
</file>

<file path=ppt/tags/tag2035.xml><?xml version="1.0" encoding="utf-8"?>
<p:tagLst xmlns:p="http://schemas.openxmlformats.org/presentationml/2006/main">
  <p:tag name="_INSTRUCTOR VIEW19C14C36-AC8E-43BC-9DB6-C2AAF774C7DC|PANE__TAG" val="_"/>
</p:tagLst>
</file>

<file path=ppt/tags/tag2036.xml><?xml version="1.0" encoding="utf-8"?>
<p:tagLst xmlns:p="http://schemas.openxmlformats.org/presentationml/2006/main">
  <p:tag name="_INSTRUCTOR VIEW19C14C36-AC8E-43BC-9DB6-C2AAF774C7DC|PANE__TAG" val="_"/>
</p:tagLst>
</file>

<file path=ppt/tags/tag2037.xml><?xml version="1.0" encoding="utf-8"?>
<p:tagLst xmlns:p="http://schemas.openxmlformats.org/presentationml/2006/main">
  <p:tag name="_INSTRUCTOR VIEW19C14C36-AC8E-43BC-9DB6-C2AAF774C7DC|PANE__TAG" val="_"/>
</p:tagLst>
</file>

<file path=ppt/tags/tag2038.xml><?xml version="1.0" encoding="utf-8"?>
<p:tagLst xmlns:p="http://schemas.openxmlformats.org/presentationml/2006/main">
  <p:tag name="_INSTRUCTOR VIEW19C14C36-AC8E-43BC-9DB6-C2AAF774C7DC|PANE__TAG" val="_"/>
</p:tagLst>
</file>

<file path=ppt/tags/tag2039.xml><?xml version="1.0" encoding="utf-8"?>
<p:tagLst xmlns:p="http://schemas.openxmlformats.org/presentationml/2006/main">
  <p:tag name="_INSTRUCTOR VIEW19C14C36-AC8E-43BC-9DB6-C2AAF774C7DC|PANE__TAG" val="_"/>
</p:tagLst>
</file>

<file path=ppt/tags/tag204.xml><?xml version="1.0" encoding="utf-8"?>
<p:tagLst xmlns:p="http://schemas.openxmlformats.org/presentationml/2006/main">
  <p:tag name="_INSTRUCTOR VIEW19C14C36-AC8E-43BC-9DB6-C2AAF774C7DC|PANE__TAG" val="_"/>
</p:tagLst>
</file>

<file path=ppt/tags/tag2040.xml><?xml version="1.0" encoding="utf-8"?>
<p:tagLst xmlns:p="http://schemas.openxmlformats.org/presentationml/2006/main">
  <p:tag name="_INSTRUCTOR VIEW19C14C36-AC8E-43BC-9DB6-C2AAF774C7DC|PANE__TAG" val="_"/>
</p:tagLst>
</file>

<file path=ppt/tags/tag2041.xml><?xml version="1.0" encoding="utf-8"?>
<p:tagLst xmlns:p="http://schemas.openxmlformats.org/presentationml/2006/main">
  <p:tag name="_INSTRUCTOR VIEW19C14C36-AC8E-43BC-9DB6-C2AAF774C7DC|PANE__TAG" val="_"/>
</p:tagLst>
</file>

<file path=ppt/tags/tag2042.xml><?xml version="1.0" encoding="utf-8"?>
<p:tagLst xmlns:p="http://schemas.openxmlformats.org/presentationml/2006/main">
  <p:tag name="_INSTRUCTOR VIEW19C14C36-AC8E-43BC-9DB6-C2AAF774C7DC|PANE__TAG" val="_"/>
</p:tagLst>
</file>

<file path=ppt/tags/tag2043.xml><?xml version="1.0" encoding="utf-8"?>
<p:tagLst xmlns:p="http://schemas.openxmlformats.org/presentationml/2006/main">
  <p:tag name="_INSTRUCTOR VIEW19C14C36-AC8E-43BC-9DB6-C2AAF774C7DC|PANE__TAG" val="_"/>
</p:tagLst>
</file>

<file path=ppt/tags/tag2044.xml><?xml version="1.0" encoding="utf-8"?>
<p:tagLst xmlns:p="http://schemas.openxmlformats.org/presentationml/2006/main">
  <p:tag name="_INSTRUCTOR VIEW19C14C36-AC8E-43BC-9DB6-C2AAF774C7DC|PANE__TAG" val="_"/>
</p:tagLst>
</file>

<file path=ppt/tags/tag2045.xml><?xml version="1.0" encoding="utf-8"?>
<p:tagLst xmlns:p="http://schemas.openxmlformats.org/presentationml/2006/main">
  <p:tag name="_INSTRUCTOR VIEW19C14C36-AC8E-43BC-9DB6-C2AAF774C7DC|PANE__TAG" val="_"/>
</p:tagLst>
</file>

<file path=ppt/tags/tag2046.xml><?xml version="1.0" encoding="utf-8"?>
<p:tagLst xmlns:p="http://schemas.openxmlformats.org/presentationml/2006/main">
  <p:tag name="_INSTRUCTOR VIEW19C14C36-AC8E-43BC-9DB6-C2AAF774C7DC|PANE__TAG" val="_"/>
</p:tagLst>
</file>

<file path=ppt/tags/tag2047.xml><?xml version="1.0" encoding="utf-8"?>
<p:tagLst xmlns:p="http://schemas.openxmlformats.org/presentationml/2006/main">
  <p:tag name="_INSTRUCTOR VIEW19C14C36-AC8E-43BC-9DB6-C2AAF774C7DC|PANE__TAG" val="_"/>
</p:tagLst>
</file>

<file path=ppt/tags/tag2048.xml><?xml version="1.0" encoding="utf-8"?>
<p:tagLst xmlns:p="http://schemas.openxmlformats.org/presentationml/2006/main">
  <p:tag name="_INSTRUCTOR VIEW19C14C36-AC8E-43BC-9DB6-C2AAF774C7DC|PANE__TAG" val="_"/>
</p:tagLst>
</file>

<file path=ppt/tags/tag2049.xml><?xml version="1.0" encoding="utf-8"?>
<p:tagLst xmlns:p="http://schemas.openxmlformats.org/presentationml/2006/main">
  <p:tag name="_INSTRUCTOR VIEW19C14C36-AC8E-43BC-9DB6-C2AAF774C7DC|PANE__TAG" val="_"/>
</p:tagLst>
</file>

<file path=ppt/tags/tag205.xml><?xml version="1.0" encoding="utf-8"?>
<p:tagLst xmlns:p="http://schemas.openxmlformats.org/presentationml/2006/main">
  <p:tag name="_INSTRUCTOR VIEW19C14C36-AC8E-43BC-9DB6-C2AAF774C7DC|PANE__TAG" val="_"/>
</p:tagLst>
</file>

<file path=ppt/tags/tag2050.xml><?xml version="1.0" encoding="utf-8"?>
<p:tagLst xmlns:p="http://schemas.openxmlformats.org/presentationml/2006/main">
  <p:tag name="_INSTRUCTOR VIEW19C14C36-AC8E-43BC-9DB6-C2AAF774C7DC|PANE__TAG" val="_"/>
</p:tagLst>
</file>

<file path=ppt/tags/tag2051.xml><?xml version="1.0" encoding="utf-8"?>
<p:tagLst xmlns:p="http://schemas.openxmlformats.org/presentationml/2006/main">
  <p:tag name="_INSTRUCTOR VIEW19C14C36-AC8E-43BC-9DB6-C2AAF774C7DC|PANE__TAG" val="_"/>
</p:tagLst>
</file>

<file path=ppt/tags/tag2052.xml><?xml version="1.0" encoding="utf-8"?>
<p:tagLst xmlns:p="http://schemas.openxmlformats.org/presentationml/2006/main">
  <p:tag name="_INSTRUCTOR VIEW19C14C36-AC8E-43BC-9DB6-C2AAF774C7DC|PANE__TAG" val="_"/>
</p:tagLst>
</file>

<file path=ppt/tags/tag2053.xml><?xml version="1.0" encoding="utf-8"?>
<p:tagLst xmlns:p="http://schemas.openxmlformats.org/presentationml/2006/main">
  <p:tag name="_INSTRUCTOR VIEW19C14C36-AC8E-43BC-9DB6-C2AAF774C7DC|PANE__TAG" val="_"/>
</p:tagLst>
</file>

<file path=ppt/tags/tag2054.xml><?xml version="1.0" encoding="utf-8"?>
<p:tagLst xmlns:p="http://schemas.openxmlformats.org/presentationml/2006/main">
  <p:tag name="_INSTRUCTOR VIEW19C14C36-AC8E-43BC-9DB6-C2AAF774C7DC|PANE__TAG" val="_"/>
</p:tagLst>
</file>

<file path=ppt/tags/tag2055.xml><?xml version="1.0" encoding="utf-8"?>
<p:tagLst xmlns:p="http://schemas.openxmlformats.org/presentationml/2006/main">
  <p:tag name="_INSTRUCTOR VIEW19C14C36-AC8E-43BC-9DB6-C2AAF774C7DC|PANE__TAG" val="_"/>
</p:tagLst>
</file>

<file path=ppt/tags/tag2056.xml><?xml version="1.0" encoding="utf-8"?>
<p:tagLst xmlns:p="http://schemas.openxmlformats.org/presentationml/2006/main">
  <p:tag name="_INSTRUCTOR VIEW19C14C36-AC8E-43BC-9DB6-C2AAF774C7DC|PANE__TAG" val="_"/>
</p:tagLst>
</file>

<file path=ppt/tags/tag2057.xml><?xml version="1.0" encoding="utf-8"?>
<p:tagLst xmlns:p="http://schemas.openxmlformats.org/presentationml/2006/main">
  <p:tag name="_INSTRUCTOR VIEW19C14C36-AC8E-43BC-9DB6-C2AAF774C7DC|PANE__TAG" val="_"/>
</p:tagLst>
</file>

<file path=ppt/tags/tag2058.xml><?xml version="1.0" encoding="utf-8"?>
<p:tagLst xmlns:p="http://schemas.openxmlformats.org/presentationml/2006/main">
  <p:tag name="_INSTRUCTOR VIEW19C14C36-AC8E-43BC-9DB6-C2AAF774C7DC|PANE__TAG" val="_"/>
</p:tagLst>
</file>

<file path=ppt/tags/tag2059.xml><?xml version="1.0" encoding="utf-8"?>
<p:tagLst xmlns:p="http://schemas.openxmlformats.org/presentationml/2006/main">
  <p:tag name="_INSTRUCTOR VIEW19C14C36-AC8E-43BC-9DB6-C2AAF774C7DC|PANE__TAG" val="_"/>
</p:tagLst>
</file>

<file path=ppt/tags/tag206.xml><?xml version="1.0" encoding="utf-8"?>
<p:tagLst xmlns:p="http://schemas.openxmlformats.org/presentationml/2006/main">
  <p:tag name="_INSTRUCTOR VIEW19C14C36-AC8E-43BC-9DB6-C2AAF774C7DC|PANE__TAG" val="_"/>
</p:tagLst>
</file>

<file path=ppt/tags/tag2060.xml><?xml version="1.0" encoding="utf-8"?>
<p:tagLst xmlns:p="http://schemas.openxmlformats.org/presentationml/2006/main">
  <p:tag name="_INSTRUCTOR VIEW19C14C36-AC8E-43BC-9DB6-C2AAF774C7DC|PANE__TAG" val="_"/>
</p:tagLst>
</file>

<file path=ppt/tags/tag2061.xml><?xml version="1.0" encoding="utf-8"?>
<p:tagLst xmlns:p="http://schemas.openxmlformats.org/presentationml/2006/main">
  <p:tag name="_INSTRUCTOR VIEW19C14C36-AC8E-43BC-9DB6-C2AAF774C7DC|PANE__TAG" val="_"/>
</p:tagLst>
</file>

<file path=ppt/tags/tag2062.xml><?xml version="1.0" encoding="utf-8"?>
<p:tagLst xmlns:p="http://schemas.openxmlformats.org/presentationml/2006/main">
  <p:tag name="_INSTRUCTOR VIEW19C14C36-AC8E-43BC-9DB6-C2AAF774C7DC|PANE__TAG" val="_"/>
</p:tagLst>
</file>

<file path=ppt/tags/tag2063.xml><?xml version="1.0" encoding="utf-8"?>
<p:tagLst xmlns:p="http://schemas.openxmlformats.org/presentationml/2006/main">
  <p:tag name="_INSTRUCTOR VIEW19C14C36-AC8E-43BC-9DB6-C2AAF774C7DC|PANE__TAG" val="_"/>
</p:tagLst>
</file>

<file path=ppt/tags/tag2064.xml><?xml version="1.0" encoding="utf-8"?>
<p:tagLst xmlns:p="http://schemas.openxmlformats.org/presentationml/2006/main">
  <p:tag name="_INSTRUCTOR VIEW19C14C36-AC8E-43BC-9DB6-C2AAF774C7DC|PANE__TAG" val="_"/>
</p:tagLst>
</file>

<file path=ppt/tags/tag2065.xml><?xml version="1.0" encoding="utf-8"?>
<p:tagLst xmlns:p="http://schemas.openxmlformats.org/presentationml/2006/main">
  <p:tag name="_INSTRUCTOR VIEW19C14C36-AC8E-43BC-9DB6-C2AAF774C7DC|PANE__TAG" val="_"/>
</p:tagLst>
</file>

<file path=ppt/tags/tag2066.xml><?xml version="1.0" encoding="utf-8"?>
<p:tagLst xmlns:p="http://schemas.openxmlformats.org/presentationml/2006/main">
  <p:tag name="_INSTRUCTOR VIEW19C14C36-AC8E-43BC-9DB6-C2AAF774C7DC|PANE__TAG" val="_"/>
</p:tagLst>
</file>

<file path=ppt/tags/tag2067.xml><?xml version="1.0" encoding="utf-8"?>
<p:tagLst xmlns:p="http://schemas.openxmlformats.org/presentationml/2006/main">
  <p:tag name="_INSTRUCTOR VIEW19C14C36-AC8E-43BC-9DB6-C2AAF774C7DC|PANE__TAG" val="_"/>
</p:tagLst>
</file>

<file path=ppt/tags/tag2068.xml><?xml version="1.0" encoding="utf-8"?>
<p:tagLst xmlns:p="http://schemas.openxmlformats.org/presentationml/2006/main">
  <p:tag name="_INSTRUCTOR VIEW19C14C36-AC8E-43BC-9DB6-C2AAF774C7DC|PANE__TAG" val="_"/>
</p:tagLst>
</file>

<file path=ppt/tags/tag2069.xml><?xml version="1.0" encoding="utf-8"?>
<p:tagLst xmlns:p="http://schemas.openxmlformats.org/presentationml/2006/main">
  <p:tag name="_INSTRUCTOR VIEW19C14C36-AC8E-43BC-9DB6-C2AAF774C7DC|PANE__TAG" val="_"/>
</p:tagLst>
</file>

<file path=ppt/tags/tag207.xml><?xml version="1.0" encoding="utf-8"?>
<p:tagLst xmlns:p="http://schemas.openxmlformats.org/presentationml/2006/main">
  <p:tag name="_INSTRUCTOR VIEW19C14C36-AC8E-43BC-9DB6-C2AAF774C7DC|PANE__TAG" val="_"/>
</p:tagLst>
</file>

<file path=ppt/tags/tag2070.xml><?xml version="1.0" encoding="utf-8"?>
<p:tagLst xmlns:p="http://schemas.openxmlformats.org/presentationml/2006/main">
  <p:tag name="_INSTRUCTOR VIEW19C14C36-AC8E-43BC-9DB6-C2AAF774C7DC|PANE__TAG" val="_"/>
</p:tagLst>
</file>

<file path=ppt/tags/tag2071.xml><?xml version="1.0" encoding="utf-8"?>
<p:tagLst xmlns:p="http://schemas.openxmlformats.org/presentationml/2006/main">
  <p:tag name="_INSTRUCTOR VIEW19C14C36-AC8E-43BC-9DB6-C2AAF774C7DC|PANE__TAG" val="_"/>
</p:tagLst>
</file>

<file path=ppt/tags/tag2072.xml><?xml version="1.0" encoding="utf-8"?>
<p:tagLst xmlns:p="http://schemas.openxmlformats.org/presentationml/2006/main">
  <p:tag name="_INSTRUCTOR VIEW19C14C36-AC8E-43BC-9DB6-C2AAF774C7DC|PANE__TAG" val="_"/>
</p:tagLst>
</file>

<file path=ppt/tags/tag2073.xml><?xml version="1.0" encoding="utf-8"?>
<p:tagLst xmlns:p="http://schemas.openxmlformats.org/presentationml/2006/main">
  <p:tag name="_INSTRUCTOR VIEW19C14C36-AC8E-43BC-9DB6-C2AAF774C7DC|PANE__TAG" val="_"/>
</p:tagLst>
</file>

<file path=ppt/tags/tag2074.xml><?xml version="1.0" encoding="utf-8"?>
<p:tagLst xmlns:p="http://schemas.openxmlformats.org/presentationml/2006/main">
  <p:tag name="_INSTRUCTOR VIEW19C14C36-AC8E-43BC-9DB6-C2AAF774C7DC|PANE__TAG" val="_"/>
</p:tagLst>
</file>

<file path=ppt/tags/tag2075.xml><?xml version="1.0" encoding="utf-8"?>
<p:tagLst xmlns:p="http://schemas.openxmlformats.org/presentationml/2006/main">
  <p:tag name="_INSTRUCTOR VIEW19C14C36-AC8E-43BC-9DB6-C2AAF774C7DC|PANE__TAG" val="_"/>
</p:tagLst>
</file>

<file path=ppt/tags/tag2076.xml><?xml version="1.0" encoding="utf-8"?>
<p:tagLst xmlns:p="http://schemas.openxmlformats.org/presentationml/2006/main">
  <p:tag name="_INSTRUCTOR VIEW19C14C36-AC8E-43BC-9DB6-C2AAF774C7DC|PANE__TAG" val="_"/>
</p:tagLst>
</file>

<file path=ppt/tags/tag2077.xml><?xml version="1.0" encoding="utf-8"?>
<p:tagLst xmlns:p="http://schemas.openxmlformats.org/presentationml/2006/main">
  <p:tag name="_INSTRUCTOR VIEW19C14C36-AC8E-43BC-9DB6-C2AAF774C7DC|PANE__TAG" val="_"/>
</p:tagLst>
</file>

<file path=ppt/tags/tag2078.xml><?xml version="1.0" encoding="utf-8"?>
<p:tagLst xmlns:p="http://schemas.openxmlformats.org/presentationml/2006/main">
  <p:tag name="_INSTRUCTOR VIEW19C14C36-AC8E-43BC-9DB6-C2AAF774C7DC|PANE__TAG" val="_"/>
</p:tagLst>
</file>

<file path=ppt/tags/tag2079.xml><?xml version="1.0" encoding="utf-8"?>
<p:tagLst xmlns:p="http://schemas.openxmlformats.org/presentationml/2006/main">
  <p:tag name="_INSTRUCTOR VIEW19C14C36-AC8E-43BC-9DB6-C2AAF774C7DC|PANE__TAG" val="_"/>
</p:tagLst>
</file>

<file path=ppt/tags/tag208.xml><?xml version="1.0" encoding="utf-8"?>
<p:tagLst xmlns:p="http://schemas.openxmlformats.org/presentationml/2006/main">
  <p:tag name="_INSTRUCTOR VIEW19C14C36-AC8E-43BC-9DB6-C2AAF774C7DC|PANE__TAG" val="_"/>
</p:tagLst>
</file>

<file path=ppt/tags/tag2080.xml><?xml version="1.0" encoding="utf-8"?>
<p:tagLst xmlns:p="http://schemas.openxmlformats.org/presentationml/2006/main">
  <p:tag name="_INSTRUCTOR VIEW19C14C36-AC8E-43BC-9DB6-C2AAF774C7DC|PANE__TAG" val="_"/>
</p:tagLst>
</file>

<file path=ppt/tags/tag2081.xml><?xml version="1.0" encoding="utf-8"?>
<p:tagLst xmlns:p="http://schemas.openxmlformats.org/presentationml/2006/main">
  <p:tag name="_INSTRUCTOR VIEW19C14C36-AC8E-43BC-9DB6-C2AAF774C7DC|PANE__TAG" val="_"/>
</p:tagLst>
</file>

<file path=ppt/tags/tag2082.xml><?xml version="1.0" encoding="utf-8"?>
<p:tagLst xmlns:p="http://schemas.openxmlformats.org/presentationml/2006/main">
  <p:tag name="_INSTRUCTOR VIEW19C14C36-AC8E-43BC-9DB6-C2AAF774C7DC|PANE__TAG" val="_"/>
</p:tagLst>
</file>

<file path=ppt/tags/tag2083.xml><?xml version="1.0" encoding="utf-8"?>
<p:tagLst xmlns:p="http://schemas.openxmlformats.org/presentationml/2006/main">
  <p:tag name="_INSTRUCTOR VIEW19C14C36-AC8E-43BC-9DB6-C2AAF774C7DC|PANE__TAG" val="_"/>
</p:tagLst>
</file>

<file path=ppt/tags/tag2084.xml><?xml version="1.0" encoding="utf-8"?>
<p:tagLst xmlns:p="http://schemas.openxmlformats.org/presentationml/2006/main">
  <p:tag name="_INSTRUCTOR VIEW19C14C36-AC8E-43BC-9DB6-C2AAF774C7DC|PANE__TAG" val="_"/>
</p:tagLst>
</file>

<file path=ppt/tags/tag2085.xml><?xml version="1.0" encoding="utf-8"?>
<p:tagLst xmlns:p="http://schemas.openxmlformats.org/presentationml/2006/main">
  <p:tag name="_INSTRUCTOR VIEW19C14C36-AC8E-43BC-9DB6-C2AAF774C7DC|PANE__TAG" val="_"/>
</p:tagLst>
</file>

<file path=ppt/tags/tag2086.xml><?xml version="1.0" encoding="utf-8"?>
<p:tagLst xmlns:p="http://schemas.openxmlformats.org/presentationml/2006/main">
  <p:tag name="_INSTRUCTOR VIEW19C14C36-AC8E-43BC-9DB6-C2AAF774C7DC|PANE__TAG" val="_"/>
</p:tagLst>
</file>

<file path=ppt/tags/tag2087.xml><?xml version="1.0" encoding="utf-8"?>
<p:tagLst xmlns:p="http://schemas.openxmlformats.org/presentationml/2006/main">
  <p:tag name="_INSTRUCTOR VIEW19C14C36-AC8E-43BC-9DB6-C2AAF774C7DC|PANE__TAG" val="_"/>
</p:tagLst>
</file>

<file path=ppt/tags/tag2088.xml><?xml version="1.0" encoding="utf-8"?>
<p:tagLst xmlns:p="http://schemas.openxmlformats.org/presentationml/2006/main">
  <p:tag name="_INSTRUCTOR VIEW19C14C36-AC8E-43BC-9DB6-C2AAF774C7DC|PANE__TAG" val="_"/>
</p:tagLst>
</file>

<file path=ppt/tags/tag2089.xml><?xml version="1.0" encoding="utf-8"?>
<p:tagLst xmlns:p="http://schemas.openxmlformats.org/presentationml/2006/main">
  <p:tag name="_INSTRUCTOR VIEW19C14C36-AC8E-43BC-9DB6-C2AAF774C7DC|PANE__TAG" val="_"/>
</p:tagLst>
</file>

<file path=ppt/tags/tag209.xml><?xml version="1.0" encoding="utf-8"?>
<p:tagLst xmlns:p="http://schemas.openxmlformats.org/presentationml/2006/main">
  <p:tag name="_INSTRUCTOR VIEW19C14C36-AC8E-43BC-9DB6-C2AAF774C7DC|PANE__TAG" val="_"/>
</p:tagLst>
</file>

<file path=ppt/tags/tag2090.xml><?xml version="1.0" encoding="utf-8"?>
<p:tagLst xmlns:p="http://schemas.openxmlformats.org/presentationml/2006/main">
  <p:tag name="_INSTRUCTOR VIEW19C14C36-AC8E-43BC-9DB6-C2AAF774C7DC|PANE__TAG" val="_"/>
</p:tagLst>
</file>

<file path=ppt/tags/tag2091.xml><?xml version="1.0" encoding="utf-8"?>
<p:tagLst xmlns:p="http://schemas.openxmlformats.org/presentationml/2006/main">
  <p:tag name="_INSTRUCTOR VIEW19C14C36-AC8E-43BC-9DB6-C2AAF774C7DC|PANE__TAG" val="_"/>
</p:tagLst>
</file>

<file path=ppt/tags/tag2092.xml><?xml version="1.0" encoding="utf-8"?>
<p:tagLst xmlns:p="http://schemas.openxmlformats.org/presentationml/2006/main">
  <p:tag name="_INSTRUCTOR VIEW19C14C36-AC8E-43BC-9DB6-C2AAF774C7DC|PANE__TAG" val="_"/>
</p:tagLst>
</file>

<file path=ppt/tags/tag2093.xml><?xml version="1.0" encoding="utf-8"?>
<p:tagLst xmlns:p="http://schemas.openxmlformats.org/presentationml/2006/main">
  <p:tag name="_INSTRUCTOR VIEW19C14C36-AC8E-43BC-9DB6-C2AAF774C7DC|PANE__TAG" val="_"/>
</p:tagLst>
</file>

<file path=ppt/tags/tag2094.xml><?xml version="1.0" encoding="utf-8"?>
<p:tagLst xmlns:p="http://schemas.openxmlformats.org/presentationml/2006/main">
  <p:tag name="_INSTRUCTOR VIEW19C14C36-AC8E-43BC-9DB6-C2AAF774C7DC|PANE__TAG" val="_"/>
</p:tagLst>
</file>

<file path=ppt/tags/tag2095.xml><?xml version="1.0" encoding="utf-8"?>
<p:tagLst xmlns:p="http://schemas.openxmlformats.org/presentationml/2006/main">
  <p:tag name="_INSTRUCTOR VIEW19C14C36-AC8E-43BC-9DB6-C2AAF774C7DC|PANE__TAG" val="_"/>
</p:tagLst>
</file>

<file path=ppt/tags/tag2096.xml><?xml version="1.0" encoding="utf-8"?>
<p:tagLst xmlns:p="http://schemas.openxmlformats.org/presentationml/2006/main">
  <p:tag name="_INSTRUCTOR VIEW19C14C36-AC8E-43BC-9DB6-C2AAF774C7DC|PANE__TAG" val="_"/>
</p:tagLst>
</file>

<file path=ppt/tags/tag2097.xml><?xml version="1.0" encoding="utf-8"?>
<p:tagLst xmlns:p="http://schemas.openxmlformats.org/presentationml/2006/main">
  <p:tag name="_INSTRUCTOR VIEW19C14C36-AC8E-43BC-9DB6-C2AAF774C7DC|PANE__TAG" val="_"/>
</p:tagLst>
</file>

<file path=ppt/tags/tag2098.xml><?xml version="1.0" encoding="utf-8"?>
<p:tagLst xmlns:p="http://schemas.openxmlformats.org/presentationml/2006/main">
  <p:tag name="_INSTRUCTOR VIEW19C14C36-AC8E-43BC-9DB6-C2AAF774C7DC|PANE__TAG" val="_"/>
</p:tagLst>
</file>

<file path=ppt/tags/tag2099.xml><?xml version="1.0" encoding="utf-8"?>
<p:tagLst xmlns:p="http://schemas.openxmlformats.org/presentationml/2006/main">
  <p:tag name="_INSTRUCTOR VIEW19C14C36-AC8E-43BC-9DB6-C2AAF774C7DC|PANE__TAG" val="_"/>
</p:tagLst>
</file>

<file path=ppt/tags/tag21.xml><?xml version="1.0" encoding="utf-8"?>
<p:tagLst xmlns:p="http://schemas.openxmlformats.org/presentationml/2006/main">
  <p:tag name="_INSTRUCTOR VIEW19C14C36-AC8E-43BC-9DB6-C2AAF774C7DC|PANE__TAG" val="_"/>
</p:tagLst>
</file>

<file path=ppt/tags/tag210.xml><?xml version="1.0" encoding="utf-8"?>
<p:tagLst xmlns:p="http://schemas.openxmlformats.org/presentationml/2006/main">
  <p:tag name="_INSTRUCTOR VIEW19C14C36-AC8E-43BC-9DB6-C2AAF774C7DC|PANE__TAG" val="_"/>
</p:tagLst>
</file>

<file path=ppt/tags/tag2100.xml><?xml version="1.0" encoding="utf-8"?>
<p:tagLst xmlns:p="http://schemas.openxmlformats.org/presentationml/2006/main">
  <p:tag name="_INSTRUCTOR VIEW19C14C36-AC8E-43BC-9DB6-C2AAF774C7DC|PANE__TAG" val="_"/>
</p:tagLst>
</file>

<file path=ppt/tags/tag2101.xml><?xml version="1.0" encoding="utf-8"?>
<p:tagLst xmlns:p="http://schemas.openxmlformats.org/presentationml/2006/main">
  <p:tag name="_INSTRUCTOR VIEW19C14C36-AC8E-43BC-9DB6-C2AAF774C7DC|PANE__TAG" val="_"/>
</p:tagLst>
</file>

<file path=ppt/tags/tag2102.xml><?xml version="1.0" encoding="utf-8"?>
<p:tagLst xmlns:p="http://schemas.openxmlformats.org/presentationml/2006/main">
  <p:tag name="_INSTRUCTOR VIEW19C14C36-AC8E-43BC-9DB6-C2AAF774C7DC|PANE__TAG" val="_"/>
</p:tagLst>
</file>

<file path=ppt/tags/tag2103.xml><?xml version="1.0" encoding="utf-8"?>
<p:tagLst xmlns:p="http://schemas.openxmlformats.org/presentationml/2006/main">
  <p:tag name="_INSTRUCTOR VIEW19C14C36-AC8E-43BC-9DB6-C2AAF774C7DC|PANE__TAG" val="_"/>
</p:tagLst>
</file>

<file path=ppt/tags/tag2104.xml><?xml version="1.0" encoding="utf-8"?>
<p:tagLst xmlns:p="http://schemas.openxmlformats.org/presentationml/2006/main">
  <p:tag name="_INSTRUCTOR VIEW19C14C36-AC8E-43BC-9DB6-C2AAF774C7DC|PANE__TAG" val="_"/>
</p:tagLst>
</file>

<file path=ppt/tags/tag2105.xml><?xml version="1.0" encoding="utf-8"?>
<p:tagLst xmlns:p="http://schemas.openxmlformats.org/presentationml/2006/main">
  <p:tag name="_INSTRUCTOR VIEW19C14C36-AC8E-43BC-9DB6-C2AAF774C7DC|PANE__TAG" val="_"/>
</p:tagLst>
</file>

<file path=ppt/tags/tag2106.xml><?xml version="1.0" encoding="utf-8"?>
<p:tagLst xmlns:p="http://schemas.openxmlformats.org/presentationml/2006/main">
  <p:tag name="_INSTRUCTOR VIEW19C14C36-AC8E-43BC-9DB6-C2AAF774C7DC|PANE__TAG" val="_"/>
</p:tagLst>
</file>

<file path=ppt/tags/tag2107.xml><?xml version="1.0" encoding="utf-8"?>
<p:tagLst xmlns:p="http://schemas.openxmlformats.org/presentationml/2006/main">
  <p:tag name="_INSTRUCTOR VIEW19C14C36-AC8E-43BC-9DB6-C2AAF774C7DC|PANE__TAG" val="_"/>
</p:tagLst>
</file>

<file path=ppt/tags/tag2108.xml><?xml version="1.0" encoding="utf-8"?>
<p:tagLst xmlns:p="http://schemas.openxmlformats.org/presentationml/2006/main">
  <p:tag name="_INSTRUCTOR VIEW19C14C36-AC8E-43BC-9DB6-C2AAF774C7DC|PANE__TAG" val="_"/>
</p:tagLst>
</file>

<file path=ppt/tags/tag2109.xml><?xml version="1.0" encoding="utf-8"?>
<p:tagLst xmlns:p="http://schemas.openxmlformats.org/presentationml/2006/main">
  <p:tag name="_INSTRUCTOR VIEW19C14C36-AC8E-43BC-9DB6-C2AAF774C7DC|PANE__TAG" val="_"/>
</p:tagLst>
</file>

<file path=ppt/tags/tag211.xml><?xml version="1.0" encoding="utf-8"?>
<p:tagLst xmlns:p="http://schemas.openxmlformats.org/presentationml/2006/main">
  <p:tag name="_INSTRUCTOR VIEW19C14C36-AC8E-43BC-9DB6-C2AAF774C7DC|PANE__TAG" val="_"/>
</p:tagLst>
</file>

<file path=ppt/tags/tag2110.xml><?xml version="1.0" encoding="utf-8"?>
<p:tagLst xmlns:p="http://schemas.openxmlformats.org/presentationml/2006/main">
  <p:tag name="_INSTRUCTOR VIEW19C14C36-AC8E-43BC-9DB6-C2AAF774C7DC|PANE__TAG" val="_"/>
</p:tagLst>
</file>

<file path=ppt/tags/tag2111.xml><?xml version="1.0" encoding="utf-8"?>
<p:tagLst xmlns:p="http://schemas.openxmlformats.org/presentationml/2006/main">
  <p:tag name="_INSTRUCTOR VIEW19C14C36-AC8E-43BC-9DB6-C2AAF774C7DC|PANE__TAG" val="_"/>
</p:tagLst>
</file>

<file path=ppt/tags/tag2112.xml><?xml version="1.0" encoding="utf-8"?>
<p:tagLst xmlns:p="http://schemas.openxmlformats.org/presentationml/2006/main">
  <p:tag name="_INSTRUCTOR VIEW19C14C36-AC8E-43BC-9DB6-C2AAF774C7DC|PANE__TAG" val="_"/>
</p:tagLst>
</file>

<file path=ppt/tags/tag2113.xml><?xml version="1.0" encoding="utf-8"?>
<p:tagLst xmlns:p="http://schemas.openxmlformats.org/presentationml/2006/main">
  <p:tag name="_INSTRUCTOR VIEW19C14C36-AC8E-43BC-9DB6-C2AAF774C7DC|PANE__TAG" val="_"/>
</p:tagLst>
</file>

<file path=ppt/tags/tag2114.xml><?xml version="1.0" encoding="utf-8"?>
<p:tagLst xmlns:p="http://schemas.openxmlformats.org/presentationml/2006/main">
  <p:tag name="_INSTRUCTOR VIEW19C14C36-AC8E-43BC-9DB6-C2AAF774C7DC|PANE__TAG" val="_"/>
</p:tagLst>
</file>

<file path=ppt/tags/tag2115.xml><?xml version="1.0" encoding="utf-8"?>
<p:tagLst xmlns:p="http://schemas.openxmlformats.org/presentationml/2006/main">
  <p:tag name="_INSTRUCTOR VIEW19C14C36-AC8E-43BC-9DB6-C2AAF774C7DC|PANE__TAG" val="_"/>
</p:tagLst>
</file>

<file path=ppt/tags/tag2116.xml><?xml version="1.0" encoding="utf-8"?>
<p:tagLst xmlns:p="http://schemas.openxmlformats.org/presentationml/2006/main">
  <p:tag name="_INSTRUCTOR VIEW19C14C36-AC8E-43BC-9DB6-C2AAF774C7DC|PANE__TAG" val="_"/>
</p:tagLst>
</file>

<file path=ppt/tags/tag2117.xml><?xml version="1.0" encoding="utf-8"?>
<p:tagLst xmlns:p="http://schemas.openxmlformats.org/presentationml/2006/main">
  <p:tag name="_INSTRUCTOR VIEW19C14C36-AC8E-43BC-9DB6-C2AAF774C7DC|PANE__TAG" val="_"/>
</p:tagLst>
</file>

<file path=ppt/tags/tag2118.xml><?xml version="1.0" encoding="utf-8"?>
<p:tagLst xmlns:p="http://schemas.openxmlformats.org/presentationml/2006/main">
  <p:tag name="_INSTRUCTOR VIEW19C14C36-AC8E-43BC-9DB6-C2AAF774C7DC|PANE__TAG" val="_"/>
</p:tagLst>
</file>

<file path=ppt/tags/tag2119.xml><?xml version="1.0" encoding="utf-8"?>
<p:tagLst xmlns:p="http://schemas.openxmlformats.org/presentationml/2006/main">
  <p:tag name="_INSTRUCTOR VIEW19C14C36-AC8E-43BC-9DB6-C2AAF774C7DC|PANE__TAG" val="_"/>
</p:tagLst>
</file>

<file path=ppt/tags/tag212.xml><?xml version="1.0" encoding="utf-8"?>
<p:tagLst xmlns:p="http://schemas.openxmlformats.org/presentationml/2006/main">
  <p:tag name="_INSTRUCTOR VIEW19C14C36-AC8E-43BC-9DB6-C2AAF774C7DC|PANE__TAG" val="_"/>
</p:tagLst>
</file>

<file path=ppt/tags/tag2120.xml><?xml version="1.0" encoding="utf-8"?>
<p:tagLst xmlns:p="http://schemas.openxmlformats.org/presentationml/2006/main">
  <p:tag name="_INSTRUCTOR VIEW19C14C36-AC8E-43BC-9DB6-C2AAF774C7DC|PANE__TAG" val="_"/>
</p:tagLst>
</file>

<file path=ppt/tags/tag2121.xml><?xml version="1.0" encoding="utf-8"?>
<p:tagLst xmlns:p="http://schemas.openxmlformats.org/presentationml/2006/main">
  <p:tag name="_INSTRUCTOR VIEW19C14C36-AC8E-43BC-9DB6-C2AAF774C7DC|PANE__TAG" val="_"/>
</p:tagLst>
</file>

<file path=ppt/tags/tag2122.xml><?xml version="1.0" encoding="utf-8"?>
<p:tagLst xmlns:p="http://schemas.openxmlformats.org/presentationml/2006/main">
  <p:tag name="_INSTRUCTOR VIEW19C14C36-AC8E-43BC-9DB6-C2AAF774C7DC|PANE__TAG" val="_"/>
</p:tagLst>
</file>

<file path=ppt/tags/tag2123.xml><?xml version="1.0" encoding="utf-8"?>
<p:tagLst xmlns:p="http://schemas.openxmlformats.org/presentationml/2006/main">
  <p:tag name="_INSTRUCTOR VIEW19C14C36-AC8E-43BC-9DB6-C2AAF774C7DC|PANE__TAG" val="_"/>
</p:tagLst>
</file>

<file path=ppt/tags/tag2124.xml><?xml version="1.0" encoding="utf-8"?>
<p:tagLst xmlns:p="http://schemas.openxmlformats.org/presentationml/2006/main">
  <p:tag name="_INSTRUCTOR VIEW19C14C36-AC8E-43BC-9DB6-C2AAF774C7DC|PANE__TAG" val="_"/>
</p:tagLst>
</file>

<file path=ppt/tags/tag2125.xml><?xml version="1.0" encoding="utf-8"?>
<p:tagLst xmlns:p="http://schemas.openxmlformats.org/presentationml/2006/main">
  <p:tag name="_INSTRUCTOR VIEW19C14C36-AC8E-43BC-9DB6-C2AAF774C7DC|PANE__TAG" val="_"/>
</p:tagLst>
</file>

<file path=ppt/tags/tag2126.xml><?xml version="1.0" encoding="utf-8"?>
<p:tagLst xmlns:p="http://schemas.openxmlformats.org/presentationml/2006/main">
  <p:tag name="_INSTRUCTOR VIEW19C14C36-AC8E-43BC-9DB6-C2AAF774C7DC|PANE__TAG" val="_"/>
</p:tagLst>
</file>

<file path=ppt/tags/tag2127.xml><?xml version="1.0" encoding="utf-8"?>
<p:tagLst xmlns:p="http://schemas.openxmlformats.org/presentationml/2006/main">
  <p:tag name="_INSTRUCTOR VIEW19C14C36-AC8E-43BC-9DB6-C2AAF774C7DC|PANE__TAG" val="_"/>
</p:tagLst>
</file>

<file path=ppt/tags/tag2128.xml><?xml version="1.0" encoding="utf-8"?>
<p:tagLst xmlns:p="http://schemas.openxmlformats.org/presentationml/2006/main">
  <p:tag name="_INSTRUCTOR VIEW19C14C36-AC8E-43BC-9DB6-C2AAF774C7DC|PANE__TAG" val="_"/>
</p:tagLst>
</file>

<file path=ppt/tags/tag2129.xml><?xml version="1.0" encoding="utf-8"?>
<p:tagLst xmlns:p="http://schemas.openxmlformats.org/presentationml/2006/main">
  <p:tag name="_INSTRUCTOR VIEW19C14C36-AC8E-43BC-9DB6-C2AAF774C7DC|PANE__TAG" val="_"/>
</p:tagLst>
</file>

<file path=ppt/tags/tag213.xml><?xml version="1.0" encoding="utf-8"?>
<p:tagLst xmlns:p="http://schemas.openxmlformats.org/presentationml/2006/main">
  <p:tag name="_INSTRUCTOR VIEW19C14C36-AC8E-43BC-9DB6-C2AAF774C7DC|PANE__TAG" val="_"/>
</p:tagLst>
</file>

<file path=ppt/tags/tag2130.xml><?xml version="1.0" encoding="utf-8"?>
<p:tagLst xmlns:p="http://schemas.openxmlformats.org/presentationml/2006/main">
  <p:tag name="_INSTRUCTOR VIEW19C14C36-AC8E-43BC-9DB6-C2AAF774C7DC|PANE__TAG" val="_"/>
</p:tagLst>
</file>

<file path=ppt/tags/tag2131.xml><?xml version="1.0" encoding="utf-8"?>
<p:tagLst xmlns:p="http://schemas.openxmlformats.org/presentationml/2006/main">
  <p:tag name="_INSTRUCTOR VIEW19C14C36-AC8E-43BC-9DB6-C2AAF774C7DC|PANE__TAG" val="_"/>
</p:tagLst>
</file>

<file path=ppt/tags/tag2132.xml><?xml version="1.0" encoding="utf-8"?>
<p:tagLst xmlns:p="http://schemas.openxmlformats.org/presentationml/2006/main">
  <p:tag name="_INSTRUCTOR VIEW19C14C36-AC8E-43BC-9DB6-C2AAF774C7DC|PANE__TAG" val="_"/>
</p:tagLst>
</file>

<file path=ppt/tags/tag2133.xml><?xml version="1.0" encoding="utf-8"?>
<p:tagLst xmlns:p="http://schemas.openxmlformats.org/presentationml/2006/main">
  <p:tag name="_INSTRUCTOR VIEW19C14C36-AC8E-43BC-9DB6-C2AAF774C7DC|PANE__TAG" val="_"/>
</p:tagLst>
</file>

<file path=ppt/tags/tag2134.xml><?xml version="1.0" encoding="utf-8"?>
<p:tagLst xmlns:p="http://schemas.openxmlformats.org/presentationml/2006/main">
  <p:tag name="_INSTRUCTOR VIEW19C14C36-AC8E-43BC-9DB6-C2AAF774C7DC|PANE__TAG" val="_"/>
</p:tagLst>
</file>

<file path=ppt/tags/tag2135.xml><?xml version="1.0" encoding="utf-8"?>
<p:tagLst xmlns:p="http://schemas.openxmlformats.org/presentationml/2006/main">
  <p:tag name="_INSTRUCTOR VIEW19C14C36-AC8E-43BC-9DB6-C2AAF774C7DC|PANE__TAG" val="_"/>
</p:tagLst>
</file>

<file path=ppt/tags/tag2136.xml><?xml version="1.0" encoding="utf-8"?>
<p:tagLst xmlns:p="http://schemas.openxmlformats.org/presentationml/2006/main">
  <p:tag name="_INSTRUCTOR VIEW19C14C36-AC8E-43BC-9DB6-C2AAF774C7DC|PANE__TAG" val="_"/>
</p:tagLst>
</file>

<file path=ppt/tags/tag2137.xml><?xml version="1.0" encoding="utf-8"?>
<p:tagLst xmlns:p="http://schemas.openxmlformats.org/presentationml/2006/main">
  <p:tag name="_INSTRUCTOR VIEW19C14C36-AC8E-43BC-9DB6-C2AAF774C7DC|PANE__TAG" val="_"/>
</p:tagLst>
</file>

<file path=ppt/tags/tag2138.xml><?xml version="1.0" encoding="utf-8"?>
<p:tagLst xmlns:p="http://schemas.openxmlformats.org/presentationml/2006/main">
  <p:tag name="_INSTRUCTOR VIEW19C14C36-AC8E-43BC-9DB6-C2AAF774C7DC|PANE__TAG" val="_"/>
</p:tagLst>
</file>

<file path=ppt/tags/tag2139.xml><?xml version="1.0" encoding="utf-8"?>
<p:tagLst xmlns:p="http://schemas.openxmlformats.org/presentationml/2006/main">
  <p:tag name="_INSTRUCTOR VIEW19C14C36-AC8E-43BC-9DB6-C2AAF774C7DC|PANE__TAG" val="_"/>
</p:tagLst>
</file>

<file path=ppt/tags/tag214.xml><?xml version="1.0" encoding="utf-8"?>
<p:tagLst xmlns:p="http://schemas.openxmlformats.org/presentationml/2006/main">
  <p:tag name="_INSTRUCTOR VIEW19C14C36-AC8E-43BC-9DB6-C2AAF774C7DC|PANE__TAG" val="_"/>
</p:tagLst>
</file>

<file path=ppt/tags/tag2140.xml><?xml version="1.0" encoding="utf-8"?>
<p:tagLst xmlns:p="http://schemas.openxmlformats.org/presentationml/2006/main">
  <p:tag name="_INSTRUCTOR VIEW19C14C36-AC8E-43BC-9DB6-C2AAF774C7DC|PANE__TAG" val="_"/>
</p:tagLst>
</file>

<file path=ppt/tags/tag2141.xml><?xml version="1.0" encoding="utf-8"?>
<p:tagLst xmlns:p="http://schemas.openxmlformats.org/presentationml/2006/main">
  <p:tag name="_INSTRUCTOR VIEW19C14C36-AC8E-43BC-9DB6-C2AAF774C7DC|PANE__TAG" val="_"/>
</p:tagLst>
</file>

<file path=ppt/tags/tag2142.xml><?xml version="1.0" encoding="utf-8"?>
<p:tagLst xmlns:p="http://schemas.openxmlformats.org/presentationml/2006/main">
  <p:tag name="_INSTRUCTOR VIEW19C14C36-AC8E-43BC-9DB6-C2AAF774C7DC|PANE__TAG" val="_"/>
</p:tagLst>
</file>

<file path=ppt/tags/tag2143.xml><?xml version="1.0" encoding="utf-8"?>
<p:tagLst xmlns:p="http://schemas.openxmlformats.org/presentationml/2006/main">
  <p:tag name="_INSTRUCTOR VIEW19C14C36-AC8E-43BC-9DB6-C2AAF774C7DC|PANE__TAG" val="_"/>
</p:tagLst>
</file>

<file path=ppt/tags/tag2144.xml><?xml version="1.0" encoding="utf-8"?>
<p:tagLst xmlns:p="http://schemas.openxmlformats.org/presentationml/2006/main">
  <p:tag name="_INSTRUCTOR VIEW19C14C36-AC8E-43BC-9DB6-C2AAF774C7DC|PANE__TAG" val="_"/>
</p:tagLst>
</file>

<file path=ppt/tags/tag2145.xml><?xml version="1.0" encoding="utf-8"?>
<p:tagLst xmlns:p="http://schemas.openxmlformats.org/presentationml/2006/main">
  <p:tag name="_INSTRUCTOR VIEW19C14C36-AC8E-43BC-9DB6-C2AAF774C7DC|PANE__TAG" val="_"/>
</p:tagLst>
</file>

<file path=ppt/tags/tag2146.xml><?xml version="1.0" encoding="utf-8"?>
<p:tagLst xmlns:p="http://schemas.openxmlformats.org/presentationml/2006/main">
  <p:tag name="_INSTRUCTOR VIEW19C14C36-AC8E-43BC-9DB6-C2AAF774C7DC|PANE__TAG" val="_"/>
</p:tagLst>
</file>

<file path=ppt/tags/tag2147.xml><?xml version="1.0" encoding="utf-8"?>
<p:tagLst xmlns:p="http://schemas.openxmlformats.org/presentationml/2006/main">
  <p:tag name="_INSTRUCTOR VIEW19C14C36-AC8E-43BC-9DB6-C2AAF774C7DC|PANE__TAG" val="_"/>
</p:tagLst>
</file>

<file path=ppt/tags/tag2148.xml><?xml version="1.0" encoding="utf-8"?>
<p:tagLst xmlns:p="http://schemas.openxmlformats.org/presentationml/2006/main">
  <p:tag name="_INSTRUCTOR VIEW19C14C36-AC8E-43BC-9DB6-C2AAF774C7DC|PANE__TAG" val="_"/>
</p:tagLst>
</file>

<file path=ppt/tags/tag2149.xml><?xml version="1.0" encoding="utf-8"?>
<p:tagLst xmlns:p="http://schemas.openxmlformats.org/presentationml/2006/main">
  <p:tag name="_INSTRUCTOR VIEW19C14C36-AC8E-43BC-9DB6-C2AAF774C7DC|PANE__TAG" val="_"/>
</p:tagLst>
</file>

<file path=ppt/tags/tag215.xml><?xml version="1.0" encoding="utf-8"?>
<p:tagLst xmlns:p="http://schemas.openxmlformats.org/presentationml/2006/main">
  <p:tag name="_INSTRUCTOR VIEW19C14C36-AC8E-43BC-9DB6-C2AAF774C7DC|PANE__TAG" val="_"/>
</p:tagLst>
</file>

<file path=ppt/tags/tag2150.xml><?xml version="1.0" encoding="utf-8"?>
<p:tagLst xmlns:p="http://schemas.openxmlformats.org/presentationml/2006/main">
  <p:tag name="_INSTRUCTOR VIEW19C14C36-AC8E-43BC-9DB6-C2AAF774C7DC|PANE__TAG" val="_"/>
</p:tagLst>
</file>

<file path=ppt/tags/tag2151.xml><?xml version="1.0" encoding="utf-8"?>
<p:tagLst xmlns:p="http://schemas.openxmlformats.org/presentationml/2006/main">
  <p:tag name="_INSTRUCTOR VIEW19C14C36-AC8E-43BC-9DB6-C2AAF774C7DC|PANE__TAG" val="_"/>
</p:tagLst>
</file>

<file path=ppt/tags/tag2152.xml><?xml version="1.0" encoding="utf-8"?>
<p:tagLst xmlns:p="http://schemas.openxmlformats.org/presentationml/2006/main">
  <p:tag name="_INSTRUCTOR VIEW19C14C36-AC8E-43BC-9DB6-C2AAF774C7DC|PANE__TAG" val="_"/>
</p:tagLst>
</file>

<file path=ppt/tags/tag2153.xml><?xml version="1.0" encoding="utf-8"?>
<p:tagLst xmlns:p="http://schemas.openxmlformats.org/presentationml/2006/main">
  <p:tag name="_INSTRUCTOR VIEW19C14C36-AC8E-43BC-9DB6-C2AAF774C7DC|PANE__TAG" val="_"/>
</p:tagLst>
</file>

<file path=ppt/tags/tag2154.xml><?xml version="1.0" encoding="utf-8"?>
<p:tagLst xmlns:p="http://schemas.openxmlformats.org/presentationml/2006/main">
  <p:tag name="_INSTRUCTOR VIEW19C14C36-AC8E-43BC-9DB6-C2AAF774C7DC|PANE__TAG" val="_"/>
</p:tagLst>
</file>

<file path=ppt/tags/tag2155.xml><?xml version="1.0" encoding="utf-8"?>
<p:tagLst xmlns:p="http://schemas.openxmlformats.org/presentationml/2006/main">
  <p:tag name="_INSTRUCTOR VIEW19C14C36-AC8E-43BC-9DB6-C2AAF774C7DC|PANE__TAG" val="_"/>
</p:tagLst>
</file>

<file path=ppt/tags/tag2156.xml><?xml version="1.0" encoding="utf-8"?>
<p:tagLst xmlns:p="http://schemas.openxmlformats.org/presentationml/2006/main">
  <p:tag name="_INSTRUCTOR VIEW19C14C36-AC8E-43BC-9DB6-C2AAF774C7DC|PANE__TAG" val="_"/>
</p:tagLst>
</file>

<file path=ppt/tags/tag2157.xml><?xml version="1.0" encoding="utf-8"?>
<p:tagLst xmlns:p="http://schemas.openxmlformats.org/presentationml/2006/main">
  <p:tag name="_INSTRUCTOR VIEW19C14C36-AC8E-43BC-9DB6-C2AAF774C7DC|PANE__TAG" val="_"/>
</p:tagLst>
</file>

<file path=ppt/tags/tag2158.xml><?xml version="1.0" encoding="utf-8"?>
<p:tagLst xmlns:p="http://schemas.openxmlformats.org/presentationml/2006/main">
  <p:tag name="_INSTRUCTOR VIEW19C14C36-AC8E-43BC-9DB6-C2AAF774C7DC|PANE__TAG" val="_"/>
</p:tagLst>
</file>

<file path=ppt/tags/tag2159.xml><?xml version="1.0" encoding="utf-8"?>
<p:tagLst xmlns:p="http://schemas.openxmlformats.org/presentationml/2006/main">
  <p:tag name="_INSTRUCTOR VIEW19C14C36-AC8E-43BC-9DB6-C2AAF774C7DC|PANE__TAG" val="_"/>
</p:tagLst>
</file>

<file path=ppt/tags/tag216.xml><?xml version="1.0" encoding="utf-8"?>
<p:tagLst xmlns:p="http://schemas.openxmlformats.org/presentationml/2006/main">
  <p:tag name="_INSTRUCTOR VIEW19C14C36-AC8E-43BC-9DB6-C2AAF774C7DC|PANE__TAG" val="_"/>
</p:tagLst>
</file>

<file path=ppt/tags/tag2160.xml><?xml version="1.0" encoding="utf-8"?>
<p:tagLst xmlns:p="http://schemas.openxmlformats.org/presentationml/2006/main">
  <p:tag name="_INSTRUCTOR VIEW19C14C36-AC8E-43BC-9DB6-C2AAF774C7DC|PANE__TAG" val="_"/>
</p:tagLst>
</file>

<file path=ppt/tags/tag2161.xml><?xml version="1.0" encoding="utf-8"?>
<p:tagLst xmlns:p="http://schemas.openxmlformats.org/presentationml/2006/main">
  <p:tag name="_INSTRUCTOR VIEW19C14C36-AC8E-43BC-9DB6-C2AAF774C7DC|PANE__TAG" val="_"/>
</p:tagLst>
</file>

<file path=ppt/tags/tag2162.xml><?xml version="1.0" encoding="utf-8"?>
<p:tagLst xmlns:p="http://schemas.openxmlformats.org/presentationml/2006/main">
  <p:tag name="_INSTRUCTOR VIEW19C14C36-AC8E-43BC-9DB6-C2AAF774C7DC|PANE__TAG" val="_"/>
</p:tagLst>
</file>

<file path=ppt/tags/tag2163.xml><?xml version="1.0" encoding="utf-8"?>
<p:tagLst xmlns:p="http://schemas.openxmlformats.org/presentationml/2006/main">
  <p:tag name="_INSTRUCTOR VIEW19C14C36-AC8E-43BC-9DB6-C2AAF774C7DC|PANE__TAG" val="_"/>
</p:tagLst>
</file>

<file path=ppt/tags/tag2164.xml><?xml version="1.0" encoding="utf-8"?>
<p:tagLst xmlns:p="http://schemas.openxmlformats.org/presentationml/2006/main">
  <p:tag name="_INSTRUCTOR VIEW19C14C36-AC8E-43BC-9DB6-C2AAF774C7DC|PANE__TAG" val="_"/>
</p:tagLst>
</file>

<file path=ppt/tags/tag2165.xml><?xml version="1.0" encoding="utf-8"?>
<p:tagLst xmlns:p="http://schemas.openxmlformats.org/presentationml/2006/main">
  <p:tag name="_INSTRUCTOR VIEW19C14C36-AC8E-43BC-9DB6-C2AAF774C7DC|PANE__TAG" val="_"/>
</p:tagLst>
</file>

<file path=ppt/tags/tag2166.xml><?xml version="1.0" encoding="utf-8"?>
<p:tagLst xmlns:p="http://schemas.openxmlformats.org/presentationml/2006/main">
  <p:tag name="_INSTRUCTOR VIEW19C14C36-AC8E-43BC-9DB6-C2AAF774C7DC|PANE__TAG" val="_"/>
</p:tagLst>
</file>

<file path=ppt/tags/tag2167.xml><?xml version="1.0" encoding="utf-8"?>
<p:tagLst xmlns:p="http://schemas.openxmlformats.org/presentationml/2006/main">
  <p:tag name="_INSTRUCTOR VIEW19C14C36-AC8E-43BC-9DB6-C2AAF774C7DC|PANE__TAG" val="_"/>
</p:tagLst>
</file>

<file path=ppt/tags/tag2168.xml><?xml version="1.0" encoding="utf-8"?>
<p:tagLst xmlns:p="http://schemas.openxmlformats.org/presentationml/2006/main">
  <p:tag name="_INSTRUCTOR VIEW19C14C36-AC8E-43BC-9DB6-C2AAF774C7DC|PANE__TAG" val="_"/>
</p:tagLst>
</file>

<file path=ppt/tags/tag2169.xml><?xml version="1.0" encoding="utf-8"?>
<p:tagLst xmlns:p="http://schemas.openxmlformats.org/presentationml/2006/main">
  <p:tag name="_INSTRUCTOR VIEW19C14C36-AC8E-43BC-9DB6-C2AAF774C7DC|PANE__TAG" val="_"/>
</p:tagLst>
</file>

<file path=ppt/tags/tag217.xml><?xml version="1.0" encoding="utf-8"?>
<p:tagLst xmlns:p="http://schemas.openxmlformats.org/presentationml/2006/main">
  <p:tag name="_INSTRUCTOR VIEW19C14C36-AC8E-43BC-9DB6-C2AAF774C7DC|PANE__TAG" val="_"/>
</p:tagLst>
</file>

<file path=ppt/tags/tag2170.xml><?xml version="1.0" encoding="utf-8"?>
<p:tagLst xmlns:p="http://schemas.openxmlformats.org/presentationml/2006/main">
  <p:tag name="_INSTRUCTOR VIEW19C14C36-AC8E-43BC-9DB6-C2AAF774C7DC|PANE__TAG" val="_"/>
</p:tagLst>
</file>

<file path=ppt/tags/tag2171.xml><?xml version="1.0" encoding="utf-8"?>
<p:tagLst xmlns:p="http://schemas.openxmlformats.org/presentationml/2006/main">
  <p:tag name="_INSTRUCTOR VIEW19C14C36-AC8E-43BC-9DB6-C2AAF774C7DC|PANE__TAG" val="_"/>
</p:tagLst>
</file>

<file path=ppt/tags/tag2172.xml><?xml version="1.0" encoding="utf-8"?>
<p:tagLst xmlns:p="http://schemas.openxmlformats.org/presentationml/2006/main">
  <p:tag name="_INSTRUCTOR VIEW19C14C36-AC8E-43BC-9DB6-C2AAF774C7DC|PANE__TAG" val="_"/>
</p:tagLst>
</file>

<file path=ppt/tags/tag2173.xml><?xml version="1.0" encoding="utf-8"?>
<p:tagLst xmlns:p="http://schemas.openxmlformats.org/presentationml/2006/main">
  <p:tag name="_INSTRUCTOR VIEW19C14C36-AC8E-43BC-9DB6-C2AAF774C7DC|PANE__TAG" val="_"/>
</p:tagLst>
</file>

<file path=ppt/tags/tag2174.xml><?xml version="1.0" encoding="utf-8"?>
<p:tagLst xmlns:p="http://schemas.openxmlformats.org/presentationml/2006/main">
  <p:tag name="_INSTRUCTOR VIEW19C14C36-AC8E-43BC-9DB6-C2AAF774C7DC|PANE__TAG" val="_"/>
</p:tagLst>
</file>

<file path=ppt/tags/tag2175.xml><?xml version="1.0" encoding="utf-8"?>
<p:tagLst xmlns:p="http://schemas.openxmlformats.org/presentationml/2006/main">
  <p:tag name="_INSTRUCTOR VIEW19C14C36-AC8E-43BC-9DB6-C2AAF774C7DC|PANE__TAG" val="_"/>
</p:tagLst>
</file>

<file path=ppt/tags/tag2176.xml><?xml version="1.0" encoding="utf-8"?>
<p:tagLst xmlns:p="http://schemas.openxmlformats.org/presentationml/2006/main">
  <p:tag name="_INSTRUCTOR VIEW19C14C36-AC8E-43BC-9DB6-C2AAF774C7DC|PANE__TAG" val="_"/>
</p:tagLst>
</file>

<file path=ppt/tags/tag2177.xml><?xml version="1.0" encoding="utf-8"?>
<p:tagLst xmlns:p="http://schemas.openxmlformats.org/presentationml/2006/main">
  <p:tag name="_INSTRUCTOR VIEW19C14C36-AC8E-43BC-9DB6-C2AAF774C7DC|PANE__TAG" val="_"/>
</p:tagLst>
</file>

<file path=ppt/tags/tag2178.xml><?xml version="1.0" encoding="utf-8"?>
<p:tagLst xmlns:p="http://schemas.openxmlformats.org/presentationml/2006/main">
  <p:tag name="_INSTRUCTOR VIEW19C14C36-AC8E-43BC-9DB6-C2AAF774C7DC|PANE__TAG" val="_"/>
</p:tagLst>
</file>

<file path=ppt/tags/tag2179.xml><?xml version="1.0" encoding="utf-8"?>
<p:tagLst xmlns:p="http://schemas.openxmlformats.org/presentationml/2006/main">
  <p:tag name="_INSTRUCTOR VIEW19C14C36-AC8E-43BC-9DB6-C2AAF774C7DC|PANE__TAG" val="_"/>
</p:tagLst>
</file>

<file path=ppt/tags/tag218.xml><?xml version="1.0" encoding="utf-8"?>
<p:tagLst xmlns:p="http://schemas.openxmlformats.org/presentationml/2006/main">
  <p:tag name="_INSTRUCTOR VIEW19C14C36-AC8E-43BC-9DB6-C2AAF774C7DC|PANE__TAG" val="_"/>
</p:tagLst>
</file>

<file path=ppt/tags/tag2180.xml><?xml version="1.0" encoding="utf-8"?>
<p:tagLst xmlns:p="http://schemas.openxmlformats.org/presentationml/2006/main">
  <p:tag name="_INSTRUCTOR VIEW19C14C36-AC8E-43BC-9DB6-C2AAF774C7DC|PANE__TAG" val="_"/>
</p:tagLst>
</file>

<file path=ppt/tags/tag2181.xml><?xml version="1.0" encoding="utf-8"?>
<p:tagLst xmlns:p="http://schemas.openxmlformats.org/presentationml/2006/main">
  <p:tag name="_INSTRUCTOR VIEW19C14C36-AC8E-43BC-9DB6-C2AAF774C7DC|PANE__TAG" val="_"/>
</p:tagLst>
</file>

<file path=ppt/tags/tag2182.xml><?xml version="1.0" encoding="utf-8"?>
<p:tagLst xmlns:p="http://schemas.openxmlformats.org/presentationml/2006/main">
  <p:tag name="_INSTRUCTOR VIEW19C14C36-AC8E-43BC-9DB6-C2AAF774C7DC|PANE__TAG" val="_"/>
</p:tagLst>
</file>

<file path=ppt/tags/tag2183.xml><?xml version="1.0" encoding="utf-8"?>
<p:tagLst xmlns:p="http://schemas.openxmlformats.org/presentationml/2006/main">
  <p:tag name="_INSTRUCTOR VIEW19C14C36-AC8E-43BC-9DB6-C2AAF774C7DC|PANE__TAG" val="_"/>
</p:tagLst>
</file>

<file path=ppt/tags/tag2184.xml><?xml version="1.0" encoding="utf-8"?>
<p:tagLst xmlns:p="http://schemas.openxmlformats.org/presentationml/2006/main">
  <p:tag name="_INSTRUCTOR VIEW19C14C36-AC8E-43BC-9DB6-C2AAF774C7DC|PANE__TAG" val="_"/>
</p:tagLst>
</file>

<file path=ppt/tags/tag2185.xml><?xml version="1.0" encoding="utf-8"?>
<p:tagLst xmlns:p="http://schemas.openxmlformats.org/presentationml/2006/main">
  <p:tag name="_INSTRUCTOR VIEW19C14C36-AC8E-43BC-9DB6-C2AAF774C7DC|PANE__TAG" val="_"/>
</p:tagLst>
</file>

<file path=ppt/tags/tag2186.xml><?xml version="1.0" encoding="utf-8"?>
<p:tagLst xmlns:p="http://schemas.openxmlformats.org/presentationml/2006/main">
  <p:tag name="_INSTRUCTOR VIEW19C14C36-AC8E-43BC-9DB6-C2AAF774C7DC|PANE__TAG" val="_"/>
</p:tagLst>
</file>

<file path=ppt/tags/tag2187.xml><?xml version="1.0" encoding="utf-8"?>
<p:tagLst xmlns:p="http://schemas.openxmlformats.org/presentationml/2006/main">
  <p:tag name="_INSTRUCTOR VIEW19C14C36-AC8E-43BC-9DB6-C2AAF774C7DC|PANE__TAG" val="_"/>
</p:tagLst>
</file>

<file path=ppt/tags/tag2188.xml><?xml version="1.0" encoding="utf-8"?>
<p:tagLst xmlns:p="http://schemas.openxmlformats.org/presentationml/2006/main">
  <p:tag name="_INSTRUCTOR VIEW19C14C36-AC8E-43BC-9DB6-C2AAF774C7DC|PANE__TAG" val="_"/>
</p:tagLst>
</file>

<file path=ppt/tags/tag2189.xml><?xml version="1.0" encoding="utf-8"?>
<p:tagLst xmlns:p="http://schemas.openxmlformats.org/presentationml/2006/main">
  <p:tag name="_INSTRUCTOR VIEW19C14C36-AC8E-43BC-9DB6-C2AAF774C7DC|PANE__TAG" val="_"/>
</p:tagLst>
</file>

<file path=ppt/tags/tag219.xml><?xml version="1.0" encoding="utf-8"?>
<p:tagLst xmlns:p="http://schemas.openxmlformats.org/presentationml/2006/main">
  <p:tag name="_INSTRUCTOR VIEW19C14C36-AC8E-43BC-9DB6-C2AAF774C7DC|PANE__TAG" val="_"/>
</p:tagLst>
</file>

<file path=ppt/tags/tag2190.xml><?xml version="1.0" encoding="utf-8"?>
<p:tagLst xmlns:p="http://schemas.openxmlformats.org/presentationml/2006/main">
  <p:tag name="_INSTRUCTOR VIEW19C14C36-AC8E-43BC-9DB6-C2AAF774C7DC|PANE__TAG" val="_"/>
</p:tagLst>
</file>

<file path=ppt/tags/tag2191.xml><?xml version="1.0" encoding="utf-8"?>
<p:tagLst xmlns:p="http://schemas.openxmlformats.org/presentationml/2006/main">
  <p:tag name="_INSTRUCTOR VIEW19C14C36-AC8E-43BC-9DB6-C2AAF774C7DC|PANE__TAG" val="_"/>
</p:tagLst>
</file>

<file path=ppt/tags/tag2192.xml><?xml version="1.0" encoding="utf-8"?>
<p:tagLst xmlns:p="http://schemas.openxmlformats.org/presentationml/2006/main">
  <p:tag name="_INSTRUCTOR VIEW19C14C36-AC8E-43BC-9DB6-C2AAF774C7DC|PANE__TAG" val="_"/>
</p:tagLst>
</file>

<file path=ppt/tags/tag2193.xml><?xml version="1.0" encoding="utf-8"?>
<p:tagLst xmlns:p="http://schemas.openxmlformats.org/presentationml/2006/main">
  <p:tag name="_INSTRUCTOR VIEW19C14C36-AC8E-43BC-9DB6-C2AAF774C7DC|PANE__TAG" val="_"/>
</p:tagLst>
</file>

<file path=ppt/tags/tag2194.xml><?xml version="1.0" encoding="utf-8"?>
<p:tagLst xmlns:p="http://schemas.openxmlformats.org/presentationml/2006/main">
  <p:tag name="_INSTRUCTOR VIEW19C14C36-AC8E-43BC-9DB6-C2AAF774C7DC|PANE__TAG" val="_"/>
</p:tagLst>
</file>

<file path=ppt/tags/tag2195.xml><?xml version="1.0" encoding="utf-8"?>
<p:tagLst xmlns:p="http://schemas.openxmlformats.org/presentationml/2006/main">
  <p:tag name="_INSTRUCTOR VIEW19C14C36-AC8E-43BC-9DB6-C2AAF774C7DC|PANE__TAG" val="_"/>
</p:tagLst>
</file>

<file path=ppt/tags/tag2196.xml><?xml version="1.0" encoding="utf-8"?>
<p:tagLst xmlns:p="http://schemas.openxmlformats.org/presentationml/2006/main">
  <p:tag name="_INSTRUCTOR VIEW19C14C36-AC8E-43BC-9DB6-C2AAF774C7DC|PANE__TAG" val="_"/>
</p:tagLst>
</file>

<file path=ppt/tags/tag2197.xml><?xml version="1.0" encoding="utf-8"?>
<p:tagLst xmlns:p="http://schemas.openxmlformats.org/presentationml/2006/main">
  <p:tag name="_INSTRUCTOR VIEW19C14C36-AC8E-43BC-9DB6-C2AAF774C7DC|PANE__TAG" val="_"/>
</p:tagLst>
</file>

<file path=ppt/tags/tag2198.xml><?xml version="1.0" encoding="utf-8"?>
<p:tagLst xmlns:p="http://schemas.openxmlformats.org/presentationml/2006/main">
  <p:tag name="_INSTRUCTOR VIEW19C14C36-AC8E-43BC-9DB6-C2AAF774C7DC|PANE__TAG" val="_"/>
</p:tagLst>
</file>

<file path=ppt/tags/tag2199.xml><?xml version="1.0" encoding="utf-8"?>
<p:tagLst xmlns:p="http://schemas.openxmlformats.org/presentationml/2006/main">
  <p:tag name="_INSTRUCTOR VIEW19C14C36-AC8E-43BC-9DB6-C2AAF774C7DC|PANE__TAG" val="_"/>
</p:tagLst>
</file>

<file path=ppt/tags/tag22.xml><?xml version="1.0" encoding="utf-8"?>
<p:tagLst xmlns:p="http://schemas.openxmlformats.org/presentationml/2006/main">
  <p:tag name="_INSTRUCTOR VIEW19C14C36-AC8E-43BC-9DB6-C2AAF774C7DC|PANE__TAG" val="_"/>
</p:tagLst>
</file>

<file path=ppt/tags/tag220.xml><?xml version="1.0" encoding="utf-8"?>
<p:tagLst xmlns:p="http://schemas.openxmlformats.org/presentationml/2006/main">
  <p:tag name="_INSTRUCTOR VIEW19C14C36-AC8E-43BC-9DB6-C2AAF774C7DC|PANE__TAG" val="_"/>
</p:tagLst>
</file>

<file path=ppt/tags/tag2200.xml><?xml version="1.0" encoding="utf-8"?>
<p:tagLst xmlns:p="http://schemas.openxmlformats.org/presentationml/2006/main">
  <p:tag name="_INSTRUCTOR VIEW19C14C36-AC8E-43BC-9DB6-C2AAF774C7DC|PANE__TAG" val="_"/>
</p:tagLst>
</file>

<file path=ppt/tags/tag2201.xml><?xml version="1.0" encoding="utf-8"?>
<p:tagLst xmlns:p="http://schemas.openxmlformats.org/presentationml/2006/main">
  <p:tag name="_INSTRUCTOR VIEW19C14C36-AC8E-43BC-9DB6-C2AAF774C7DC|PANE__TAG" val="_"/>
</p:tagLst>
</file>

<file path=ppt/tags/tag2202.xml><?xml version="1.0" encoding="utf-8"?>
<p:tagLst xmlns:p="http://schemas.openxmlformats.org/presentationml/2006/main">
  <p:tag name="_INSTRUCTOR VIEW19C14C36-AC8E-43BC-9DB6-C2AAF774C7DC|PANE__TAG" val="_"/>
</p:tagLst>
</file>

<file path=ppt/tags/tag2203.xml><?xml version="1.0" encoding="utf-8"?>
<p:tagLst xmlns:p="http://schemas.openxmlformats.org/presentationml/2006/main">
  <p:tag name="_INSTRUCTOR VIEW19C14C36-AC8E-43BC-9DB6-C2AAF774C7DC|PANE__TAG" val="_"/>
</p:tagLst>
</file>

<file path=ppt/tags/tag2204.xml><?xml version="1.0" encoding="utf-8"?>
<p:tagLst xmlns:p="http://schemas.openxmlformats.org/presentationml/2006/main">
  <p:tag name="_INSTRUCTOR VIEW19C14C36-AC8E-43BC-9DB6-C2AAF774C7DC|PANE__TAG" val="_"/>
</p:tagLst>
</file>

<file path=ppt/tags/tag2205.xml><?xml version="1.0" encoding="utf-8"?>
<p:tagLst xmlns:p="http://schemas.openxmlformats.org/presentationml/2006/main">
  <p:tag name="_INSTRUCTOR VIEW19C14C36-AC8E-43BC-9DB6-C2AAF774C7DC|PANE__TAG" val="_"/>
</p:tagLst>
</file>

<file path=ppt/tags/tag2206.xml><?xml version="1.0" encoding="utf-8"?>
<p:tagLst xmlns:p="http://schemas.openxmlformats.org/presentationml/2006/main">
  <p:tag name="_INSTRUCTOR VIEW19C14C36-AC8E-43BC-9DB6-C2AAF774C7DC|PANE__TAG" val="_"/>
</p:tagLst>
</file>

<file path=ppt/tags/tag2207.xml><?xml version="1.0" encoding="utf-8"?>
<p:tagLst xmlns:p="http://schemas.openxmlformats.org/presentationml/2006/main">
  <p:tag name="_INSTRUCTOR VIEW19C14C36-AC8E-43BC-9DB6-C2AAF774C7DC|PANE__TAG" val="_"/>
</p:tagLst>
</file>

<file path=ppt/tags/tag2208.xml><?xml version="1.0" encoding="utf-8"?>
<p:tagLst xmlns:p="http://schemas.openxmlformats.org/presentationml/2006/main">
  <p:tag name="_INSTRUCTOR VIEW19C14C36-AC8E-43BC-9DB6-C2AAF774C7DC|PANE__TAG" val="_"/>
</p:tagLst>
</file>

<file path=ppt/tags/tag2209.xml><?xml version="1.0" encoding="utf-8"?>
<p:tagLst xmlns:p="http://schemas.openxmlformats.org/presentationml/2006/main">
  <p:tag name="_INSTRUCTOR VIEW19C14C36-AC8E-43BC-9DB6-C2AAF774C7DC|PANE__TAG" val="_"/>
</p:tagLst>
</file>

<file path=ppt/tags/tag221.xml><?xml version="1.0" encoding="utf-8"?>
<p:tagLst xmlns:p="http://schemas.openxmlformats.org/presentationml/2006/main">
  <p:tag name="_INSTRUCTOR VIEW19C14C36-AC8E-43BC-9DB6-C2AAF774C7DC|PANE__TAG" val="_"/>
</p:tagLst>
</file>

<file path=ppt/tags/tag2210.xml><?xml version="1.0" encoding="utf-8"?>
<p:tagLst xmlns:p="http://schemas.openxmlformats.org/presentationml/2006/main">
  <p:tag name="_INSTRUCTOR VIEW19C14C36-AC8E-43BC-9DB6-C2AAF774C7DC|PANE__TAG" val="_"/>
</p:tagLst>
</file>

<file path=ppt/tags/tag2211.xml><?xml version="1.0" encoding="utf-8"?>
<p:tagLst xmlns:p="http://schemas.openxmlformats.org/presentationml/2006/main">
  <p:tag name="_INSTRUCTOR VIEW19C14C36-AC8E-43BC-9DB6-C2AAF774C7DC|PANE__TAG" val="_"/>
</p:tagLst>
</file>

<file path=ppt/tags/tag2212.xml><?xml version="1.0" encoding="utf-8"?>
<p:tagLst xmlns:p="http://schemas.openxmlformats.org/presentationml/2006/main">
  <p:tag name="_INSTRUCTOR VIEW19C14C36-AC8E-43BC-9DB6-C2AAF774C7DC|PANE__TAG" val="_"/>
</p:tagLst>
</file>

<file path=ppt/tags/tag2213.xml><?xml version="1.0" encoding="utf-8"?>
<p:tagLst xmlns:p="http://schemas.openxmlformats.org/presentationml/2006/main">
  <p:tag name="_INSTRUCTOR VIEW19C14C36-AC8E-43BC-9DB6-C2AAF774C7DC|PANE__TAG" val="_"/>
</p:tagLst>
</file>

<file path=ppt/tags/tag2214.xml><?xml version="1.0" encoding="utf-8"?>
<p:tagLst xmlns:p="http://schemas.openxmlformats.org/presentationml/2006/main">
  <p:tag name="_INSTRUCTOR VIEW19C14C36-AC8E-43BC-9DB6-C2AAF774C7DC|PANE__TAG" val="_"/>
</p:tagLst>
</file>

<file path=ppt/tags/tag2215.xml><?xml version="1.0" encoding="utf-8"?>
<p:tagLst xmlns:p="http://schemas.openxmlformats.org/presentationml/2006/main">
  <p:tag name="_INSTRUCTOR VIEW19C14C36-AC8E-43BC-9DB6-C2AAF774C7DC|PANE__TAG" val="_"/>
</p:tagLst>
</file>

<file path=ppt/tags/tag2216.xml><?xml version="1.0" encoding="utf-8"?>
<p:tagLst xmlns:p="http://schemas.openxmlformats.org/presentationml/2006/main">
  <p:tag name="_INSTRUCTOR VIEW19C14C36-AC8E-43BC-9DB6-C2AAF774C7DC|PANE__TAG" val="_"/>
</p:tagLst>
</file>

<file path=ppt/tags/tag2217.xml><?xml version="1.0" encoding="utf-8"?>
<p:tagLst xmlns:p="http://schemas.openxmlformats.org/presentationml/2006/main">
  <p:tag name="_INSTRUCTOR VIEW19C14C36-AC8E-43BC-9DB6-C2AAF774C7DC|PANE__TAG" val="_"/>
</p:tagLst>
</file>

<file path=ppt/tags/tag2218.xml><?xml version="1.0" encoding="utf-8"?>
<p:tagLst xmlns:p="http://schemas.openxmlformats.org/presentationml/2006/main">
  <p:tag name="_INSTRUCTOR VIEW19C14C36-AC8E-43BC-9DB6-C2AAF774C7DC|PANE__TAG" val="_"/>
</p:tagLst>
</file>

<file path=ppt/tags/tag2219.xml><?xml version="1.0" encoding="utf-8"?>
<p:tagLst xmlns:p="http://schemas.openxmlformats.org/presentationml/2006/main">
  <p:tag name="_INSTRUCTOR VIEW19C14C36-AC8E-43BC-9DB6-C2AAF774C7DC|PANE__TAG" val="_"/>
</p:tagLst>
</file>

<file path=ppt/tags/tag222.xml><?xml version="1.0" encoding="utf-8"?>
<p:tagLst xmlns:p="http://schemas.openxmlformats.org/presentationml/2006/main">
  <p:tag name="_INSTRUCTOR VIEW19C14C36-AC8E-43BC-9DB6-C2AAF774C7DC|PANE__TAG" val="_"/>
</p:tagLst>
</file>

<file path=ppt/tags/tag2220.xml><?xml version="1.0" encoding="utf-8"?>
<p:tagLst xmlns:p="http://schemas.openxmlformats.org/presentationml/2006/main">
  <p:tag name="_INSTRUCTOR VIEW19C14C36-AC8E-43BC-9DB6-C2AAF774C7DC|PANE__TAG" val="_"/>
</p:tagLst>
</file>

<file path=ppt/tags/tag2221.xml><?xml version="1.0" encoding="utf-8"?>
<p:tagLst xmlns:p="http://schemas.openxmlformats.org/presentationml/2006/main">
  <p:tag name="_INSTRUCTOR VIEW19C14C36-AC8E-43BC-9DB6-C2AAF774C7DC|PANE__TAG" val="_"/>
</p:tagLst>
</file>

<file path=ppt/tags/tag2222.xml><?xml version="1.0" encoding="utf-8"?>
<p:tagLst xmlns:p="http://schemas.openxmlformats.org/presentationml/2006/main">
  <p:tag name="_INSTRUCTOR VIEW19C14C36-AC8E-43BC-9DB6-C2AAF774C7DC|PANE__TAG" val="_"/>
</p:tagLst>
</file>

<file path=ppt/tags/tag2223.xml><?xml version="1.0" encoding="utf-8"?>
<p:tagLst xmlns:p="http://schemas.openxmlformats.org/presentationml/2006/main">
  <p:tag name="_INSTRUCTOR VIEW19C14C36-AC8E-43BC-9DB6-C2AAF774C7DC|PANE__TAG" val="_"/>
</p:tagLst>
</file>

<file path=ppt/tags/tag2224.xml><?xml version="1.0" encoding="utf-8"?>
<p:tagLst xmlns:p="http://schemas.openxmlformats.org/presentationml/2006/main">
  <p:tag name="_INSTRUCTOR VIEW19C14C36-AC8E-43BC-9DB6-C2AAF774C7DC|PANE__TAG" val="_"/>
</p:tagLst>
</file>

<file path=ppt/tags/tag2225.xml><?xml version="1.0" encoding="utf-8"?>
<p:tagLst xmlns:p="http://schemas.openxmlformats.org/presentationml/2006/main">
  <p:tag name="_INSTRUCTOR VIEW19C14C36-AC8E-43BC-9DB6-C2AAF774C7DC|PANE__TAG" val="_"/>
</p:tagLst>
</file>

<file path=ppt/tags/tag2226.xml><?xml version="1.0" encoding="utf-8"?>
<p:tagLst xmlns:p="http://schemas.openxmlformats.org/presentationml/2006/main">
  <p:tag name="_INSTRUCTOR VIEW19C14C36-AC8E-43BC-9DB6-C2AAF774C7DC|PANE__TAG" val="_"/>
</p:tagLst>
</file>

<file path=ppt/tags/tag2227.xml><?xml version="1.0" encoding="utf-8"?>
<p:tagLst xmlns:p="http://schemas.openxmlformats.org/presentationml/2006/main">
  <p:tag name="_INSTRUCTOR VIEW19C14C36-AC8E-43BC-9DB6-C2AAF774C7DC|PANE__TAG" val="_"/>
</p:tagLst>
</file>

<file path=ppt/tags/tag2228.xml><?xml version="1.0" encoding="utf-8"?>
<p:tagLst xmlns:p="http://schemas.openxmlformats.org/presentationml/2006/main">
  <p:tag name="_INSTRUCTOR VIEW19C14C36-AC8E-43BC-9DB6-C2AAF774C7DC|PANE__TAG" val="_"/>
</p:tagLst>
</file>

<file path=ppt/tags/tag2229.xml><?xml version="1.0" encoding="utf-8"?>
<p:tagLst xmlns:p="http://schemas.openxmlformats.org/presentationml/2006/main">
  <p:tag name="_INSTRUCTOR VIEW19C14C36-AC8E-43BC-9DB6-C2AAF774C7DC|PANE__TAG" val="_"/>
</p:tagLst>
</file>

<file path=ppt/tags/tag223.xml><?xml version="1.0" encoding="utf-8"?>
<p:tagLst xmlns:p="http://schemas.openxmlformats.org/presentationml/2006/main">
  <p:tag name="_INSTRUCTOR VIEW19C14C36-AC8E-43BC-9DB6-C2AAF774C7DC|PANE__TAG" val="_"/>
</p:tagLst>
</file>

<file path=ppt/tags/tag2230.xml><?xml version="1.0" encoding="utf-8"?>
<p:tagLst xmlns:p="http://schemas.openxmlformats.org/presentationml/2006/main">
  <p:tag name="_INSTRUCTOR VIEW19C14C36-AC8E-43BC-9DB6-C2AAF774C7DC|PANE__TAG" val="_"/>
</p:tagLst>
</file>

<file path=ppt/tags/tag2231.xml><?xml version="1.0" encoding="utf-8"?>
<p:tagLst xmlns:p="http://schemas.openxmlformats.org/presentationml/2006/main">
  <p:tag name="_INSTRUCTOR VIEW19C14C36-AC8E-43BC-9DB6-C2AAF774C7DC|PANE__TAG" val="_"/>
</p:tagLst>
</file>

<file path=ppt/tags/tag2232.xml><?xml version="1.0" encoding="utf-8"?>
<p:tagLst xmlns:p="http://schemas.openxmlformats.org/presentationml/2006/main">
  <p:tag name="_INSTRUCTOR VIEW19C14C36-AC8E-43BC-9DB6-C2AAF774C7DC|PANE__TAG" val="_"/>
</p:tagLst>
</file>

<file path=ppt/tags/tag2233.xml><?xml version="1.0" encoding="utf-8"?>
<p:tagLst xmlns:p="http://schemas.openxmlformats.org/presentationml/2006/main">
  <p:tag name="_INSTRUCTOR VIEW19C14C36-AC8E-43BC-9DB6-C2AAF774C7DC|PANE__TAG" val="_"/>
</p:tagLst>
</file>

<file path=ppt/tags/tag2234.xml><?xml version="1.0" encoding="utf-8"?>
<p:tagLst xmlns:p="http://schemas.openxmlformats.org/presentationml/2006/main">
  <p:tag name="_INSTRUCTOR VIEW19C14C36-AC8E-43BC-9DB6-C2AAF774C7DC|PANE__TAG" val="_"/>
</p:tagLst>
</file>

<file path=ppt/tags/tag2235.xml><?xml version="1.0" encoding="utf-8"?>
<p:tagLst xmlns:p="http://schemas.openxmlformats.org/presentationml/2006/main">
  <p:tag name="_INSTRUCTOR VIEW19C14C36-AC8E-43BC-9DB6-C2AAF774C7DC|PANE__TAG" val="_"/>
</p:tagLst>
</file>

<file path=ppt/tags/tag2236.xml><?xml version="1.0" encoding="utf-8"?>
<p:tagLst xmlns:p="http://schemas.openxmlformats.org/presentationml/2006/main">
  <p:tag name="_INSTRUCTOR VIEW19C14C36-AC8E-43BC-9DB6-C2AAF774C7DC|PANE__TAG" val="_"/>
</p:tagLst>
</file>

<file path=ppt/tags/tag2237.xml><?xml version="1.0" encoding="utf-8"?>
<p:tagLst xmlns:p="http://schemas.openxmlformats.org/presentationml/2006/main">
  <p:tag name="_INSTRUCTOR VIEW19C14C36-AC8E-43BC-9DB6-C2AAF774C7DC|PANE__TAG" val="_"/>
</p:tagLst>
</file>

<file path=ppt/tags/tag2238.xml><?xml version="1.0" encoding="utf-8"?>
<p:tagLst xmlns:p="http://schemas.openxmlformats.org/presentationml/2006/main">
  <p:tag name="_INSTRUCTOR VIEW19C14C36-AC8E-43BC-9DB6-C2AAF774C7DC|PANE__TAG" val="_"/>
</p:tagLst>
</file>

<file path=ppt/tags/tag2239.xml><?xml version="1.0" encoding="utf-8"?>
<p:tagLst xmlns:p="http://schemas.openxmlformats.org/presentationml/2006/main">
  <p:tag name="_INSTRUCTOR VIEW19C14C36-AC8E-43BC-9DB6-C2AAF774C7DC|PANE__TAG" val="_"/>
</p:tagLst>
</file>

<file path=ppt/tags/tag224.xml><?xml version="1.0" encoding="utf-8"?>
<p:tagLst xmlns:p="http://schemas.openxmlformats.org/presentationml/2006/main">
  <p:tag name="_INSTRUCTOR VIEW19C14C36-AC8E-43BC-9DB6-C2AAF774C7DC|PANE__TAG" val="_"/>
</p:tagLst>
</file>

<file path=ppt/tags/tag2240.xml><?xml version="1.0" encoding="utf-8"?>
<p:tagLst xmlns:p="http://schemas.openxmlformats.org/presentationml/2006/main">
  <p:tag name="_INSTRUCTOR VIEW19C14C36-AC8E-43BC-9DB6-C2AAF774C7DC|PANE__TAG" val="_"/>
</p:tagLst>
</file>

<file path=ppt/tags/tag2241.xml><?xml version="1.0" encoding="utf-8"?>
<p:tagLst xmlns:p="http://schemas.openxmlformats.org/presentationml/2006/main">
  <p:tag name="_INSTRUCTOR VIEW19C14C36-AC8E-43BC-9DB6-C2AAF774C7DC|PANE__TAG" val="_"/>
</p:tagLst>
</file>

<file path=ppt/tags/tag2242.xml><?xml version="1.0" encoding="utf-8"?>
<p:tagLst xmlns:p="http://schemas.openxmlformats.org/presentationml/2006/main">
  <p:tag name="_INSTRUCTOR VIEW19C14C36-AC8E-43BC-9DB6-C2AAF774C7DC|PANE__TAG" val="_"/>
</p:tagLst>
</file>

<file path=ppt/tags/tag2243.xml><?xml version="1.0" encoding="utf-8"?>
<p:tagLst xmlns:p="http://schemas.openxmlformats.org/presentationml/2006/main">
  <p:tag name="_INSTRUCTOR VIEW19C14C36-AC8E-43BC-9DB6-C2AAF774C7DC|PANE__TAG" val="_"/>
</p:tagLst>
</file>

<file path=ppt/tags/tag2244.xml><?xml version="1.0" encoding="utf-8"?>
<p:tagLst xmlns:p="http://schemas.openxmlformats.org/presentationml/2006/main">
  <p:tag name="_INSTRUCTOR VIEW19C14C36-AC8E-43BC-9DB6-C2AAF774C7DC|PANE__TAG" val="_"/>
</p:tagLst>
</file>

<file path=ppt/tags/tag2245.xml><?xml version="1.0" encoding="utf-8"?>
<p:tagLst xmlns:p="http://schemas.openxmlformats.org/presentationml/2006/main">
  <p:tag name="_INSTRUCTOR VIEW19C14C36-AC8E-43BC-9DB6-C2AAF774C7DC|PANE__TAG" val="_"/>
</p:tagLst>
</file>

<file path=ppt/tags/tag2246.xml><?xml version="1.0" encoding="utf-8"?>
<p:tagLst xmlns:p="http://schemas.openxmlformats.org/presentationml/2006/main">
  <p:tag name="_INSTRUCTOR VIEW19C14C36-AC8E-43BC-9DB6-C2AAF774C7DC|PANE__TAG" val="_"/>
</p:tagLst>
</file>

<file path=ppt/tags/tag2247.xml><?xml version="1.0" encoding="utf-8"?>
<p:tagLst xmlns:p="http://schemas.openxmlformats.org/presentationml/2006/main">
  <p:tag name="_INSTRUCTOR VIEW19C14C36-AC8E-43BC-9DB6-C2AAF774C7DC|PANE__TAG" val="_"/>
</p:tagLst>
</file>

<file path=ppt/tags/tag2248.xml><?xml version="1.0" encoding="utf-8"?>
<p:tagLst xmlns:p="http://schemas.openxmlformats.org/presentationml/2006/main">
  <p:tag name="_INSTRUCTOR VIEW19C14C36-AC8E-43BC-9DB6-C2AAF774C7DC|PANE__TAG" val="_"/>
</p:tagLst>
</file>

<file path=ppt/tags/tag2249.xml><?xml version="1.0" encoding="utf-8"?>
<p:tagLst xmlns:p="http://schemas.openxmlformats.org/presentationml/2006/main">
  <p:tag name="_INSTRUCTOR VIEW19C14C36-AC8E-43BC-9DB6-C2AAF774C7DC|PANE__TAG" val="_"/>
</p:tagLst>
</file>

<file path=ppt/tags/tag225.xml><?xml version="1.0" encoding="utf-8"?>
<p:tagLst xmlns:p="http://schemas.openxmlformats.org/presentationml/2006/main">
  <p:tag name="_INSTRUCTOR VIEW19C14C36-AC8E-43BC-9DB6-C2AAF774C7DC|PANE__TAG" val="_"/>
</p:tagLst>
</file>

<file path=ppt/tags/tag2250.xml><?xml version="1.0" encoding="utf-8"?>
<p:tagLst xmlns:p="http://schemas.openxmlformats.org/presentationml/2006/main">
  <p:tag name="_INSTRUCTOR VIEW19C14C36-AC8E-43BC-9DB6-C2AAF774C7DC|PANE__TAG" val="_"/>
</p:tagLst>
</file>

<file path=ppt/tags/tag2251.xml><?xml version="1.0" encoding="utf-8"?>
<p:tagLst xmlns:p="http://schemas.openxmlformats.org/presentationml/2006/main">
  <p:tag name="_INSTRUCTOR VIEW19C14C36-AC8E-43BC-9DB6-C2AAF774C7DC|PANE__TAG" val="_"/>
</p:tagLst>
</file>

<file path=ppt/tags/tag2252.xml><?xml version="1.0" encoding="utf-8"?>
<p:tagLst xmlns:p="http://schemas.openxmlformats.org/presentationml/2006/main">
  <p:tag name="_INSTRUCTOR VIEW19C14C36-AC8E-43BC-9DB6-C2AAF774C7DC|PANE__TAG" val="_"/>
</p:tagLst>
</file>

<file path=ppt/tags/tag2253.xml><?xml version="1.0" encoding="utf-8"?>
<p:tagLst xmlns:p="http://schemas.openxmlformats.org/presentationml/2006/main">
  <p:tag name="_INSTRUCTOR VIEW19C14C36-AC8E-43BC-9DB6-C2AAF774C7DC|PANE__TAG" val="_"/>
</p:tagLst>
</file>

<file path=ppt/tags/tag2254.xml><?xml version="1.0" encoding="utf-8"?>
<p:tagLst xmlns:p="http://schemas.openxmlformats.org/presentationml/2006/main">
  <p:tag name="_INSTRUCTOR VIEW19C14C36-AC8E-43BC-9DB6-C2AAF774C7DC|PANE__TAG" val="_"/>
</p:tagLst>
</file>

<file path=ppt/tags/tag2255.xml><?xml version="1.0" encoding="utf-8"?>
<p:tagLst xmlns:p="http://schemas.openxmlformats.org/presentationml/2006/main">
  <p:tag name="_INSTRUCTOR VIEW19C14C36-AC8E-43BC-9DB6-C2AAF774C7DC|PANE__TAG" val="_"/>
</p:tagLst>
</file>

<file path=ppt/tags/tag2256.xml><?xml version="1.0" encoding="utf-8"?>
<p:tagLst xmlns:p="http://schemas.openxmlformats.org/presentationml/2006/main">
  <p:tag name="_INSTRUCTOR VIEW19C14C36-AC8E-43BC-9DB6-C2AAF774C7DC|PANE__TAG" val="_"/>
</p:tagLst>
</file>

<file path=ppt/tags/tag2257.xml><?xml version="1.0" encoding="utf-8"?>
<p:tagLst xmlns:p="http://schemas.openxmlformats.org/presentationml/2006/main">
  <p:tag name="_INSTRUCTOR VIEW19C14C36-AC8E-43BC-9DB6-C2AAF774C7DC|PANE__TAG" val="_"/>
</p:tagLst>
</file>

<file path=ppt/tags/tag2258.xml><?xml version="1.0" encoding="utf-8"?>
<p:tagLst xmlns:p="http://schemas.openxmlformats.org/presentationml/2006/main">
  <p:tag name="_INSTRUCTOR VIEW19C14C36-AC8E-43BC-9DB6-C2AAF774C7DC|PANE__TAG" val="_"/>
</p:tagLst>
</file>

<file path=ppt/tags/tag2259.xml><?xml version="1.0" encoding="utf-8"?>
<p:tagLst xmlns:p="http://schemas.openxmlformats.org/presentationml/2006/main">
  <p:tag name="_INSTRUCTOR VIEW19C14C36-AC8E-43BC-9DB6-C2AAF774C7DC|PANE__TAG" val="_"/>
</p:tagLst>
</file>

<file path=ppt/tags/tag226.xml><?xml version="1.0" encoding="utf-8"?>
<p:tagLst xmlns:p="http://schemas.openxmlformats.org/presentationml/2006/main">
  <p:tag name="_INSTRUCTOR VIEW19C14C36-AC8E-43BC-9DB6-C2AAF774C7DC|PANE__TAG" val="_"/>
</p:tagLst>
</file>

<file path=ppt/tags/tag2260.xml><?xml version="1.0" encoding="utf-8"?>
<p:tagLst xmlns:p="http://schemas.openxmlformats.org/presentationml/2006/main">
  <p:tag name="_INSTRUCTOR VIEW19C14C36-AC8E-43BC-9DB6-C2AAF774C7DC|PANE__TAG" val="_"/>
</p:tagLst>
</file>

<file path=ppt/tags/tag2261.xml><?xml version="1.0" encoding="utf-8"?>
<p:tagLst xmlns:p="http://schemas.openxmlformats.org/presentationml/2006/main">
  <p:tag name="_INSTRUCTOR VIEW19C14C36-AC8E-43BC-9DB6-C2AAF774C7DC|PANE__TAG" val="_"/>
</p:tagLst>
</file>

<file path=ppt/tags/tag2262.xml><?xml version="1.0" encoding="utf-8"?>
<p:tagLst xmlns:p="http://schemas.openxmlformats.org/presentationml/2006/main">
  <p:tag name="_INSTRUCTOR VIEW19C14C36-AC8E-43BC-9DB6-C2AAF774C7DC|PANE__TAG" val="_"/>
</p:tagLst>
</file>

<file path=ppt/tags/tag2263.xml><?xml version="1.0" encoding="utf-8"?>
<p:tagLst xmlns:p="http://schemas.openxmlformats.org/presentationml/2006/main">
  <p:tag name="_INSTRUCTOR VIEW19C14C36-AC8E-43BC-9DB6-C2AAF774C7DC|PANE__TAG" val="_"/>
</p:tagLst>
</file>

<file path=ppt/tags/tag2264.xml><?xml version="1.0" encoding="utf-8"?>
<p:tagLst xmlns:p="http://schemas.openxmlformats.org/presentationml/2006/main">
  <p:tag name="_INSTRUCTOR VIEW19C14C36-AC8E-43BC-9DB6-C2AAF774C7DC|PANE__TAG" val="_"/>
</p:tagLst>
</file>

<file path=ppt/tags/tag2265.xml><?xml version="1.0" encoding="utf-8"?>
<p:tagLst xmlns:p="http://schemas.openxmlformats.org/presentationml/2006/main">
  <p:tag name="_INSTRUCTOR VIEW19C14C36-AC8E-43BC-9DB6-C2AAF774C7DC|PANE__TAG" val="_"/>
</p:tagLst>
</file>

<file path=ppt/tags/tag2266.xml><?xml version="1.0" encoding="utf-8"?>
<p:tagLst xmlns:p="http://schemas.openxmlformats.org/presentationml/2006/main">
  <p:tag name="_INSTRUCTOR VIEW19C14C36-AC8E-43BC-9DB6-C2AAF774C7DC|PANE__TAG" val="_"/>
</p:tagLst>
</file>

<file path=ppt/tags/tag2267.xml><?xml version="1.0" encoding="utf-8"?>
<p:tagLst xmlns:p="http://schemas.openxmlformats.org/presentationml/2006/main">
  <p:tag name="_INSTRUCTOR VIEW19C14C36-AC8E-43BC-9DB6-C2AAF774C7DC|PANE__TAG" val="_"/>
</p:tagLst>
</file>

<file path=ppt/tags/tag2268.xml><?xml version="1.0" encoding="utf-8"?>
<p:tagLst xmlns:p="http://schemas.openxmlformats.org/presentationml/2006/main">
  <p:tag name="_INSTRUCTOR VIEW19C14C36-AC8E-43BC-9DB6-C2AAF774C7DC|PANE__TAG" val="_"/>
</p:tagLst>
</file>

<file path=ppt/tags/tag2269.xml><?xml version="1.0" encoding="utf-8"?>
<p:tagLst xmlns:p="http://schemas.openxmlformats.org/presentationml/2006/main">
  <p:tag name="_INSTRUCTOR VIEW19C14C36-AC8E-43BC-9DB6-C2AAF774C7DC|PANE__TAG" val="_"/>
</p:tagLst>
</file>

<file path=ppt/tags/tag227.xml><?xml version="1.0" encoding="utf-8"?>
<p:tagLst xmlns:p="http://schemas.openxmlformats.org/presentationml/2006/main">
  <p:tag name="_INSTRUCTOR VIEW19C14C36-AC8E-43BC-9DB6-C2AAF774C7DC|PANE__TAG" val="_"/>
</p:tagLst>
</file>

<file path=ppt/tags/tag2270.xml><?xml version="1.0" encoding="utf-8"?>
<p:tagLst xmlns:p="http://schemas.openxmlformats.org/presentationml/2006/main">
  <p:tag name="_INSTRUCTOR VIEW19C14C36-AC8E-43BC-9DB6-C2AAF774C7DC|PANE__TAG" val="_"/>
</p:tagLst>
</file>

<file path=ppt/tags/tag2271.xml><?xml version="1.0" encoding="utf-8"?>
<p:tagLst xmlns:p="http://schemas.openxmlformats.org/presentationml/2006/main">
  <p:tag name="_INSTRUCTOR VIEW19C14C36-AC8E-43BC-9DB6-C2AAF774C7DC|PANE__TAG" val="_"/>
</p:tagLst>
</file>

<file path=ppt/tags/tag2272.xml><?xml version="1.0" encoding="utf-8"?>
<p:tagLst xmlns:p="http://schemas.openxmlformats.org/presentationml/2006/main">
  <p:tag name="_INSTRUCTOR VIEW19C14C36-AC8E-43BC-9DB6-C2AAF774C7DC|PANE__TAG" val="_"/>
</p:tagLst>
</file>

<file path=ppt/tags/tag2273.xml><?xml version="1.0" encoding="utf-8"?>
<p:tagLst xmlns:p="http://schemas.openxmlformats.org/presentationml/2006/main">
  <p:tag name="_INSTRUCTOR VIEW19C14C36-AC8E-43BC-9DB6-C2AAF774C7DC|PANE__TAG" val="_"/>
</p:tagLst>
</file>

<file path=ppt/tags/tag2274.xml><?xml version="1.0" encoding="utf-8"?>
<p:tagLst xmlns:p="http://schemas.openxmlformats.org/presentationml/2006/main">
  <p:tag name="_INSTRUCTOR VIEW19C14C36-AC8E-43BC-9DB6-C2AAF774C7DC|PANE__TAG" val="_"/>
</p:tagLst>
</file>

<file path=ppt/tags/tag2275.xml><?xml version="1.0" encoding="utf-8"?>
<p:tagLst xmlns:p="http://schemas.openxmlformats.org/presentationml/2006/main">
  <p:tag name="_INSTRUCTOR VIEW19C14C36-AC8E-43BC-9DB6-C2AAF774C7DC|PANE__TAG" val="_"/>
</p:tagLst>
</file>

<file path=ppt/tags/tag2276.xml><?xml version="1.0" encoding="utf-8"?>
<p:tagLst xmlns:p="http://schemas.openxmlformats.org/presentationml/2006/main">
  <p:tag name="_INSTRUCTOR VIEW19C14C36-AC8E-43BC-9DB6-C2AAF774C7DC|PANE__TAG" val="_"/>
</p:tagLst>
</file>

<file path=ppt/tags/tag2277.xml><?xml version="1.0" encoding="utf-8"?>
<p:tagLst xmlns:p="http://schemas.openxmlformats.org/presentationml/2006/main">
  <p:tag name="_INSTRUCTOR VIEW19C14C36-AC8E-43BC-9DB6-C2AAF774C7DC|PANE__TAG" val="_"/>
</p:tagLst>
</file>

<file path=ppt/tags/tag2278.xml><?xml version="1.0" encoding="utf-8"?>
<p:tagLst xmlns:p="http://schemas.openxmlformats.org/presentationml/2006/main">
  <p:tag name="_INSTRUCTOR VIEW19C14C36-AC8E-43BC-9DB6-C2AAF774C7DC|PANE__TAG" val="_"/>
</p:tagLst>
</file>

<file path=ppt/tags/tag2279.xml><?xml version="1.0" encoding="utf-8"?>
<p:tagLst xmlns:p="http://schemas.openxmlformats.org/presentationml/2006/main">
  <p:tag name="_INSTRUCTOR VIEW19C14C36-AC8E-43BC-9DB6-C2AAF774C7DC|PANE__TAG" val="_"/>
</p:tagLst>
</file>

<file path=ppt/tags/tag228.xml><?xml version="1.0" encoding="utf-8"?>
<p:tagLst xmlns:p="http://schemas.openxmlformats.org/presentationml/2006/main">
  <p:tag name="_INSTRUCTOR VIEW19C14C36-AC8E-43BC-9DB6-C2AAF774C7DC|PANE__TAG" val="_"/>
</p:tagLst>
</file>

<file path=ppt/tags/tag2280.xml><?xml version="1.0" encoding="utf-8"?>
<p:tagLst xmlns:p="http://schemas.openxmlformats.org/presentationml/2006/main">
  <p:tag name="_INSTRUCTOR VIEW19C14C36-AC8E-43BC-9DB6-C2AAF774C7DC|PANE__TAG" val="_"/>
</p:tagLst>
</file>

<file path=ppt/tags/tag2281.xml><?xml version="1.0" encoding="utf-8"?>
<p:tagLst xmlns:p="http://schemas.openxmlformats.org/presentationml/2006/main">
  <p:tag name="_INSTRUCTOR VIEW19C14C36-AC8E-43BC-9DB6-C2AAF774C7DC|PANE__TAG" val="_"/>
</p:tagLst>
</file>

<file path=ppt/tags/tag2282.xml><?xml version="1.0" encoding="utf-8"?>
<p:tagLst xmlns:p="http://schemas.openxmlformats.org/presentationml/2006/main">
  <p:tag name="_INSTRUCTOR VIEW19C14C36-AC8E-43BC-9DB6-C2AAF774C7DC|PANE__TAG" val="_"/>
</p:tagLst>
</file>

<file path=ppt/tags/tag2283.xml><?xml version="1.0" encoding="utf-8"?>
<p:tagLst xmlns:p="http://schemas.openxmlformats.org/presentationml/2006/main">
  <p:tag name="_INSTRUCTOR VIEW19C14C36-AC8E-43BC-9DB6-C2AAF774C7DC|PANE__TAG" val="_"/>
</p:tagLst>
</file>

<file path=ppt/tags/tag2284.xml><?xml version="1.0" encoding="utf-8"?>
<p:tagLst xmlns:p="http://schemas.openxmlformats.org/presentationml/2006/main">
  <p:tag name="_INSTRUCTOR VIEW19C14C36-AC8E-43BC-9DB6-C2AAF774C7DC|PANE__TAG" val="_"/>
</p:tagLst>
</file>

<file path=ppt/tags/tag2285.xml><?xml version="1.0" encoding="utf-8"?>
<p:tagLst xmlns:p="http://schemas.openxmlformats.org/presentationml/2006/main">
  <p:tag name="_INSTRUCTOR VIEW19C14C36-AC8E-43BC-9DB6-C2AAF774C7DC|PANE__TAG" val="_"/>
</p:tagLst>
</file>

<file path=ppt/tags/tag2286.xml><?xml version="1.0" encoding="utf-8"?>
<p:tagLst xmlns:p="http://schemas.openxmlformats.org/presentationml/2006/main">
  <p:tag name="_INSTRUCTOR VIEW19C14C36-AC8E-43BC-9DB6-C2AAF774C7DC|PANE__TAG" val="_"/>
</p:tagLst>
</file>

<file path=ppt/tags/tag2287.xml><?xml version="1.0" encoding="utf-8"?>
<p:tagLst xmlns:p="http://schemas.openxmlformats.org/presentationml/2006/main">
  <p:tag name="_INSTRUCTOR VIEW19C14C36-AC8E-43BC-9DB6-C2AAF774C7DC|PANE__TAG" val="_"/>
</p:tagLst>
</file>

<file path=ppt/tags/tag2288.xml><?xml version="1.0" encoding="utf-8"?>
<p:tagLst xmlns:p="http://schemas.openxmlformats.org/presentationml/2006/main">
  <p:tag name="_INSTRUCTOR VIEW19C14C36-AC8E-43BC-9DB6-C2AAF774C7DC|PANE__TAG" val="_"/>
</p:tagLst>
</file>

<file path=ppt/tags/tag2289.xml><?xml version="1.0" encoding="utf-8"?>
<p:tagLst xmlns:p="http://schemas.openxmlformats.org/presentationml/2006/main">
  <p:tag name="_INSTRUCTOR VIEW19C14C36-AC8E-43BC-9DB6-C2AAF774C7DC|PANE__TAG" val="_"/>
</p:tagLst>
</file>

<file path=ppt/tags/tag229.xml><?xml version="1.0" encoding="utf-8"?>
<p:tagLst xmlns:p="http://schemas.openxmlformats.org/presentationml/2006/main">
  <p:tag name="_INSTRUCTOR VIEW19C14C36-AC8E-43BC-9DB6-C2AAF774C7DC|PANE__TAG" val="_"/>
</p:tagLst>
</file>

<file path=ppt/tags/tag2290.xml><?xml version="1.0" encoding="utf-8"?>
<p:tagLst xmlns:p="http://schemas.openxmlformats.org/presentationml/2006/main">
  <p:tag name="_INSTRUCTOR VIEW19C14C36-AC8E-43BC-9DB6-C2AAF774C7DC|PANE__TAG" val="_"/>
</p:tagLst>
</file>

<file path=ppt/tags/tag2291.xml><?xml version="1.0" encoding="utf-8"?>
<p:tagLst xmlns:p="http://schemas.openxmlformats.org/presentationml/2006/main">
  <p:tag name="_INSTRUCTOR VIEW19C14C36-AC8E-43BC-9DB6-C2AAF774C7DC|PANE__TAG" val="_"/>
</p:tagLst>
</file>

<file path=ppt/tags/tag2292.xml><?xml version="1.0" encoding="utf-8"?>
<p:tagLst xmlns:p="http://schemas.openxmlformats.org/presentationml/2006/main">
  <p:tag name="_INSTRUCTOR VIEW19C14C36-AC8E-43BC-9DB6-C2AAF774C7DC|PANE__TAG" val="_"/>
</p:tagLst>
</file>

<file path=ppt/tags/tag2293.xml><?xml version="1.0" encoding="utf-8"?>
<p:tagLst xmlns:p="http://schemas.openxmlformats.org/presentationml/2006/main">
  <p:tag name="_INSTRUCTOR VIEW19C14C36-AC8E-43BC-9DB6-C2AAF774C7DC|PANE__TAG" val="_"/>
</p:tagLst>
</file>

<file path=ppt/tags/tag2294.xml><?xml version="1.0" encoding="utf-8"?>
<p:tagLst xmlns:p="http://schemas.openxmlformats.org/presentationml/2006/main">
  <p:tag name="_INSTRUCTOR VIEW19C14C36-AC8E-43BC-9DB6-C2AAF774C7DC|PANE__TAG" val="_"/>
</p:tagLst>
</file>

<file path=ppt/tags/tag2295.xml><?xml version="1.0" encoding="utf-8"?>
<p:tagLst xmlns:p="http://schemas.openxmlformats.org/presentationml/2006/main">
  <p:tag name="_INSTRUCTOR VIEW19C14C36-AC8E-43BC-9DB6-C2AAF774C7DC|PANE__TAG" val="_"/>
</p:tagLst>
</file>

<file path=ppt/tags/tag2296.xml><?xml version="1.0" encoding="utf-8"?>
<p:tagLst xmlns:p="http://schemas.openxmlformats.org/presentationml/2006/main">
  <p:tag name="_INSTRUCTOR VIEW19C14C36-AC8E-43BC-9DB6-C2AAF774C7DC|PANE__TAG" val="_"/>
</p:tagLst>
</file>

<file path=ppt/tags/tag2297.xml><?xml version="1.0" encoding="utf-8"?>
<p:tagLst xmlns:p="http://schemas.openxmlformats.org/presentationml/2006/main">
  <p:tag name="_INSTRUCTOR VIEW19C14C36-AC8E-43BC-9DB6-C2AAF774C7DC|PANE__TAG" val="_"/>
</p:tagLst>
</file>

<file path=ppt/tags/tag2298.xml><?xml version="1.0" encoding="utf-8"?>
<p:tagLst xmlns:p="http://schemas.openxmlformats.org/presentationml/2006/main">
  <p:tag name="_INSTRUCTOR VIEW19C14C36-AC8E-43BC-9DB6-C2AAF774C7DC|PANE__TAG" val="_"/>
</p:tagLst>
</file>

<file path=ppt/tags/tag2299.xml><?xml version="1.0" encoding="utf-8"?>
<p:tagLst xmlns:p="http://schemas.openxmlformats.org/presentationml/2006/main">
  <p:tag name="_INSTRUCTOR VIEW19C14C36-AC8E-43BC-9DB6-C2AAF774C7DC|PANE__TAG" val="_"/>
</p:tagLst>
</file>

<file path=ppt/tags/tag23.xml><?xml version="1.0" encoding="utf-8"?>
<p:tagLst xmlns:p="http://schemas.openxmlformats.org/presentationml/2006/main">
  <p:tag name="_INSTRUCTOR VIEW19C14C36-AC8E-43BC-9DB6-C2AAF774C7DC|PANE__TAG" val="_"/>
</p:tagLst>
</file>

<file path=ppt/tags/tag230.xml><?xml version="1.0" encoding="utf-8"?>
<p:tagLst xmlns:p="http://schemas.openxmlformats.org/presentationml/2006/main">
  <p:tag name="_INSTRUCTOR VIEW19C14C36-AC8E-43BC-9DB6-C2AAF774C7DC|PANE__TAG" val="_"/>
</p:tagLst>
</file>

<file path=ppt/tags/tag2300.xml><?xml version="1.0" encoding="utf-8"?>
<p:tagLst xmlns:p="http://schemas.openxmlformats.org/presentationml/2006/main">
  <p:tag name="_INSTRUCTOR VIEW19C14C36-AC8E-43BC-9DB6-C2AAF774C7DC|PANE__TAG" val="_"/>
</p:tagLst>
</file>

<file path=ppt/tags/tag2301.xml><?xml version="1.0" encoding="utf-8"?>
<p:tagLst xmlns:p="http://schemas.openxmlformats.org/presentationml/2006/main">
  <p:tag name="_INSTRUCTOR VIEW19C14C36-AC8E-43BC-9DB6-C2AAF774C7DC|PANE__TAG" val="_"/>
</p:tagLst>
</file>

<file path=ppt/tags/tag2302.xml><?xml version="1.0" encoding="utf-8"?>
<p:tagLst xmlns:p="http://schemas.openxmlformats.org/presentationml/2006/main">
  <p:tag name="_INSTRUCTOR VIEW19C14C36-AC8E-43BC-9DB6-C2AAF774C7DC|PANE__TAG" val="_"/>
</p:tagLst>
</file>

<file path=ppt/tags/tag2303.xml><?xml version="1.0" encoding="utf-8"?>
<p:tagLst xmlns:p="http://schemas.openxmlformats.org/presentationml/2006/main">
  <p:tag name="_INSTRUCTOR VIEW19C14C36-AC8E-43BC-9DB6-C2AAF774C7DC|PANE__TAG" val="_"/>
</p:tagLst>
</file>

<file path=ppt/tags/tag2304.xml><?xml version="1.0" encoding="utf-8"?>
<p:tagLst xmlns:p="http://schemas.openxmlformats.org/presentationml/2006/main">
  <p:tag name="_INSTRUCTOR VIEW19C14C36-AC8E-43BC-9DB6-C2AAF774C7DC|PANE__TAG" val="_"/>
</p:tagLst>
</file>

<file path=ppt/tags/tag2305.xml><?xml version="1.0" encoding="utf-8"?>
<p:tagLst xmlns:p="http://schemas.openxmlformats.org/presentationml/2006/main">
  <p:tag name="_INSTRUCTOR VIEW19C14C36-AC8E-43BC-9DB6-C2AAF774C7DC|PANE__TAG" val="_"/>
</p:tagLst>
</file>

<file path=ppt/tags/tag2306.xml><?xml version="1.0" encoding="utf-8"?>
<p:tagLst xmlns:p="http://schemas.openxmlformats.org/presentationml/2006/main">
  <p:tag name="_INSTRUCTOR VIEW19C14C36-AC8E-43BC-9DB6-C2AAF774C7DC|PANE__TAG" val="_"/>
</p:tagLst>
</file>

<file path=ppt/tags/tag2307.xml><?xml version="1.0" encoding="utf-8"?>
<p:tagLst xmlns:p="http://schemas.openxmlformats.org/presentationml/2006/main">
  <p:tag name="_INSTRUCTOR VIEW19C14C36-AC8E-43BC-9DB6-C2AAF774C7DC|PANE__TAG" val="_"/>
</p:tagLst>
</file>

<file path=ppt/tags/tag2308.xml><?xml version="1.0" encoding="utf-8"?>
<p:tagLst xmlns:p="http://schemas.openxmlformats.org/presentationml/2006/main">
  <p:tag name="_INSTRUCTOR VIEW19C14C36-AC8E-43BC-9DB6-C2AAF774C7DC|PANE__TAG" val="_"/>
</p:tagLst>
</file>

<file path=ppt/tags/tag2309.xml><?xml version="1.0" encoding="utf-8"?>
<p:tagLst xmlns:p="http://schemas.openxmlformats.org/presentationml/2006/main">
  <p:tag name="_INSTRUCTOR VIEW19C14C36-AC8E-43BC-9DB6-C2AAF774C7DC|PANE__TAG" val="_"/>
</p:tagLst>
</file>

<file path=ppt/tags/tag231.xml><?xml version="1.0" encoding="utf-8"?>
<p:tagLst xmlns:p="http://schemas.openxmlformats.org/presentationml/2006/main">
  <p:tag name="_INSTRUCTOR VIEW19C14C36-AC8E-43BC-9DB6-C2AAF774C7DC|PANE__TAG" val="_"/>
</p:tagLst>
</file>

<file path=ppt/tags/tag2310.xml><?xml version="1.0" encoding="utf-8"?>
<p:tagLst xmlns:p="http://schemas.openxmlformats.org/presentationml/2006/main">
  <p:tag name="_INSTRUCTOR VIEW19C14C36-AC8E-43BC-9DB6-C2AAF774C7DC|PANE__TAG" val="_"/>
</p:tagLst>
</file>

<file path=ppt/tags/tag2311.xml><?xml version="1.0" encoding="utf-8"?>
<p:tagLst xmlns:p="http://schemas.openxmlformats.org/presentationml/2006/main">
  <p:tag name="_INSTRUCTOR VIEW19C14C36-AC8E-43BC-9DB6-C2AAF774C7DC|PANE__TAG" val="_"/>
</p:tagLst>
</file>

<file path=ppt/tags/tag2312.xml><?xml version="1.0" encoding="utf-8"?>
<p:tagLst xmlns:p="http://schemas.openxmlformats.org/presentationml/2006/main">
  <p:tag name="_INSTRUCTOR VIEW19C14C36-AC8E-43BC-9DB6-C2AAF774C7DC|PANE__TAG" val="_"/>
</p:tagLst>
</file>

<file path=ppt/tags/tag2313.xml><?xml version="1.0" encoding="utf-8"?>
<p:tagLst xmlns:p="http://schemas.openxmlformats.org/presentationml/2006/main">
  <p:tag name="_INSTRUCTOR VIEW19C14C36-AC8E-43BC-9DB6-C2AAF774C7DC|PANE__TAG" val="_"/>
</p:tagLst>
</file>

<file path=ppt/tags/tag2314.xml><?xml version="1.0" encoding="utf-8"?>
<p:tagLst xmlns:p="http://schemas.openxmlformats.org/presentationml/2006/main">
  <p:tag name="_INSTRUCTOR VIEW19C14C36-AC8E-43BC-9DB6-C2AAF774C7DC|PANE__TAG" val="_"/>
</p:tagLst>
</file>

<file path=ppt/tags/tag2315.xml><?xml version="1.0" encoding="utf-8"?>
<p:tagLst xmlns:p="http://schemas.openxmlformats.org/presentationml/2006/main">
  <p:tag name="_INSTRUCTOR VIEW19C14C36-AC8E-43BC-9DB6-C2AAF774C7DC|PANE__TAG" val="_"/>
</p:tagLst>
</file>

<file path=ppt/tags/tag2316.xml><?xml version="1.0" encoding="utf-8"?>
<p:tagLst xmlns:p="http://schemas.openxmlformats.org/presentationml/2006/main">
  <p:tag name="_INSTRUCTOR VIEW19C14C36-AC8E-43BC-9DB6-C2AAF774C7DC|PANE__TAG" val="_"/>
</p:tagLst>
</file>

<file path=ppt/tags/tag2317.xml><?xml version="1.0" encoding="utf-8"?>
<p:tagLst xmlns:p="http://schemas.openxmlformats.org/presentationml/2006/main">
  <p:tag name="_INSTRUCTOR VIEW19C14C36-AC8E-43BC-9DB6-C2AAF774C7DC|PANE__TAG" val="_"/>
</p:tagLst>
</file>

<file path=ppt/tags/tag2318.xml><?xml version="1.0" encoding="utf-8"?>
<p:tagLst xmlns:p="http://schemas.openxmlformats.org/presentationml/2006/main">
  <p:tag name="_INSTRUCTOR VIEW19C14C36-AC8E-43BC-9DB6-C2AAF774C7DC|PANE__TAG" val="_"/>
</p:tagLst>
</file>

<file path=ppt/tags/tag2319.xml><?xml version="1.0" encoding="utf-8"?>
<p:tagLst xmlns:p="http://schemas.openxmlformats.org/presentationml/2006/main">
  <p:tag name="_INSTRUCTOR VIEW19C14C36-AC8E-43BC-9DB6-C2AAF774C7DC|PANE__TAG" val="_"/>
</p:tagLst>
</file>

<file path=ppt/tags/tag232.xml><?xml version="1.0" encoding="utf-8"?>
<p:tagLst xmlns:p="http://schemas.openxmlformats.org/presentationml/2006/main">
  <p:tag name="_INSTRUCTOR VIEW19C14C36-AC8E-43BC-9DB6-C2AAF774C7DC|PANE__TAG" val="_"/>
</p:tagLst>
</file>

<file path=ppt/tags/tag2320.xml><?xml version="1.0" encoding="utf-8"?>
<p:tagLst xmlns:p="http://schemas.openxmlformats.org/presentationml/2006/main">
  <p:tag name="_INSTRUCTOR VIEW19C14C36-AC8E-43BC-9DB6-C2AAF774C7DC|PANE__TAG" val="_"/>
</p:tagLst>
</file>

<file path=ppt/tags/tag2321.xml><?xml version="1.0" encoding="utf-8"?>
<p:tagLst xmlns:p="http://schemas.openxmlformats.org/presentationml/2006/main">
  <p:tag name="_INSTRUCTOR VIEW19C14C36-AC8E-43BC-9DB6-C2AAF774C7DC|PANE__TAG" val="_"/>
</p:tagLst>
</file>

<file path=ppt/tags/tag2322.xml><?xml version="1.0" encoding="utf-8"?>
<p:tagLst xmlns:p="http://schemas.openxmlformats.org/presentationml/2006/main">
  <p:tag name="_INSTRUCTOR VIEW19C14C36-AC8E-43BC-9DB6-C2AAF774C7DC|PANE__TAG" val="_"/>
</p:tagLst>
</file>

<file path=ppt/tags/tag2323.xml><?xml version="1.0" encoding="utf-8"?>
<p:tagLst xmlns:p="http://schemas.openxmlformats.org/presentationml/2006/main">
  <p:tag name="_INSTRUCTOR VIEW19C14C36-AC8E-43BC-9DB6-C2AAF774C7DC|PANE__TAG" val="_"/>
</p:tagLst>
</file>

<file path=ppt/tags/tag2324.xml><?xml version="1.0" encoding="utf-8"?>
<p:tagLst xmlns:p="http://schemas.openxmlformats.org/presentationml/2006/main">
  <p:tag name="_INSTRUCTOR VIEW19C14C36-AC8E-43BC-9DB6-C2AAF774C7DC|PANE__TAG" val="_"/>
</p:tagLst>
</file>

<file path=ppt/tags/tag2325.xml><?xml version="1.0" encoding="utf-8"?>
<p:tagLst xmlns:p="http://schemas.openxmlformats.org/presentationml/2006/main">
  <p:tag name="_INSTRUCTOR VIEW19C14C36-AC8E-43BC-9DB6-C2AAF774C7DC|PANE__TAG" val="_"/>
</p:tagLst>
</file>

<file path=ppt/tags/tag2326.xml><?xml version="1.0" encoding="utf-8"?>
<p:tagLst xmlns:p="http://schemas.openxmlformats.org/presentationml/2006/main">
  <p:tag name="_INSTRUCTOR VIEW19C14C36-AC8E-43BC-9DB6-C2AAF774C7DC|PANE__TAG" val="_"/>
</p:tagLst>
</file>

<file path=ppt/tags/tag2327.xml><?xml version="1.0" encoding="utf-8"?>
<p:tagLst xmlns:p="http://schemas.openxmlformats.org/presentationml/2006/main">
  <p:tag name="_INSTRUCTOR VIEW19C14C36-AC8E-43BC-9DB6-C2AAF774C7DC|PANE__TAG" val="_"/>
</p:tagLst>
</file>

<file path=ppt/tags/tag2328.xml><?xml version="1.0" encoding="utf-8"?>
<p:tagLst xmlns:p="http://schemas.openxmlformats.org/presentationml/2006/main">
  <p:tag name="_INSTRUCTOR VIEW19C14C36-AC8E-43BC-9DB6-C2AAF774C7DC|PANE__TAG" val="_"/>
</p:tagLst>
</file>

<file path=ppt/tags/tag2329.xml><?xml version="1.0" encoding="utf-8"?>
<p:tagLst xmlns:p="http://schemas.openxmlformats.org/presentationml/2006/main">
  <p:tag name="_INSTRUCTOR VIEW19C14C36-AC8E-43BC-9DB6-C2AAF774C7DC|PANE__TAG" val="_"/>
</p:tagLst>
</file>

<file path=ppt/tags/tag233.xml><?xml version="1.0" encoding="utf-8"?>
<p:tagLst xmlns:p="http://schemas.openxmlformats.org/presentationml/2006/main">
  <p:tag name="_INSTRUCTOR VIEW19C14C36-AC8E-43BC-9DB6-C2AAF774C7DC|PANE__TAG" val="_"/>
</p:tagLst>
</file>

<file path=ppt/tags/tag2330.xml><?xml version="1.0" encoding="utf-8"?>
<p:tagLst xmlns:p="http://schemas.openxmlformats.org/presentationml/2006/main">
  <p:tag name="_INSTRUCTOR VIEW19C14C36-AC8E-43BC-9DB6-C2AAF774C7DC|PANE__TAG" val="_"/>
</p:tagLst>
</file>

<file path=ppt/tags/tag2331.xml><?xml version="1.0" encoding="utf-8"?>
<p:tagLst xmlns:p="http://schemas.openxmlformats.org/presentationml/2006/main">
  <p:tag name="_INSTRUCTOR VIEW19C14C36-AC8E-43BC-9DB6-C2AAF774C7DC|PANE__TAG" val="_"/>
</p:tagLst>
</file>

<file path=ppt/tags/tag2332.xml><?xml version="1.0" encoding="utf-8"?>
<p:tagLst xmlns:p="http://schemas.openxmlformats.org/presentationml/2006/main">
  <p:tag name="_INSTRUCTOR VIEW19C14C36-AC8E-43BC-9DB6-C2AAF774C7DC|PANE__TAG" val="_"/>
</p:tagLst>
</file>

<file path=ppt/tags/tag2333.xml><?xml version="1.0" encoding="utf-8"?>
<p:tagLst xmlns:p="http://schemas.openxmlformats.org/presentationml/2006/main">
  <p:tag name="_INSTRUCTOR VIEW19C14C36-AC8E-43BC-9DB6-C2AAF774C7DC|PANE__TAG" val="_"/>
</p:tagLst>
</file>

<file path=ppt/tags/tag2334.xml><?xml version="1.0" encoding="utf-8"?>
<p:tagLst xmlns:p="http://schemas.openxmlformats.org/presentationml/2006/main">
  <p:tag name="_INSTRUCTOR VIEW19C14C36-AC8E-43BC-9DB6-C2AAF774C7DC|PANE__TAG" val="_"/>
</p:tagLst>
</file>

<file path=ppt/tags/tag2335.xml><?xml version="1.0" encoding="utf-8"?>
<p:tagLst xmlns:p="http://schemas.openxmlformats.org/presentationml/2006/main">
  <p:tag name="_INSTRUCTOR VIEW19C14C36-AC8E-43BC-9DB6-C2AAF774C7DC|PANE__TAG" val="_"/>
</p:tagLst>
</file>

<file path=ppt/tags/tag2336.xml><?xml version="1.0" encoding="utf-8"?>
<p:tagLst xmlns:p="http://schemas.openxmlformats.org/presentationml/2006/main">
  <p:tag name="_INSTRUCTOR VIEW19C14C36-AC8E-43BC-9DB6-C2AAF774C7DC|PANE__TAG" val="_"/>
</p:tagLst>
</file>

<file path=ppt/tags/tag2337.xml><?xml version="1.0" encoding="utf-8"?>
<p:tagLst xmlns:p="http://schemas.openxmlformats.org/presentationml/2006/main">
  <p:tag name="_INSTRUCTOR VIEW19C14C36-AC8E-43BC-9DB6-C2AAF774C7DC|PANE__TAG" val="_"/>
</p:tagLst>
</file>

<file path=ppt/tags/tag2338.xml><?xml version="1.0" encoding="utf-8"?>
<p:tagLst xmlns:p="http://schemas.openxmlformats.org/presentationml/2006/main">
  <p:tag name="_INSTRUCTOR VIEW19C14C36-AC8E-43BC-9DB6-C2AAF774C7DC|PANE__TAG" val="_"/>
</p:tagLst>
</file>

<file path=ppt/tags/tag2339.xml><?xml version="1.0" encoding="utf-8"?>
<p:tagLst xmlns:p="http://schemas.openxmlformats.org/presentationml/2006/main">
  <p:tag name="_INSTRUCTOR VIEW19C14C36-AC8E-43BC-9DB6-C2AAF774C7DC|PANE__TAG" val="_"/>
</p:tagLst>
</file>

<file path=ppt/tags/tag234.xml><?xml version="1.0" encoding="utf-8"?>
<p:tagLst xmlns:p="http://schemas.openxmlformats.org/presentationml/2006/main">
  <p:tag name="_INSTRUCTOR VIEW19C14C36-AC8E-43BC-9DB6-C2AAF774C7DC|PANE__TAG" val="_"/>
</p:tagLst>
</file>

<file path=ppt/tags/tag2340.xml><?xml version="1.0" encoding="utf-8"?>
<p:tagLst xmlns:p="http://schemas.openxmlformats.org/presentationml/2006/main">
  <p:tag name="_INSTRUCTOR VIEW19C14C36-AC8E-43BC-9DB6-C2AAF774C7DC|PANE__TAG" val="_"/>
</p:tagLst>
</file>

<file path=ppt/tags/tag2341.xml><?xml version="1.0" encoding="utf-8"?>
<p:tagLst xmlns:p="http://schemas.openxmlformats.org/presentationml/2006/main">
  <p:tag name="_INSTRUCTOR VIEW19C14C36-AC8E-43BC-9DB6-C2AAF774C7DC|PANE__TAG" val="_"/>
</p:tagLst>
</file>

<file path=ppt/tags/tag2342.xml><?xml version="1.0" encoding="utf-8"?>
<p:tagLst xmlns:p="http://schemas.openxmlformats.org/presentationml/2006/main">
  <p:tag name="_INSTRUCTOR VIEW19C14C36-AC8E-43BC-9DB6-C2AAF774C7DC|PANE__TAG" val="_"/>
</p:tagLst>
</file>

<file path=ppt/tags/tag2343.xml><?xml version="1.0" encoding="utf-8"?>
<p:tagLst xmlns:p="http://schemas.openxmlformats.org/presentationml/2006/main">
  <p:tag name="_INSTRUCTOR VIEW19C14C36-AC8E-43BC-9DB6-C2AAF774C7DC|PANE__TAG" val="_"/>
</p:tagLst>
</file>

<file path=ppt/tags/tag2344.xml><?xml version="1.0" encoding="utf-8"?>
<p:tagLst xmlns:p="http://schemas.openxmlformats.org/presentationml/2006/main">
  <p:tag name="_INSTRUCTOR VIEW19C14C36-AC8E-43BC-9DB6-C2AAF774C7DC|PANE__TAG" val="_"/>
</p:tagLst>
</file>

<file path=ppt/tags/tag2345.xml><?xml version="1.0" encoding="utf-8"?>
<p:tagLst xmlns:p="http://schemas.openxmlformats.org/presentationml/2006/main">
  <p:tag name="_INSTRUCTOR VIEW19C14C36-AC8E-43BC-9DB6-C2AAF774C7DC|PANE__TAG" val="_"/>
</p:tagLst>
</file>

<file path=ppt/tags/tag2346.xml><?xml version="1.0" encoding="utf-8"?>
<p:tagLst xmlns:p="http://schemas.openxmlformats.org/presentationml/2006/main">
  <p:tag name="_INSTRUCTOR VIEW19C14C36-AC8E-43BC-9DB6-C2AAF774C7DC|PANE__TAG" val="_"/>
</p:tagLst>
</file>

<file path=ppt/tags/tag2347.xml><?xml version="1.0" encoding="utf-8"?>
<p:tagLst xmlns:p="http://schemas.openxmlformats.org/presentationml/2006/main">
  <p:tag name="_INSTRUCTOR VIEW19C14C36-AC8E-43BC-9DB6-C2AAF774C7DC|PANE__TAG" val="_"/>
</p:tagLst>
</file>

<file path=ppt/tags/tag2348.xml><?xml version="1.0" encoding="utf-8"?>
<p:tagLst xmlns:p="http://schemas.openxmlformats.org/presentationml/2006/main">
  <p:tag name="_INSTRUCTOR VIEW19C14C36-AC8E-43BC-9DB6-C2AAF774C7DC|PANE__TAG" val="_"/>
</p:tagLst>
</file>

<file path=ppt/tags/tag2349.xml><?xml version="1.0" encoding="utf-8"?>
<p:tagLst xmlns:p="http://schemas.openxmlformats.org/presentationml/2006/main">
  <p:tag name="_INSTRUCTOR VIEW19C14C36-AC8E-43BC-9DB6-C2AAF774C7DC|PANE__TAG" val="_"/>
</p:tagLst>
</file>

<file path=ppt/tags/tag235.xml><?xml version="1.0" encoding="utf-8"?>
<p:tagLst xmlns:p="http://schemas.openxmlformats.org/presentationml/2006/main">
  <p:tag name="_INSTRUCTOR VIEW19C14C36-AC8E-43BC-9DB6-C2AAF774C7DC|PANE__TAG" val="_"/>
</p:tagLst>
</file>

<file path=ppt/tags/tag2350.xml><?xml version="1.0" encoding="utf-8"?>
<p:tagLst xmlns:p="http://schemas.openxmlformats.org/presentationml/2006/main">
  <p:tag name="_INSTRUCTOR VIEW19C14C36-AC8E-43BC-9DB6-C2AAF774C7DC|PANE__TAG" val="_"/>
</p:tagLst>
</file>

<file path=ppt/tags/tag2351.xml><?xml version="1.0" encoding="utf-8"?>
<p:tagLst xmlns:p="http://schemas.openxmlformats.org/presentationml/2006/main">
  <p:tag name="_INSTRUCTOR VIEW19C14C36-AC8E-43BC-9DB6-C2AAF774C7DC|PANE__TAG" val="_"/>
</p:tagLst>
</file>

<file path=ppt/tags/tag2352.xml><?xml version="1.0" encoding="utf-8"?>
<p:tagLst xmlns:p="http://schemas.openxmlformats.org/presentationml/2006/main">
  <p:tag name="_INSTRUCTOR VIEW19C14C36-AC8E-43BC-9DB6-C2AAF774C7DC|PANE__TAG" val="_"/>
</p:tagLst>
</file>

<file path=ppt/tags/tag2353.xml><?xml version="1.0" encoding="utf-8"?>
<p:tagLst xmlns:p="http://schemas.openxmlformats.org/presentationml/2006/main">
  <p:tag name="_INSTRUCTOR VIEW19C14C36-AC8E-43BC-9DB6-C2AAF774C7DC|PANE__TAG" val="_"/>
</p:tagLst>
</file>

<file path=ppt/tags/tag2354.xml><?xml version="1.0" encoding="utf-8"?>
<p:tagLst xmlns:p="http://schemas.openxmlformats.org/presentationml/2006/main">
  <p:tag name="_INSTRUCTOR VIEW19C14C36-AC8E-43BC-9DB6-C2AAF774C7DC|PANE__TAG" val="_"/>
</p:tagLst>
</file>

<file path=ppt/tags/tag2355.xml><?xml version="1.0" encoding="utf-8"?>
<p:tagLst xmlns:p="http://schemas.openxmlformats.org/presentationml/2006/main">
  <p:tag name="_INSTRUCTOR VIEW19C14C36-AC8E-43BC-9DB6-C2AAF774C7DC|PANE__TAG" val="_"/>
</p:tagLst>
</file>

<file path=ppt/tags/tag2356.xml><?xml version="1.0" encoding="utf-8"?>
<p:tagLst xmlns:p="http://schemas.openxmlformats.org/presentationml/2006/main">
  <p:tag name="_INSTRUCTOR VIEW19C14C36-AC8E-43BC-9DB6-C2AAF774C7DC|PANE__TAG" val="_"/>
</p:tagLst>
</file>

<file path=ppt/tags/tag2357.xml><?xml version="1.0" encoding="utf-8"?>
<p:tagLst xmlns:p="http://schemas.openxmlformats.org/presentationml/2006/main">
  <p:tag name="_INSTRUCTOR VIEW19C14C36-AC8E-43BC-9DB6-C2AAF774C7DC|PANE__TAG" val="_"/>
</p:tagLst>
</file>

<file path=ppt/tags/tag2358.xml><?xml version="1.0" encoding="utf-8"?>
<p:tagLst xmlns:p="http://schemas.openxmlformats.org/presentationml/2006/main">
  <p:tag name="_INSTRUCTOR VIEW19C14C36-AC8E-43BC-9DB6-C2AAF774C7DC|PANE__TAG" val="_"/>
</p:tagLst>
</file>

<file path=ppt/tags/tag2359.xml><?xml version="1.0" encoding="utf-8"?>
<p:tagLst xmlns:p="http://schemas.openxmlformats.org/presentationml/2006/main">
  <p:tag name="_INSTRUCTOR VIEW19C14C36-AC8E-43BC-9DB6-C2AAF774C7DC|PANE__TAG" val="_"/>
</p:tagLst>
</file>

<file path=ppt/tags/tag236.xml><?xml version="1.0" encoding="utf-8"?>
<p:tagLst xmlns:p="http://schemas.openxmlformats.org/presentationml/2006/main">
  <p:tag name="_INSTRUCTOR VIEW19C14C36-AC8E-43BC-9DB6-C2AAF774C7DC|PANE__TAG" val="_"/>
</p:tagLst>
</file>

<file path=ppt/tags/tag2360.xml><?xml version="1.0" encoding="utf-8"?>
<p:tagLst xmlns:p="http://schemas.openxmlformats.org/presentationml/2006/main">
  <p:tag name="_INSTRUCTOR VIEW19C14C36-AC8E-43BC-9DB6-C2AAF774C7DC|PANE__TAG" val="_"/>
</p:tagLst>
</file>

<file path=ppt/tags/tag2361.xml><?xml version="1.0" encoding="utf-8"?>
<p:tagLst xmlns:p="http://schemas.openxmlformats.org/presentationml/2006/main">
  <p:tag name="_INSTRUCTOR VIEW19C14C36-AC8E-43BC-9DB6-C2AAF774C7DC|PANE__TAG" val="_"/>
</p:tagLst>
</file>

<file path=ppt/tags/tag2362.xml><?xml version="1.0" encoding="utf-8"?>
<p:tagLst xmlns:p="http://schemas.openxmlformats.org/presentationml/2006/main">
  <p:tag name="_INSTRUCTOR VIEW19C14C36-AC8E-43BC-9DB6-C2AAF774C7DC|PANE__TAG" val="_"/>
</p:tagLst>
</file>

<file path=ppt/tags/tag2363.xml><?xml version="1.0" encoding="utf-8"?>
<p:tagLst xmlns:p="http://schemas.openxmlformats.org/presentationml/2006/main">
  <p:tag name="_INSTRUCTOR VIEW19C14C36-AC8E-43BC-9DB6-C2AAF774C7DC|PANE__TAG" val="_"/>
</p:tagLst>
</file>

<file path=ppt/tags/tag2364.xml><?xml version="1.0" encoding="utf-8"?>
<p:tagLst xmlns:p="http://schemas.openxmlformats.org/presentationml/2006/main">
  <p:tag name="_INSTRUCTOR VIEW19C14C36-AC8E-43BC-9DB6-C2AAF774C7DC|PANE__TAG" val="_"/>
</p:tagLst>
</file>

<file path=ppt/tags/tag2365.xml><?xml version="1.0" encoding="utf-8"?>
<p:tagLst xmlns:p="http://schemas.openxmlformats.org/presentationml/2006/main">
  <p:tag name="_INSTRUCTOR VIEW19C14C36-AC8E-43BC-9DB6-C2AAF774C7DC|PANE__TAG" val="_"/>
</p:tagLst>
</file>

<file path=ppt/tags/tag2366.xml><?xml version="1.0" encoding="utf-8"?>
<p:tagLst xmlns:p="http://schemas.openxmlformats.org/presentationml/2006/main">
  <p:tag name="_INSTRUCTOR VIEW19C14C36-AC8E-43BC-9DB6-C2AAF774C7DC|PANE__TAG" val="_"/>
</p:tagLst>
</file>

<file path=ppt/tags/tag2367.xml><?xml version="1.0" encoding="utf-8"?>
<p:tagLst xmlns:p="http://schemas.openxmlformats.org/presentationml/2006/main">
  <p:tag name="_INSTRUCTOR VIEW19C14C36-AC8E-43BC-9DB6-C2AAF774C7DC|PANE__TAG" val="_"/>
</p:tagLst>
</file>

<file path=ppt/tags/tag2368.xml><?xml version="1.0" encoding="utf-8"?>
<p:tagLst xmlns:p="http://schemas.openxmlformats.org/presentationml/2006/main">
  <p:tag name="_INSTRUCTOR VIEW19C14C36-AC8E-43BC-9DB6-C2AAF774C7DC|PANE__TAG" val="_"/>
</p:tagLst>
</file>

<file path=ppt/tags/tag2369.xml><?xml version="1.0" encoding="utf-8"?>
<p:tagLst xmlns:p="http://schemas.openxmlformats.org/presentationml/2006/main">
  <p:tag name="_INSTRUCTOR VIEW19C14C36-AC8E-43BC-9DB6-C2AAF774C7DC|PANE__TAG" val="_"/>
</p:tagLst>
</file>

<file path=ppt/tags/tag237.xml><?xml version="1.0" encoding="utf-8"?>
<p:tagLst xmlns:p="http://schemas.openxmlformats.org/presentationml/2006/main">
  <p:tag name="_INSTRUCTOR VIEW19C14C36-AC8E-43BC-9DB6-C2AAF774C7DC|PANE__TAG" val="_"/>
</p:tagLst>
</file>

<file path=ppt/tags/tag2370.xml><?xml version="1.0" encoding="utf-8"?>
<p:tagLst xmlns:p="http://schemas.openxmlformats.org/presentationml/2006/main">
  <p:tag name="_INSTRUCTOR VIEW19C14C36-AC8E-43BC-9DB6-C2AAF774C7DC|PANE__TAG" val="_"/>
</p:tagLst>
</file>

<file path=ppt/tags/tag2371.xml><?xml version="1.0" encoding="utf-8"?>
<p:tagLst xmlns:p="http://schemas.openxmlformats.org/presentationml/2006/main">
  <p:tag name="_INSTRUCTOR VIEW19C14C36-AC8E-43BC-9DB6-C2AAF774C7DC|PANE__TAG" val="_"/>
</p:tagLst>
</file>

<file path=ppt/tags/tag2372.xml><?xml version="1.0" encoding="utf-8"?>
<p:tagLst xmlns:p="http://schemas.openxmlformats.org/presentationml/2006/main">
  <p:tag name="_INSTRUCTOR VIEW19C14C36-AC8E-43BC-9DB6-C2AAF774C7DC|PANE__TAG" val="_"/>
</p:tagLst>
</file>

<file path=ppt/tags/tag2373.xml><?xml version="1.0" encoding="utf-8"?>
<p:tagLst xmlns:p="http://schemas.openxmlformats.org/presentationml/2006/main">
  <p:tag name="_INSTRUCTOR VIEW19C14C36-AC8E-43BC-9DB6-C2AAF774C7DC|PANE__TAG" val="_"/>
</p:tagLst>
</file>

<file path=ppt/tags/tag2374.xml><?xml version="1.0" encoding="utf-8"?>
<p:tagLst xmlns:p="http://schemas.openxmlformats.org/presentationml/2006/main">
  <p:tag name="_INSTRUCTOR VIEW19C14C36-AC8E-43BC-9DB6-C2AAF774C7DC|PANE__TAG" val="_"/>
</p:tagLst>
</file>

<file path=ppt/tags/tag2375.xml><?xml version="1.0" encoding="utf-8"?>
<p:tagLst xmlns:p="http://schemas.openxmlformats.org/presentationml/2006/main">
  <p:tag name="_INSTRUCTOR VIEW19C14C36-AC8E-43BC-9DB6-C2AAF774C7DC|PANE__TAG" val="_"/>
</p:tagLst>
</file>

<file path=ppt/tags/tag2376.xml><?xml version="1.0" encoding="utf-8"?>
<p:tagLst xmlns:p="http://schemas.openxmlformats.org/presentationml/2006/main">
  <p:tag name="_INSTRUCTOR VIEW19C14C36-AC8E-43BC-9DB6-C2AAF774C7DC|PANE__TAG" val="_"/>
</p:tagLst>
</file>

<file path=ppt/tags/tag2377.xml><?xml version="1.0" encoding="utf-8"?>
<p:tagLst xmlns:p="http://schemas.openxmlformats.org/presentationml/2006/main">
  <p:tag name="_INSTRUCTOR VIEW19C14C36-AC8E-43BC-9DB6-C2AAF774C7DC|PANE__TAG" val="_"/>
</p:tagLst>
</file>

<file path=ppt/tags/tag2378.xml><?xml version="1.0" encoding="utf-8"?>
<p:tagLst xmlns:p="http://schemas.openxmlformats.org/presentationml/2006/main">
  <p:tag name="_INSTRUCTOR VIEW19C14C36-AC8E-43BC-9DB6-C2AAF774C7DC|PANE__TAG" val="_"/>
</p:tagLst>
</file>

<file path=ppt/tags/tag2379.xml><?xml version="1.0" encoding="utf-8"?>
<p:tagLst xmlns:p="http://schemas.openxmlformats.org/presentationml/2006/main">
  <p:tag name="_INSTRUCTOR VIEW19C14C36-AC8E-43BC-9DB6-C2AAF774C7DC|PANE__TAG" val="_"/>
</p:tagLst>
</file>

<file path=ppt/tags/tag238.xml><?xml version="1.0" encoding="utf-8"?>
<p:tagLst xmlns:p="http://schemas.openxmlformats.org/presentationml/2006/main">
  <p:tag name="_INSTRUCTOR VIEW19C14C36-AC8E-43BC-9DB6-C2AAF774C7DC|PANE__TAG" val="_"/>
</p:tagLst>
</file>

<file path=ppt/tags/tag2380.xml><?xml version="1.0" encoding="utf-8"?>
<p:tagLst xmlns:p="http://schemas.openxmlformats.org/presentationml/2006/main">
  <p:tag name="_INSTRUCTOR VIEW19C14C36-AC8E-43BC-9DB6-C2AAF774C7DC|PANE__TAG" val="_"/>
</p:tagLst>
</file>

<file path=ppt/tags/tag2381.xml><?xml version="1.0" encoding="utf-8"?>
<p:tagLst xmlns:p="http://schemas.openxmlformats.org/presentationml/2006/main">
  <p:tag name="_INSTRUCTOR VIEW19C14C36-AC8E-43BC-9DB6-C2AAF774C7DC|PANE__TAG" val="_"/>
</p:tagLst>
</file>

<file path=ppt/tags/tag2382.xml><?xml version="1.0" encoding="utf-8"?>
<p:tagLst xmlns:p="http://schemas.openxmlformats.org/presentationml/2006/main">
  <p:tag name="_INSTRUCTOR VIEW19C14C36-AC8E-43BC-9DB6-C2AAF774C7DC|PANE__TAG" val="_"/>
</p:tagLst>
</file>

<file path=ppt/tags/tag2383.xml><?xml version="1.0" encoding="utf-8"?>
<p:tagLst xmlns:p="http://schemas.openxmlformats.org/presentationml/2006/main">
  <p:tag name="_INSTRUCTOR VIEW19C14C36-AC8E-43BC-9DB6-C2AAF774C7DC|PANE__TAG" val="_"/>
</p:tagLst>
</file>

<file path=ppt/tags/tag2384.xml><?xml version="1.0" encoding="utf-8"?>
<p:tagLst xmlns:p="http://schemas.openxmlformats.org/presentationml/2006/main">
  <p:tag name="_INSTRUCTOR VIEW19C14C36-AC8E-43BC-9DB6-C2AAF774C7DC|PANE__TAG" val="_"/>
</p:tagLst>
</file>

<file path=ppt/tags/tag2385.xml><?xml version="1.0" encoding="utf-8"?>
<p:tagLst xmlns:p="http://schemas.openxmlformats.org/presentationml/2006/main">
  <p:tag name="_INSTRUCTOR VIEW19C14C36-AC8E-43BC-9DB6-C2AAF774C7DC|PANE__TAG" val="_"/>
</p:tagLst>
</file>

<file path=ppt/tags/tag2386.xml><?xml version="1.0" encoding="utf-8"?>
<p:tagLst xmlns:p="http://schemas.openxmlformats.org/presentationml/2006/main">
  <p:tag name="_INSTRUCTOR VIEW19C14C36-AC8E-43BC-9DB6-C2AAF774C7DC|PANE__TAG" val="_"/>
</p:tagLst>
</file>

<file path=ppt/tags/tag2387.xml><?xml version="1.0" encoding="utf-8"?>
<p:tagLst xmlns:p="http://schemas.openxmlformats.org/presentationml/2006/main">
  <p:tag name="_INSTRUCTOR VIEW19C14C36-AC8E-43BC-9DB6-C2AAF774C7DC|PANE__TAG" val="_"/>
</p:tagLst>
</file>

<file path=ppt/tags/tag2388.xml><?xml version="1.0" encoding="utf-8"?>
<p:tagLst xmlns:p="http://schemas.openxmlformats.org/presentationml/2006/main">
  <p:tag name="_INSTRUCTOR VIEW19C14C36-AC8E-43BC-9DB6-C2AAF774C7DC|PANE__TAG" val="_"/>
</p:tagLst>
</file>

<file path=ppt/tags/tag2389.xml><?xml version="1.0" encoding="utf-8"?>
<p:tagLst xmlns:p="http://schemas.openxmlformats.org/presentationml/2006/main">
  <p:tag name="_INSTRUCTOR VIEW19C14C36-AC8E-43BC-9DB6-C2AAF774C7DC|PANE__TAG" val="_"/>
</p:tagLst>
</file>

<file path=ppt/tags/tag239.xml><?xml version="1.0" encoding="utf-8"?>
<p:tagLst xmlns:p="http://schemas.openxmlformats.org/presentationml/2006/main">
  <p:tag name="_INSTRUCTOR VIEW19C14C36-AC8E-43BC-9DB6-C2AAF774C7DC|PANE__TAG" val="_"/>
</p:tagLst>
</file>

<file path=ppt/tags/tag2390.xml><?xml version="1.0" encoding="utf-8"?>
<p:tagLst xmlns:p="http://schemas.openxmlformats.org/presentationml/2006/main">
  <p:tag name="_INSTRUCTOR VIEW19C14C36-AC8E-43BC-9DB6-C2AAF774C7DC|PANE__TAG" val="_"/>
</p:tagLst>
</file>

<file path=ppt/tags/tag2391.xml><?xml version="1.0" encoding="utf-8"?>
<p:tagLst xmlns:p="http://schemas.openxmlformats.org/presentationml/2006/main">
  <p:tag name="_INSTRUCTOR VIEW19C14C36-AC8E-43BC-9DB6-C2AAF774C7DC|PANE__TAG" val="_"/>
</p:tagLst>
</file>

<file path=ppt/tags/tag2392.xml><?xml version="1.0" encoding="utf-8"?>
<p:tagLst xmlns:p="http://schemas.openxmlformats.org/presentationml/2006/main">
  <p:tag name="_INSTRUCTOR VIEW19C14C36-AC8E-43BC-9DB6-C2AAF774C7DC|PANE__TAG" val="_"/>
</p:tagLst>
</file>

<file path=ppt/tags/tag2393.xml><?xml version="1.0" encoding="utf-8"?>
<p:tagLst xmlns:p="http://schemas.openxmlformats.org/presentationml/2006/main">
  <p:tag name="_INSTRUCTOR VIEW19C14C36-AC8E-43BC-9DB6-C2AAF774C7DC|PANE__TAG" val="_"/>
</p:tagLst>
</file>

<file path=ppt/tags/tag2394.xml><?xml version="1.0" encoding="utf-8"?>
<p:tagLst xmlns:p="http://schemas.openxmlformats.org/presentationml/2006/main">
  <p:tag name="_INSTRUCTOR VIEW19C14C36-AC8E-43BC-9DB6-C2AAF774C7DC|PANE__TAG" val="_"/>
</p:tagLst>
</file>

<file path=ppt/tags/tag2395.xml><?xml version="1.0" encoding="utf-8"?>
<p:tagLst xmlns:p="http://schemas.openxmlformats.org/presentationml/2006/main">
  <p:tag name="_INSTRUCTOR VIEW19C14C36-AC8E-43BC-9DB6-C2AAF774C7DC|PANE__TAG" val="_"/>
</p:tagLst>
</file>

<file path=ppt/tags/tag2396.xml><?xml version="1.0" encoding="utf-8"?>
<p:tagLst xmlns:p="http://schemas.openxmlformats.org/presentationml/2006/main">
  <p:tag name="_INSTRUCTOR VIEW19C14C36-AC8E-43BC-9DB6-C2AAF774C7DC|PANE__TAG" val="_"/>
</p:tagLst>
</file>

<file path=ppt/tags/tag2397.xml><?xml version="1.0" encoding="utf-8"?>
<p:tagLst xmlns:p="http://schemas.openxmlformats.org/presentationml/2006/main">
  <p:tag name="_INSTRUCTOR VIEW19C14C36-AC8E-43BC-9DB6-C2AAF774C7DC|PANE__TAG" val="_"/>
</p:tagLst>
</file>

<file path=ppt/tags/tag2398.xml><?xml version="1.0" encoding="utf-8"?>
<p:tagLst xmlns:p="http://schemas.openxmlformats.org/presentationml/2006/main">
  <p:tag name="_INSTRUCTOR VIEW19C14C36-AC8E-43BC-9DB6-C2AAF774C7DC|PANE__TAG" val="_"/>
</p:tagLst>
</file>

<file path=ppt/tags/tag2399.xml><?xml version="1.0" encoding="utf-8"?>
<p:tagLst xmlns:p="http://schemas.openxmlformats.org/presentationml/2006/main">
  <p:tag name="_INSTRUCTOR VIEW19C14C36-AC8E-43BC-9DB6-C2AAF774C7DC|PANE__TAG" val="_"/>
</p:tagLst>
</file>

<file path=ppt/tags/tag24.xml><?xml version="1.0" encoding="utf-8"?>
<p:tagLst xmlns:p="http://schemas.openxmlformats.org/presentationml/2006/main">
  <p:tag name="_INSTRUCTOR VIEW19C14C36-AC8E-43BC-9DB6-C2AAF774C7DC|PANE__TAG" val="_"/>
</p:tagLst>
</file>

<file path=ppt/tags/tag240.xml><?xml version="1.0" encoding="utf-8"?>
<p:tagLst xmlns:p="http://schemas.openxmlformats.org/presentationml/2006/main">
  <p:tag name="_INSTRUCTOR VIEW19C14C36-AC8E-43BC-9DB6-C2AAF774C7DC|PANE__TAG" val="_"/>
</p:tagLst>
</file>

<file path=ppt/tags/tag2400.xml><?xml version="1.0" encoding="utf-8"?>
<p:tagLst xmlns:p="http://schemas.openxmlformats.org/presentationml/2006/main">
  <p:tag name="_INSTRUCTOR VIEW19C14C36-AC8E-43BC-9DB6-C2AAF774C7DC|PANE__TAG" val="_"/>
</p:tagLst>
</file>

<file path=ppt/tags/tag2401.xml><?xml version="1.0" encoding="utf-8"?>
<p:tagLst xmlns:p="http://schemas.openxmlformats.org/presentationml/2006/main">
  <p:tag name="_INSTRUCTOR VIEW19C14C36-AC8E-43BC-9DB6-C2AAF774C7DC|PANE__TAG" val="_"/>
</p:tagLst>
</file>

<file path=ppt/tags/tag2402.xml><?xml version="1.0" encoding="utf-8"?>
<p:tagLst xmlns:p="http://schemas.openxmlformats.org/presentationml/2006/main">
  <p:tag name="_INSTRUCTOR VIEW19C14C36-AC8E-43BC-9DB6-C2AAF774C7DC|PANE__TAG" val="_"/>
</p:tagLst>
</file>

<file path=ppt/tags/tag2403.xml><?xml version="1.0" encoding="utf-8"?>
<p:tagLst xmlns:p="http://schemas.openxmlformats.org/presentationml/2006/main">
  <p:tag name="_INSTRUCTOR VIEW19C14C36-AC8E-43BC-9DB6-C2AAF774C7DC|PANE__TAG" val="_"/>
</p:tagLst>
</file>

<file path=ppt/tags/tag2404.xml><?xml version="1.0" encoding="utf-8"?>
<p:tagLst xmlns:p="http://schemas.openxmlformats.org/presentationml/2006/main">
  <p:tag name="_INSTRUCTOR VIEW19C14C36-AC8E-43BC-9DB6-C2AAF774C7DC|PANE__TAG" val="_"/>
</p:tagLst>
</file>

<file path=ppt/tags/tag2405.xml><?xml version="1.0" encoding="utf-8"?>
<p:tagLst xmlns:p="http://schemas.openxmlformats.org/presentationml/2006/main">
  <p:tag name="_INSTRUCTOR VIEW19C14C36-AC8E-43BC-9DB6-C2AAF774C7DC|PANE__TAG" val="_"/>
</p:tagLst>
</file>

<file path=ppt/tags/tag2406.xml><?xml version="1.0" encoding="utf-8"?>
<p:tagLst xmlns:p="http://schemas.openxmlformats.org/presentationml/2006/main">
  <p:tag name="_INSTRUCTOR VIEW19C14C36-AC8E-43BC-9DB6-C2AAF774C7DC|PANE__TAG" val="_"/>
</p:tagLst>
</file>

<file path=ppt/tags/tag2407.xml><?xml version="1.0" encoding="utf-8"?>
<p:tagLst xmlns:p="http://schemas.openxmlformats.org/presentationml/2006/main">
  <p:tag name="_INSTRUCTOR VIEW19C14C36-AC8E-43BC-9DB6-C2AAF774C7DC|PANE__TAG" val="_"/>
</p:tagLst>
</file>

<file path=ppt/tags/tag2408.xml><?xml version="1.0" encoding="utf-8"?>
<p:tagLst xmlns:p="http://schemas.openxmlformats.org/presentationml/2006/main">
  <p:tag name="_INSTRUCTOR VIEW19C14C36-AC8E-43BC-9DB6-C2AAF774C7DC|PANE__TAG" val="_"/>
</p:tagLst>
</file>

<file path=ppt/tags/tag2409.xml><?xml version="1.0" encoding="utf-8"?>
<p:tagLst xmlns:p="http://schemas.openxmlformats.org/presentationml/2006/main">
  <p:tag name="_INSTRUCTOR VIEW19C14C36-AC8E-43BC-9DB6-C2AAF774C7DC|PANE__TAG" val="_"/>
</p:tagLst>
</file>

<file path=ppt/tags/tag241.xml><?xml version="1.0" encoding="utf-8"?>
<p:tagLst xmlns:p="http://schemas.openxmlformats.org/presentationml/2006/main">
  <p:tag name="_INSTRUCTOR VIEW19C14C36-AC8E-43BC-9DB6-C2AAF774C7DC|PANE__TAG" val="_"/>
</p:tagLst>
</file>

<file path=ppt/tags/tag2410.xml><?xml version="1.0" encoding="utf-8"?>
<p:tagLst xmlns:p="http://schemas.openxmlformats.org/presentationml/2006/main">
  <p:tag name="_INSTRUCTOR VIEW19C14C36-AC8E-43BC-9DB6-C2AAF774C7DC|PANE__TAG" val="_"/>
</p:tagLst>
</file>

<file path=ppt/tags/tag2411.xml><?xml version="1.0" encoding="utf-8"?>
<p:tagLst xmlns:p="http://schemas.openxmlformats.org/presentationml/2006/main">
  <p:tag name="_INSTRUCTOR VIEW19C14C36-AC8E-43BC-9DB6-C2AAF774C7DC|PANE__TAG" val="_"/>
</p:tagLst>
</file>

<file path=ppt/tags/tag2412.xml><?xml version="1.0" encoding="utf-8"?>
<p:tagLst xmlns:p="http://schemas.openxmlformats.org/presentationml/2006/main">
  <p:tag name="_INSTRUCTOR VIEW19C14C36-AC8E-43BC-9DB6-C2AAF774C7DC|PANE__TAG" val="_"/>
</p:tagLst>
</file>

<file path=ppt/tags/tag2413.xml><?xml version="1.0" encoding="utf-8"?>
<p:tagLst xmlns:p="http://schemas.openxmlformats.org/presentationml/2006/main">
  <p:tag name="_INSTRUCTOR VIEW19C14C36-AC8E-43BC-9DB6-C2AAF774C7DC|PANE__TAG" val="_"/>
</p:tagLst>
</file>

<file path=ppt/tags/tag2414.xml><?xml version="1.0" encoding="utf-8"?>
<p:tagLst xmlns:p="http://schemas.openxmlformats.org/presentationml/2006/main">
  <p:tag name="_INSTRUCTOR VIEW19C14C36-AC8E-43BC-9DB6-C2AAF774C7DC|PANE__TAG" val="_"/>
</p:tagLst>
</file>

<file path=ppt/tags/tag2415.xml><?xml version="1.0" encoding="utf-8"?>
<p:tagLst xmlns:p="http://schemas.openxmlformats.org/presentationml/2006/main">
  <p:tag name="_INSTRUCTOR VIEW19C14C36-AC8E-43BC-9DB6-C2AAF774C7DC|PANE__TAG" val="_"/>
</p:tagLst>
</file>

<file path=ppt/tags/tag2416.xml><?xml version="1.0" encoding="utf-8"?>
<p:tagLst xmlns:p="http://schemas.openxmlformats.org/presentationml/2006/main">
  <p:tag name="_INSTRUCTOR VIEW19C14C36-AC8E-43BC-9DB6-C2AAF774C7DC|PANE__TAG" val="_"/>
</p:tagLst>
</file>

<file path=ppt/tags/tag2417.xml><?xml version="1.0" encoding="utf-8"?>
<p:tagLst xmlns:p="http://schemas.openxmlformats.org/presentationml/2006/main">
  <p:tag name="_INSTRUCTOR VIEW19C14C36-AC8E-43BC-9DB6-C2AAF774C7DC|PANE__TAG" val="_"/>
</p:tagLst>
</file>

<file path=ppt/tags/tag2418.xml><?xml version="1.0" encoding="utf-8"?>
<p:tagLst xmlns:p="http://schemas.openxmlformats.org/presentationml/2006/main">
  <p:tag name="_INSTRUCTOR VIEW19C14C36-AC8E-43BC-9DB6-C2AAF774C7DC|PANE__TAG" val="_"/>
</p:tagLst>
</file>

<file path=ppt/tags/tag2419.xml><?xml version="1.0" encoding="utf-8"?>
<p:tagLst xmlns:p="http://schemas.openxmlformats.org/presentationml/2006/main">
  <p:tag name="_INSTRUCTOR VIEW19C14C36-AC8E-43BC-9DB6-C2AAF774C7DC|PANE__TAG" val="_"/>
</p:tagLst>
</file>

<file path=ppt/tags/tag242.xml><?xml version="1.0" encoding="utf-8"?>
<p:tagLst xmlns:p="http://schemas.openxmlformats.org/presentationml/2006/main">
  <p:tag name="_INSTRUCTOR VIEW19C14C36-AC8E-43BC-9DB6-C2AAF774C7DC|PANE__TAG" val="_"/>
</p:tagLst>
</file>

<file path=ppt/tags/tag2420.xml><?xml version="1.0" encoding="utf-8"?>
<p:tagLst xmlns:p="http://schemas.openxmlformats.org/presentationml/2006/main">
  <p:tag name="_INSTRUCTOR VIEW19C14C36-AC8E-43BC-9DB6-C2AAF774C7DC|PANE__TAG" val="_"/>
</p:tagLst>
</file>

<file path=ppt/tags/tag2421.xml><?xml version="1.0" encoding="utf-8"?>
<p:tagLst xmlns:p="http://schemas.openxmlformats.org/presentationml/2006/main">
  <p:tag name="_INSTRUCTOR VIEW19C14C36-AC8E-43BC-9DB6-C2AAF774C7DC|PANE__TAG" val="_"/>
</p:tagLst>
</file>

<file path=ppt/tags/tag2422.xml><?xml version="1.0" encoding="utf-8"?>
<p:tagLst xmlns:p="http://schemas.openxmlformats.org/presentationml/2006/main">
  <p:tag name="_INSTRUCTOR VIEW19C14C36-AC8E-43BC-9DB6-C2AAF774C7DC|PANE__TAG" val="_"/>
</p:tagLst>
</file>

<file path=ppt/tags/tag2423.xml><?xml version="1.0" encoding="utf-8"?>
<p:tagLst xmlns:p="http://schemas.openxmlformats.org/presentationml/2006/main">
  <p:tag name="_INSTRUCTOR VIEW19C14C36-AC8E-43BC-9DB6-C2AAF774C7DC|PANE__TAG" val="_"/>
</p:tagLst>
</file>

<file path=ppt/tags/tag2424.xml><?xml version="1.0" encoding="utf-8"?>
<p:tagLst xmlns:p="http://schemas.openxmlformats.org/presentationml/2006/main">
  <p:tag name="_INSTRUCTOR VIEW19C14C36-AC8E-43BC-9DB6-C2AAF774C7DC|PANE__TAG" val="_"/>
</p:tagLst>
</file>

<file path=ppt/tags/tag2425.xml><?xml version="1.0" encoding="utf-8"?>
<p:tagLst xmlns:p="http://schemas.openxmlformats.org/presentationml/2006/main">
  <p:tag name="_INSTRUCTOR VIEW19C14C36-AC8E-43BC-9DB6-C2AAF774C7DC|PANE__TAG" val="_"/>
</p:tagLst>
</file>

<file path=ppt/tags/tag2426.xml><?xml version="1.0" encoding="utf-8"?>
<p:tagLst xmlns:p="http://schemas.openxmlformats.org/presentationml/2006/main">
  <p:tag name="_INSTRUCTOR VIEW19C14C36-AC8E-43BC-9DB6-C2AAF774C7DC|PANE__TAG" val="_"/>
</p:tagLst>
</file>

<file path=ppt/tags/tag2427.xml><?xml version="1.0" encoding="utf-8"?>
<p:tagLst xmlns:p="http://schemas.openxmlformats.org/presentationml/2006/main">
  <p:tag name="_INSTRUCTOR VIEW19C14C36-AC8E-43BC-9DB6-C2AAF774C7DC|PANE__TAG" val="_"/>
</p:tagLst>
</file>

<file path=ppt/tags/tag2428.xml><?xml version="1.0" encoding="utf-8"?>
<p:tagLst xmlns:p="http://schemas.openxmlformats.org/presentationml/2006/main">
  <p:tag name="_INSTRUCTOR VIEW19C14C36-AC8E-43BC-9DB6-C2AAF774C7DC|PANE__TAG" val="_"/>
</p:tagLst>
</file>

<file path=ppt/tags/tag2429.xml><?xml version="1.0" encoding="utf-8"?>
<p:tagLst xmlns:p="http://schemas.openxmlformats.org/presentationml/2006/main">
  <p:tag name="_INSTRUCTOR VIEW19C14C36-AC8E-43BC-9DB6-C2AAF774C7DC|PANE__TAG" val="_"/>
</p:tagLst>
</file>

<file path=ppt/tags/tag243.xml><?xml version="1.0" encoding="utf-8"?>
<p:tagLst xmlns:p="http://schemas.openxmlformats.org/presentationml/2006/main">
  <p:tag name="_INSTRUCTOR VIEW19C14C36-AC8E-43BC-9DB6-C2AAF774C7DC|PANE__TAG" val="_"/>
</p:tagLst>
</file>

<file path=ppt/tags/tag2430.xml><?xml version="1.0" encoding="utf-8"?>
<p:tagLst xmlns:p="http://schemas.openxmlformats.org/presentationml/2006/main">
  <p:tag name="_INSTRUCTOR VIEW19C14C36-AC8E-43BC-9DB6-C2AAF774C7DC|PANE__TAG" val="_"/>
</p:tagLst>
</file>

<file path=ppt/tags/tag2431.xml><?xml version="1.0" encoding="utf-8"?>
<p:tagLst xmlns:p="http://schemas.openxmlformats.org/presentationml/2006/main">
  <p:tag name="_INSTRUCTOR VIEW19C14C36-AC8E-43BC-9DB6-C2AAF774C7DC|PANE__TAG" val="_"/>
</p:tagLst>
</file>

<file path=ppt/tags/tag2432.xml><?xml version="1.0" encoding="utf-8"?>
<p:tagLst xmlns:p="http://schemas.openxmlformats.org/presentationml/2006/main">
  <p:tag name="_INSTRUCTOR VIEW19C14C36-AC8E-43BC-9DB6-C2AAF774C7DC|PANE__TAG" val="_"/>
</p:tagLst>
</file>

<file path=ppt/tags/tag2433.xml><?xml version="1.0" encoding="utf-8"?>
<p:tagLst xmlns:p="http://schemas.openxmlformats.org/presentationml/2006/main">
  <p:tag name="_INSTRUCTOR VIEW19C14C36-AC8E-43BC-9DB6-C2AAF774C7DC|PANE__TAG" val="_"/>
</p:tagLst>
</file>

<file path=ppt/tags/tag2434.xml><?xml version="1.0" encoding="utf-8"?>
<p:tagLst xmlns:p="http://schemas.openxmlformats.org/presentationml/2006/main">
  <p:tag name="_INSTRUCTOR VIEW19C14C36-AC8E-43BC-9DB6-C2AAF774C7DC|PANE__TAG" val="_"/>
</p:tagLst>
</file>

<file path=ppt/tags/tag2435.xml><?xml version="1.0" encoding="utf-8"?>
<p:tagLst xmlns:p="http://schemas.openxmlformats.org/presentationml/2006/main">
  <p:tag name="_INSTRUCTOR VIEW19C14C36-AC8E-43BC-9DB6-C2AAF774C7DC|PANE__TAG" val="_"/>
</p:tagLst>
</file>

<file path=ppt/tags/tag2436.xml><?xml version="1.0" encoding="utf-8"?>
<p:tagLst xmlns:p="http://schemas.openxmlformats.org/presentationml/2006/main">
  <p:tag name="_INSTRUCTOR VIEW19C14C36-AC8E-43BC-9DB6-C2AAF774C7DC|PANE__TAG" val="_"/>
</p:tagLst>
</file>

<file path=ppt/tags/tag2437.xml><?xml version="1.0" encoding="utf-8"?>
<p:tagLst xmlns:p="http://schemas.openxmlformats.org/presentationml/2006/main">
  <p:tag name="_INSTRUCTOR VIEW19C14C36-AC8E-43BC-9DB6-C2AAF774C7DC|PANE__TAG" val="_"/>
</p:tagLst>
</file>

<file path=ppt/tags/tag2438.xml><?xml version="1.0" encoding="utf-8"?>
<p:tagLst xmlns:p="http://schemas.openxmlformats.org/presentationml/2006/main">
  <p:tag name="_INSTRUCTOR VIEW19C14C36-AC8E-43BC-9DB6-C2AAF774C7DC|PANE__TAG" val="_"/>
</p:tagLst>
</file>

<file path=ppt/tags/tag2439.xml><?xml version="1.0" encoding="utf-8"?>
<p:tagLst xmlns:p="http://schemas.openxmlformats.org/presentationml/2006/main">
  <p:tag name="_INSTRUCTOR VIEW19C14C36-AC8E-43BC-9DB6-C2AAF774C7DC|PANE__TAG" val="_"/>
</p:tagLst>
</file>

<file path=ppt/tags/tag244.xml><?xml version="1.0" encoding="utf-8"?>
<p:tagLst xmlns:p="http://schemas.openxmlformats.org/presentationml/2006/main">
  <p:tag name="_INSTRUCTOR VIEW19C14C36-AC8E-43BC-9DB6-C2AAF774C7DC|PANE__TAG" val="_"/>
</p:tagLst>
</file>

<file path=ppt/tags/tag2440.xml><?xml version="1.0" encoding="utf-8"?>
<p:tagLst xmlns:p="http://schemas.openxmlformats.org/presentationml/2006/main">
  <p:tag name="_INSTRUCTOR VIEW19C14C36-AC8E-43BC-9DB6-C2AAF774C7DC|PANE__TAG" val="_"/>
</p:tagLst>
</file>

<file path=ppt/tags/tag2441.xml><?xml version="1.0" encoding="utf-8"?>
<p:tagLst xmlns:p="http://schemas.openxmlformats.org/presentationml/2006/main">
  <p:tag name="_INSTRUCTOR VIEW19C14C36-AC8E-43BC-9DB6-C2AAF774C7DC|PANE__TAG" val="_"/>
</p:tagLst>
</file>

<file path=ppt/tags/tag2442.xml><?xml version="1.0" encoding="utf-8"?>
<p:tagLst xmlns:p="http://schemas.openxmlformats.org/presentationml/2006/main">
  <p:tag name="_INSTRUCTOR VIEW19C14C36-AC8E-43BC-9DB6-C2AAF774C7DC|PANE__TAG" val="_"/>
</p:tagLst>
</file>

<file path=ppt/tags/tag2443.xml><?xml version="1.0" encoding="utf-8"?>
<p:tagLst xmlns:p="http://schemas.openxmlformats.org/presentationml/2006/main">
  <p:tag name="_INSTRUCTOR VIEW19C14C36-AC8E-43BC-9DB6-C2AAF774C7DC|PANE__TAG" val="_"/>
</p:tagLst>
</file>

<file path=ppt/tags/tag2444.xml><?xml version="1.0" encoding="utf-8"?>
<p:tagLst xmlns:p="http://schemas.openxmlformats.org/presentationml/2006/main">
  <p:tag name="_INSTRUCTOR VIEW19C14C36-AC8E-43BC-9DB6-C2AAF774C7DC|PANE__TAG" val="_"/>
</p:tagLst>
</file>

<file path=ppt/tags/tag2445.xml><?xml version="1.0" encoding="utf-8"?>
<p:tagLst xmlns:p="http://schemas.openxmlformats.org/presentationml/2006/main">
  <p:tag name="_INSTRUCTOR VIEW19C14C36-AC8E-43BC-9DB6-C2AAF774C7DC|PANE__TAG" val="_"/>
</p:tagLst>
</file>

<file path=ppt/tags/tag2446.xml><?xml version="1.0" encoding="utf-8"?>
<p:tagLst xmlns:p="http://schemas.openxmlformats.org/presentationml/2006/main">
  <p:tag name="_INSTRUCTOR VIEW19C14C36-AC8E-43BC-9DB6-C2AAF774C7DC|PANE__TAG" val="_"/>
</p:tagLst>
</file>

<file path=ppt/tags/tag2447.xml><?xml version="1.0" encoding="utf-8"?>
<p:tagLst xmlns:p="http://schemas.openxmlformats.org/presentationml/2006/main">
  <p:tag name="_INSTRUCTOR VIEW19C14C36-AC8E-43BC-9DB6-C2AAF774C7DC|PANE__TAG" val="_"/>
</p:tagLst>
</file>

<file path=ppt/tags/tag2448.xml><?xml version="1.0" encoding="utf-8"?>
<p:tagLst xmlns:p="http://schemas.openxmlformats.org/presentationml/2006/main">
  <p:tag name="_INSTRUCTOR VIEW19C14C36-AC8E-43BC-9DB6-C2AAF774C7DC|PANE__TAG" val="_"/>
</p:tagLst>
</file>

<file path=ppt/tags/tag2449.xml><?xml version="1.0" encoding="utf-8"?>
<p:tagLst xmlns:p="http://schemas.openxmlformats.org/presentationml/2006/main">
  <p:tag name="_INSTRUCTOR VIEW19C14C36-AC8E-43BC-9DB6-C2AAF774C7DC|PANE__TAG" val="_"/>
</p:tagLst>
</file>

<file path=ppt/tags/tag245.xml><?xml version="1.0" encoding="utf-8"?>
<p:tagLst xmlns:p="http://schemas.openxmlformats.org/presentationml/2006/main">
  <p:tag name="_INSTRUCTOR VIEW19C14C36-AC8E-43BC-9DB6-C2AAF774C7DC|PANE__TAG" val="_"/>
</p:tagLst>
</file>

<file path=ppt/tags/tag2450.xml><?xml version="1.0" encoding="utf-8"?>
<p:tagLst xmlns:p="http://schemas.openxmlformats.org/presentationml/2006/main">
  <p:tag name="_INSTRUCTOR VIEW19C14C36-AC8E-43BC-9DB6-C2AAF774C7DC|PANE__TAG" val="_"/>
</p:tagLst>
</file>

<file path=ppt/tags/tag2451.xml><?xml version="1.0" encoding="utf-8"?>
<p:tagLst xmlns:p="http://schemas.openxmlformats.org/presentationml/2006/main">
  <p:tag name="_INSTRUCTOR VIEW19C14C36-AC8E-43BC-9DB6-C2AAF774C7DC|PANE__TAG" val="_"/>
</p:tagLst>
</file>

<file path=ppt/tags/tag2452.xml><?xml version="1.0" encoding="utf-8"?>
<p:tagLst xmlns:p="http://schemas.openxmlformats.org/presentationml/2006/main">
  <p:tag name="_INSTRUCTOR VIEW19C14C36-AC8E-43BC-9DB6-C2AAF774C7DC|PANE__TAG" val="_"/>
</p:tagLst>
</file>

<file path=ppt/tags/tag2453.xml><?xml version="1.0" encoding="utf-8"?>
<p:tagLst xmlns:p="http://schemas.openxmlformats.org/presentationml/2006/main">
  <p:tag name="_INSTRUCTOR VIEW19C14C36-AC8E-43BC-9DB6-C2AAF774C7DC|PANE__TAG" val="_"/>
</p:tagLst>
</file>

<file path=ppt/tags/tag2454.xml><?xml version="1.0" encoding="utf-8"?>
<p:tagLst xmlns:p="http://schemas.openxmlformats.org/presentationml/2006/main">
  <p:tag name="_INSTRUCTOR VIEW19C14C36-AC8E-43BC-9DB6-C2AAF774C7DC|PANE__TAG" val="_"/>
</p:tagLst>
</file>

<file path=ppt/tags/tag2455.xml><?xml version="1.0" encoding="utf-8"?>
<p:tagLst xmlns:p="http://schemas.openxmlformats.org/presentationml/2006/main">
  <p:tag name="_INSTRUCTOR VIEW19C14C36-AC8E-43BC-9DB6-C2AAF774C7DC|PANE__TAG" val="_"/>
</p:tagLst>
</file>

<file path=ppt/tags/tag2456.xml><?xml version="1.0" encoding="utf-8"?>
<p:tagLst xmlns:p="http://schemas.openxmlformats.org/presentationml/2006/main">
  <p:tag name="_INSTRUCTOR VIEW19C14C36-AC8E-43BC-9DB6-C2AAF774C7DC|PANE__TAG" val="_"/>
</p:tagLst>
</file>

<file path=ppt/tags/tag2457.xml><?xml version="1.0" encoding="utf-8"?>
<p:tagLst xmlns:p="http://schemas.openxmlformats.org/presentationml/2006/main">
  <p:tag name="_INSTRUCTOR VIEW19C14C36-AC8E-43BC-9DB6-C2AAF774C7DC|PANE__TAG" val="_"/>
</p:tagLst>
</file>

<file path=ppt/tags/tag2458.xml><?xml version="1.0" encoding="utf-8"?>
<p:tagLst xmlns:p="http://schemas.openxmlformats.org/presentationml/2006/main">
  <p:tag name="_INSTRUCTOR VIEW19C14C36-AC8E-43BC-9DB6-C2AAF774C7DC|PANE__TAG" val="_"/>
</p:tagLst>
</file>

<file path=ppt/tags/tag2459.xml><?xml version="1.0" encoding="utf-8"?>
<p:tagLst xmlns:p="http://schemas.openxmlformats.org/presentationml/2006/main">
  <p:tag name="_INSTRUCTOR VIEW19C14C36-AC8E-43BC-9DB6-C2AAF774C7DC|PANE__TAG" val="_"/>
</p:tagLst>
</file>

<file path=ppt/tags/tag246.xml><?xml version="1.0" encoding="utf-8"?>
<p:tagLst xmlns:p="http://schemas.openxmlformats.org/presentationml/2006/main">
  <p:tag name="_INSTRUCTOR VIEW19C14C36-AC8E-43BC-9DB6-C2AAF774C7DC|PANE__TAG" val="_"/>
</p:tagLst>
</file>

<file path=ppt/tags/tag2460.xml><?xml version="1.0" encoding="utf-8"?>
<p:tagLst xmlns:p="http://schemas.openxmlformats.org/presentationml/2006/main">
  <p:tag name="_INSTRUCTOR VIEW19C14C36-AC8E-43BC-9DB6-C2AAF774C7DC|PANE__TAG" val="_"/>
</p:tagLst>
</file>

<file path=ppt/tags/tag2461.xml><?xml version="1.0" encoding="utf-8"?>
<p:tagLst xmlns:p="http://schemas.openxmlformats.org/presentationml/2006/main">
  <p:tag name="_INSTRUCTOR VIEW19C14C36-AC8E-43BC-9DB6-C2AAF774C7DC|PANE__TAG" val="_"/>
</p:tagLst>
</file>

<file path=ppt/tags/tag2462.xml><?xml version="1.0" encoding="utf-8"?>
<p:tagLst xmlns:p="http://schemas.openxmlformats.org/presentationml/2006/main">
  <p:tag name="_INSTRUCTOR VIEW19C14C36-AC8E-43BC-9DB6-C2AAF774C7DC|PANE__TAG" val="_"/>
</p:tagLst>
</file>

<file path=ppt/tags/tag2463.xml><?xml version="1.0" encoding="utf-8"?>
<p:tagLst xmlns:p="http://schemas.openxmlformats.org/presentationml/2006/main">
  <p:tag name="_INSTRUCTOR VIEW19C14C36-AC8E-43BC-9DB6-C2AAF774C7DC|PANE__TAG" val="_"/>
</p:tagLst>
</file>

<file path=ppt/tags/tag2464.xml><?xml version="1.0" encoding="utf-8"?>
<p:tagLst xmlns:p="http://schemas.openxmlformats.org/presentationml/2006/main">
  <p:tag name="_INSTRUCTOR VIEW19C14C36-AC8E-43BC-9DB6-C2AAF774C7DC|PANE__TAG" val="_"/>
</p:tagLst>
</file>

<file path=ppt/tags/tag2465.xml><?xml version="1.0" encoding="utf-8"?>
<p:tagLst xmlns:p="http://schemas.openxmlformats.org/presentationml/2006/main">
  <p:tag name="_INSTRUCTOR VIEW19C14C36-AC8E-43BC-9DB6-C2AAF774C7DC|PANE__TAG" val="_"/>
</p:tagLst>
</file>

<file path=ppt/tags/tag2466.xml><?xml version="1.0" encoding="utf-8"?>
<p:tagLst xmlns:p="http://schemas.openxmlformats.org/presentationml/2006/main">
  <p:tag name="_INSTRUCTOR VIEW19C14C36-AC8E-43BC-9DB6-C2AAF774C7DC|PANE__TAG" val="_"/>
</p:tagLst>
</file>

<file path=ppt/tags/tag2467.xml><?xml version="1.0" encoding="utf-8"?>
<p:tagLst xmlns:p="http://schemas.openxmlformats.org/presentationml/2006/main">
  <p:tag name="_INSTRUCTOR VIEW19C14C36-AC8E-43BC-9DB6-C2AAF774C7DC|PANE__TAG" val="_"/>
</p:tagLst>
</file>

<file path=ppt/tags/tag2468.xml><?xml version="1.0" encoding="utf-8"?>
<p:tagLst xmlns:p="http://schemas.openxmlformats.org/presentationml/2006/main">
  <p:tag name="_INSTRUCTOR VIEW19C14C36-AC8E-43BC-9DB6-C2AAF774C7DC|PANE__TAG" val="_"/>
</p:tagLst>
</file>

<file path=ppt/tags/tag2469.xml><?xml version="1.0" encoding="utf-8"?>
<p:tagLst xmlns:p="http://schemas.openxmlformats.org/presentationml/2006/main">
  <p:tag name="_INSTRUCTOR VIEW19C14C36-AC8E-43BC-9DB6-C2AAF774C7DC|PANE__TAG" val="_"/>
</p:tagLst>
</file>

<file path=ppt/tags/tag247.xml><?xml version="1.0" encoding="utf-8"?>
<p:tagLst xmlns:p="http://schemas.openxmlformats.org/presentationml/2006/main">
  <p:tag name="_INSTRUCTOR VIEW19C14C36-AC8E-43BC-9DB6-C2AAF774C7DC|PANE__TAG" val="_"/>
</p:tagLst>
</file>

<file path=ppt/tags/tag2470.xml><?xml version="1.0" encoding="utf-8"?>
<p:tagLst xmlns:p="http://schemas.openxmlformats.org/presentationml/2006/main">
  <p:tag name="_INSTRUCTOR VIEW19C14C36-AC8E-43BC-9DB6-C2AAF774C7DC|PANE__TAG" val="_"/>
</p:tagLst>
</file>

<file path=ppt/tags/tag2471.xml><?xml version="1.0" encoding="utf-8"?>
<p:tagLst xmlns:p="http://schemas.openxmlformats.org/presentationml/2006/main">
  <p:tag name="_INSTRUCTOR VIEW19C14C36-AC8E-43BC-9DB6-C2AAF774C7DC|PANE__TAG" val="_"/>
</p:tagLst>
</file>

<file path=ppt/tags/tag2472.xml><?xml version="1.0" encoding="utf-8"?>
<p:tagLst xmlns:p="http://schemas.openxmlformats.org/presentationml/2006/main">
  <p:tag name="_INSTRUCTOR VIEW19C14C36-AC8E-43BC-9DB6-C2AAF774C7DC|PANE__TAG" val="_"/>
</p:tagLst>
</file>

<file path=ppt/tags/tag2473.xml><?xml version="1.0" encoding="utf-8"?>
<p:tagLst xmlns:p="http://schemas.openxmlformats.org/presentationml/2006/main">
  <p:tag name="_INSTRUCTOR VIEW19C14C36-AC8E-43BC-9DB6-C2AAF774C7DC|PANE__TAG" val="_"/>
</p:tagLst>
</file>

<file path=ppt/tags/tag2474.xml><?xml version="1.0" encoding="utf-8"?>
<p:tagLst xmlns:p="http://schemas.openxmlformats.org/presentationml/2006/main">
  <p:tag name="_INSTRUCTOR VIEW19C14C36-AC8E-43BC-9DB6-C2AAF774C7DC|PANE__TAG" val="_"/>
</p:tagLst>
</file>

<file path=ppt/tags/tag2475.xml><?xml version="1.0" encoding="utf-8"?>
<p:tagLst xmlns:p="http://schemas.openxmlformats.org/presentationml/2006/main">
  <p:tag name="_INSTRUCTOR VIEW19C14C36-AC8E-43BC-9DB6-C2AAF774C7DC|PANE__TAG" val="_"/>
</p:tagLst>
</file>

<file path=ppt/tags/tag2476.xml><?xml version="1.0" encoding="utf-8"?>
<p:tagLst xmlns:p="http://schemas.openxmlformats.org/presentationml/2006/main">
  <p:tag name="_INSTRUCTOR VIEW19C14C36-AC8E-43BC-9DB6-C2AAF774C7DC|PANE__TAG" val="_"/>
</p:tagLst>
</file>

<file path=ppt/tags/tag2477.xml><?xml version="1.0" encoding="utf-8"?>
<p:tagLst xmlns:p="http://schemas.openxmlformats.org/presentationml/2006/main">
  <p:tag name="_INSTRUCTOR VIEW19C14C36-AC8E-43BC-9DB6-C2AAF774C7DC|PANE__TAG" val="_"/>
</p:tagLst>
</file>

<file path=ppt/tags/tag2478.xml><?xml version="1.0" encoding="utf-8"?>
<p:tagLst xmlns:p="http://schemas.openxmlformats.org/presentationml/2006/main">
  <p:tag name="_INSTRUCTOR VIEW19C14C36-AC8E-43BC-9DB6-C2AAF774C7DC|PANE__TAG" val="_"/>
</p:tagLst>
</file>

<file path=ppt/tags/tag2479.xml><?xml version="1.0" encoding="utf-8"?>
<p:tagLst xmlns:p="http://schemas.openxmlformats.org/presentationml/2006/main">
  <p:tag name="_INSTRUCTOR VIEW19C14C36-AC8E-43BC-9DB6-C2AAF774C7DC|PANE__TAG" val="_"/>
</p:tagLst>
</file>

<file path=ppt/tags/tag248.xml><?xml version="1.0" encoding="utf-8"?>
<p:tagLst xmlns:p="http://schemas.openxmlformats.org/presentationml/2006/main">
  <p:tag name="_INSTRUCTOR VIEW19C14C36-AC8E-43BC-9DB6-C2AAF774C7DC|PANE__TAG" val="_"/>
</p:tagLst>
</file>

<file path=ppt/tags/tag2480.xml><?xml version="1.0" encoding="utf-8"?>
<p:tagLst xmlns:p="http://schemas.openxmlformats.org/presentationml/2006/main">
  <p:tag name="_INSTRUCTOR VIEW19C14C36-AC8E-43BC-9DB6-C2AAF774C7DC|PANE__TAG" val="_"/>
</p:tagLst>
</file>

<file path=ppt/tags/tag2481.xml><?xml version="1.0" encoding="utf-8"?>
<p:tagLst xmlns:p="http://schemas.openxmlformats.org/presentationml/2006/main">
  <p:tag name="_INSTRUCTOR VIEW19C14C36-AC8E-43BC-9DB6-C2AAF774C7DC|PANE__TAG" val="_"/>
</p:tagLst>
</file>

<file path=ppt/tags/tag2482.xml><?xml version="1.0" encoding="utf-8"?>
<p:tagLst xmlns:p="http://schemas.openxmlformats.org/presentationml/2006/main">
  <p:tag name="_INSTRUCTOR VIEW19C14C36-AC8E-43BC-9DB6-C2AAF774C7DC|PANE__TAG" val="_"/>
</p:tagLst>
</file>

<file path=ppt/tags/tag2483.xml><?xml version="1.0" encoding="utf-8"?>
<p:tagLst xmlns:p="http://schemas.openxmlformats.org/presentationml/2006/main">
  <p:tag name="_INSTRUCTOR VIEW19C14C36-AC8E-43BC-9DB6-C2AAF774C7DC|PANE__TAG" val="_"/>
</p:tagLst>
</file>

<file path=ppt/tags/tag2484.xml><?xml version="1.0" encoding="utf-8"?>
<p:tagLst xmlns:p="http://schemas.openxmlformats.org/presentationml/2006/main">
  <p:tag name="_INSTRUCTOR VIEW19C14C36-AC8E-43BC-9DB6-C2AAF774C7DC|PANE__TAG" val="_"/>
</p:tagLst>
</file>

<file path=ppt/tags/tag2485.xml><?xml version="1.0" encoding="utf-8"?>
<p:tagLst xmlns:p="http://schemas.openxmlformats.org/presentationml/2006/main">
  <p:tag name="_INSTRUCTOR VIEW19C14C36-AC8E-43BC-9DB6-C2AAF774C7DC|PANE__TAG" val="_"/>
</p:tagLst>
</file>

<file path=ppt/tags/tag2486.xml><?xml version="1.0" encoding="utf-8"?>
<p:tagLst xmlns:p="http://schemas.openxmlformats.org/presentationml/2006/main">
  <p:tag name="_INSTRUCTOR VIEW19C14C36-AC8E-43BC-9DB6-C2AAF774C7DC|PANE__TAG" val="_"/>
</p:tagLst>
</file>

<file path=ppt/tags/tag2487.xml><?xml version="1.0" encoding="utf-8"?>
<p:tagLst xmlns:p="http://schemas.openxmlformats.org/presentationml/2006/main">
  <p:tag name="_INSTRUCTOR VIEW19C14C36-AC8E-43BC-9DB6-C2AAF774C7DC|PANE__TAG" val="_"/>
</p:tagLst>
</file>

<file path=ppt/tags/tag2488.xml><?xml version="1.0" encoding="utf-8"?>
<p:tagLst xmlns:p="http://schemas.openxmlformats.org/presentationml/2006/main">
  <p:tag name="_INSTRUCTOR VIEW19C14C36-AC8E-43BC-9DB6-C2AAF774C7DC|PANE__TAG" val="_"/>
</p:tagLst>
</file>

<file path=ppt/tags/tag2489.xml><?xml version="1.0" encoding="utf-8"?>
<p:tagLst xmlns:p="http://schemas.openxmlformats.org/presentationml/2006/main">
  <p:tag name="_INSTRUCTOR VIEW19C14C36-AC8E-43BC-9DB6-C2AAF774C7DC|PANE__TAG" val="_"/>
</p:tagLst>
</file>

<file path=ppt/tags/tag249.xml><?xml version="1.0" encoding="utf-8"?>
<p:tagLst xmlns:p="http://schemas.openxmlformats.org/presentationml/2006/main">
  <p:tag name="_INSTRUCTOR VIEW19C14C36-AC8E-43BC-9DB6-C2AAF774C7DC|PANE__TAG" val="_"/>
</p:tagLst>
</file>

<file path=ppt/tags/tag2490.xml><?xml version="1.0" encoding="utf-8"?>
<p:tagLst xmlns:p="http://schemas.openxmlformats.org/presentationml/2006/main">
  <p:tag name="_INSTRUCTOR VIEW19C14C36-AC8E-43BC-9DB6-C2AAF774C7DC|PANE__TAG" val="_"/>
</p:tagLst>
</file>

<file path=ppt/tags/tag2491.xml><?xml version="1.0" encoding="utf-8"?>
<p:tagLst xmlns:p="http://schemas.openxmlformats.org/presentationml/2006/main">
  <p:tag name="_INSTRUCTOR VIEW19C14C36-AC8E-43BC-9DB6-C2AAF774C7DC|PANE__TAG" val="_"/>
</p:tagLst>
</file>

<file path=ppt/tags/tag2492.xml><?xml version="1.0" encoding="utf-8"?>
<p:tagLst xmlns:p="http://schemas.openxmlformats.org/presentationml/2006/main">
  <p:tag name="_INSTRUCTOR VIEW19C14C36-AC8E-43BC-9DB6-C2AAF774C7DC|PANE__TAG" val="_"/>
</p:tagLst>
</file>

<file path=ppt/tags/tag2493.xml><?xml version="1.0" encoding="utf-8"?>
<p:tagLst xmlns:p="http://schemas.openxmlformats.org/presentationml/2006/main">
  <p:tag name="_INSTRUCTOR VIEW19C14C36-AC8E-43BC-9DB6-C2AAF774C7DC|PANE__TAG" val="_"/>
</p:tagLst>
</file>

<file path=ppt/tags/tag2494.xml><?xml version="1.0" encoding="utf-8"?>
<p:tagLst xmlns:p="http://schemas.openxmlformats.org/presentationml/2006/main">
  <p:tag name="_INSTRUCTOR VIEW19C14C36-AC8E-43BC-9DB6-C2AAF774C7DC|PANE__TAG" val="_"/>
</p:tagLst>
</file>

<file path=ppt/tags/tag2495.xml><?xml version="1.0" encoding="utf-8"?>
<p:tagLst xmlns:p="http://schemas.openxmlformats.org/presentationml/2006/main">
  <p:tag name="_INSTRUCTOR VIEW19C14C36-AC8E-43BC-9DB6-C2AAF774C7DC|PANE__TAG" val="_"/>
</p:tagLst>
</file>

<file path=ppt/tags/tag2496.xml><?xml version="1.0" encoding="utf-8"?>
<p:tagLst xmlns:p="http://schemas.openxmlformats.org/presentationml/2006/main">
  <p:tag name="_INSTRUCTOR VIEW19C14C36-AC8E-43BC-9DB6-C2AAF774C7DC|PANE__TAG" val="_"/>
</p:tagLst>
</file>

<file path=ppt/tags/tag2497.xml><?xml version="1.0" encoding="utf-8"?>
<p:tagLst xmlns:p="http://schemas.openxmlformats.org/presentationml/2006/main">
  <p:tag name="_INSTRUCTOR VIEW19C14C36-AC8E-43BC-9DB6-C2AAF774C7DC|PANE__TAG" val="_"/>
</p:tagLst>
</file>

<file path=ppt/tags/tag2498.xml><?xml version="1.0" encoding="utf-8"?>
<p:tagLst xmlns:p="http://schemas.openxmlformats.org/presentationml/2006/main">
  <p:tag name="_INSTRUCTOR VIEW19C14C36-AC8E-43BC-9DB6-C2AAF774C7DC|PANE__TAG" val="_"/>
</p:tagLst>
</file>

<file path=ppt/tags/tag2499.xml><?xml version="1.0" encoding="utf-8"?>
<p:tagLst xmlns:p="http://schemas.openxmlformats.org/presentationml/2006/main">
  <p:tag name="_INSTRUCTOR VIEW19C14C36-AC8E-43BC-9DB6-C2AAF774C7DC|PANE__TAG" val="_"/>
</p:tagLst>
</file>

<file path=ppt/tags/tag25.xml><?xml version="1.0" encoding="utf-8"?>
<p:tagLst xmlns:p="http://schemas.openxmlformats.org/presentationml/2006/main">
  <p:tag name="_INSTRUCTOR VIEW19C14C36-AC8E-43BC-9DB6-C2AAF774C7DC|PANE__TAG" val="_"/>
</p:tagLst>
</file>

<file path=ppt/tags/tag250.xml><?xml version="1.0" encoding="utf-8"?>
<p:tagLst xmlns:p="http://schemas.openxmlformats.org/presentationml/2006/main">
  <p:tag name="_INSTRUCTOR VIEW19C14C36-AC8E-43BC-9DB6-C2AAF774C7DC|PANE__TAG" val="_"/>
</p:tagLst>
</file>

<file path=ppt/tags/tag2500.xml><?xml version="1.0" encoding="utf-8"?>
<p:tagLst xmlns:p="http://schemas.openxmlformats.org/presentationml/2006/main">
  <p:tag name="_INSTRUCTOR VIEW19C14C36-AC8E-43BC-9DB6-C2AAF774C7DC|PANE__TAG" val="_"/>
</p:tagLst>
</file>

<file path=ppt/tags/tag2501.xml><?xml version="1.0" encoding="utf-8"?>
<p:tagLst xmlns:p="http://schemas.openxmlformats.org/presentationml/2006/main">
  <p:tag name="_INSTRUCTOR VIEW19C14C36-AC8E-43BC-9DB6-C2AAF774C7DC|PANE__TAG" val="_"/>
</p:tagLst>
</file>

<file path=ppt/tags/tag2502.xml><?xml version="1.0" encoding="utf-8"?>
<p:tagLst xmlns:p="http://schemas.openxmlformats.org/presentationml/2006/main">
  <p:tag name="_INSTRUCTOR VIEW19C14C36-AC8E-43BC-9DB6-C2AAF774C7DC|PANE__TAG" val="_"/>
</p:tagLst>
</file>

<file path=ppt/tags/tag2503.xml><?xml version="1.0" encoding="utf-8"?>
<p:tagLst xmlns:p="http://schemas.openxmlformats.org/presentationml/2006/main">
  <p:tag name="_INSTRUCTOR VIEW19C14C36-AC8E-43BC-9DB6-C2AAF774C7DC|PANE__TAG" val="_"/>
</p:tagLst>
</file>

<file path=ppt/tags/tag2504.xml><?xml version="1.0" encoding="utf-8"?>
<p:tagLst xmlns:p="http://schemas.openxmlformats.org/presentationml/2006/main">
  <p:tag name="_INSTRUCTOR VIEW19C14C36-AC8E-43BC-9DB6-C2AAF774C7DC|PANE__TAG" val="_"/>
</p:tagLst>
</file>

<file path=ppt/tags/tag2505.xml><?xml version="1.0" encoding="utf-8"?>
<p:tagLst xmlns:p="http://schemas.openxmlformats.org/presentationml/2006/main">
  <p:tag name="_INSTRUCTOR VIEW19C14C36-AC8E-43BC-9DB6-C2AAF774C7DC|PANE__TAG" val="_"/>
</p:tagLst>
</file>

<file path=ppt/tags/tag2506.xml><?xml version="1.0" encoding="utf-8"?>
<p:tagLst xmlns:p="http://schemas.openxmlformats.org/presentationml/2006/main">
  <p:tag name="_INSTRUCTOR VIEW19C14C36-AC8E-43BC-9DB6-C2AAF774C7DC|PANE__TAG" val="_"/>
</p:tagLst>
</file>

<file path=ppt/tags/tag2507.xml><?xml version="1.0" encoding="utf-8"?>
<p:tagLst xmlns:p="http://schemas.openxmlformats.org/presentationml/2006/main">
  <p:tag name="_INSTRUCTOR VIEW19C14C36-AC8E-43BC-9DB6-C2AAF774C7DC|PANE__TAG" val="_"/>
</p:tagLst>
</file>

<file path=ppt/tags/tag2508.xml><?xml version="1.0" encoding="utf-8"?>
<p:tagLst xmlns:p="http://schemas.openxmlformats.org/presentationml/2006/main">
  <p:tag name="_INSTRUCTOR VIEW19C14C36-AC8E-43BC-9DB6-C2AAF774C7DC|PANE__TAG" val="_"/>
</p:tagLst>
</file>

<file path=ppt/tags/tag2509.xml><?xml version="1.0" encoding="utf-8"?>
<p:tagLst xmlns:p="http://schemas.openxmlformats.org/presentationml/2006/main">
  <p:tag name="_INSTRUCTOR VIEW19C14C36-AC8E-43BC-9DB6-C2AAF774C7DC|PANE__TAG" val="_"/>
</p:tagLst>
</file>

<file path=ppt/tags/tag251.xml><?xml version="1.0" encoding="utf-8"?>
<p:tagLst xmlns:p="http://schemas.openxmlformats.org/presentationml/2006/main">
  <p:tag name="_INSTRUCTOR VIEW19C14C36-AC8E-43BC-9DB6-C2AAF774C7DC|PANE__TAG" val="_"/>
</p:tagLst>
</file>

<file path=ppt/tags/tag2510.xml><?xml version="1.0" encoding="utf-8"?>
<p:tagLst xmlns:p="http://schemas.openxmlformats.org/presentationml/2006/main">
  <p:tag name="_INSTRUCTOR VIEW19C14C36-AC8E-43BC-9DB6-C2AAF774C7DC|PANE__TAG" val="_"/>
</p:tagLst>
</file>

<file path=ppt/tags/tag2511.xml><?xml version="1.0" encoding="utf-8"?>
<p:tagLst xmlns:p="http://schemas.openxmlformats.org/presentationml/2006/main">
  <p:tag name="_INSTRUCTOR VIEW19C14C36-AC8E-43BC-9DB6-C2AAF774C7DC|PANE__TAG" val="_"/>
</p:tagLst>
</file>

<file path=ppt/tags/tag2512.xml><?xml version="1.0" encoding="utf-8"?>
<p:tagLst xmlns:p="http://schemas.openxmlformats.org/presentationml/2006/main">
  <p:tag name="_INSTRUCTOR VIEW19C14C36-AC8E-43BC-9DB6-C2AAF774C7DC|PANE__TAG" val="_"/>
</p:tagLst>
</file>

<file path=ppt/tags/tag2513.xml><?xml version="1.0" encoding="utf-8"?>
<p:tagLst xmlns:p="http://schemas.openxmlformats.org/presentationml/2006/main">
  <p:tag name="_INSTRUCTOR VIEW19C14C36-AC8E-43BC-9DB6-C2AAF774C7DC|PANE__TAG" val="_"/>
</p:tagLst>
</file>

<file path=ppt/tags/tag2514.xml><?xml version="1.0" encoding="utf-8"?>
<p:tagLst xmlns:p="http://schemas.openxmlformats.org/presentationml/2006/main">
  <p:tag name="_INSTRUCTOR VIEW19C14C36-AC8E-43BC-9DB6-C2AAF774C7DC|PANE__TAG" val="_"/>
</p:tagLst>
</file>

<file path=ppt/tags/tag2515.xml><?xml version="1.0" encoding="utf-8"?>
<p:tagLst xmlns:p="http://schemas.openxmlformats.org/presentationml/2006/main">
  <p:tag name="_INSTRUCTOR VIEW19C14C36-AC8E-43BC-9DB6-C2AAF774C7DC|PANE__TAG" val="_"/>
</p:tagLst>
</file>

<file path=ppt/tags/tag2516.xml><?xml version="1.0" encoding="utf-8"?>
<p:tagLst xmlns:p="http://schemas.openxmlformats.org/presentationml/2006/main">
  <p:tag name="_INSTRUCTOR VIEW19C14C36-AC8E-43BC-9DB6-C2AAF774C7DC|PANE__TAG" val="_"/>
</p:tagLst>
</file>

<file path=ppt/tags/tag2517.xml><?xml version="1.0" encoding="utf-8"?>
<p:tagLst xmlns:p="http://schemas.openxmlformats.org/presentationml/2006/main">
  <p:tag name="_INSTRUCTOR VIEW19C14C36-AC8E-43BC-9DB6-C2AAF774C7DC|PANE__TAG" val="_"/>
</p:tagLst>
</file>

<file path=ppt/tags/tag2518.xml><?xml version="1.0" encoding="utf-8"?>
<p:tagLst xmlns:p="http://schemas.openxmlformats.org/presentationml/2006/main">
  <p:tag name="_INSTRUCTOR VIEW19C14C36-AC8E-43BC-9DB6-C2AAF774C7DC|PANE__TAG" val="_"/>
</p:tagLst>
</file>

<file path=ppt/tags/tag2519.xml><?xml version="1.0" encoding="utf-8"?>
<p:tagLst xmlns:p="http://schemas.openxmlformats.org/presentationml/2006/main">
  <p:tag name="_INSTRUCTOR VIEW19C14C36-AC8E-43BC-9DB6-C2AAF774C7DC|PANE__TAG" val="_"/>
</p:tagLst>
</file>

<file path=ppt/tags/tag252.xml><?xml version="1.0" encoding="utf-8"?>
<p:tagLst xmlns:p="http://schemas.openxmlformats.org/presentationml/2006/main">
  <p:tag name="_INSTRUCTOR VIEW19C14C36-AC8E-43BC-9DB6-C2AAF774C7DC|PANE__TAG" val="_"/>
</p:tagLst>
</file>

<file path=ppt/tags/tag2520.xml><?xml version="1.0" encoding="utf-8"?>
<p:tagLst xmlns:p="http://schemas.openxmlformats.org/presentationml/2006/main">
  <p:tag name="_INSTRUCTOR VIEW19C14C36-AC8E-43BC-9DB6-C2AAF774C7DC|PANE__TAG" val="_"/>
</p:tagLst>
</file>

<file path=ppt/tags/tag2521.xml><?xml version="1.0" encoding="utf-8"?>
<p:tagLst xmlns:p="http://schemas.openxmlformats.org/presentationml/2006/main">
  <p:tag name="_INSTRUCTOR VIEW19C14C36-AC8E-43BC-9DB6-C2AAF774C7DC|PANE__TAG" val="_"/>
</p:tagLst>
</file>

<file path=ppt/tags/tag2522.xml><?xml version="1.0" encoding="utf-8"?>
<p:tagLst xmlns:p="http://schemas.openxmlformats.org/presentationml/2006/main">
  <p:tag name="_INSTRUCTOR VIEW19C14C36-AC8E-43BC-9DB6-C2AAF774C7DC|PANE__TAG" val="_"/>
</p:tagLst>
</file>

<file path=ppt/tags/tag2523.xml><?xml version="1.0" encoding="utf-8"?>
<p:tagLst xmlns:p="http://schemas.openxmlformats.org/presentationml/2006/main">
  <p:tag name="_INSTRUCTOR VIEW19C14C36-AC8E-43BC-9DB6-C2AAF774C7DC|PANE__TAG" val="_"/>
</p:tagLst>
</file>

<file path=ppt/tags/tag2524.xml><?xml version="1.0" encoding="utf-8"?>
<p:tagLst xmlns:p="http://schemas.openxmlformats.org/presentationml/2006/main">
  <p:tag name="_INSTRUCTOR VIEW19C14C36-AC8E-43BC-9DB6-C2AAF774C7DC|PANE__TAG" val="_"/>
</p:tagLst>
</file>

<file path=ppt/tags/tag2525.xml><?xml version="1.0" encoding="utf-8"?>
<p:tagLst xmlns:p="http://schemas.openxmlformats.org/presentationml/2006/main">
  <p:tag name="_INSTRUCTOR VIEW19C14C36-AC8E-43BC-9DB6-C2AAF774C7DC|PANE__TAG" val="_"/>
</p:tagLst>
</file>

<file path=ppt/tags/tag2526.xml><?xml version="1.0" encoding="utf-8"?>
<p:tagLst xmlns:p="http://schemas.openxmlformats.org/presentationml/2006/main">
  <p:tag name="_INSTRUCTOR VIEW19C14C36-AC8E-43BC-9DB6-C2AAF774C7DC|PANE__TAG" val="_"/>
</p:tagLst>
</file>

<file path=ppt/tags/tag2527.xml><?xml version="1.0" encoding="utf-8"?>
<p:tagLst xmlns:p="http://schemas.openxmlformats.org/presentationml/2006/main">
  <p:tag name="_INSTRUCTOR VIEW19C14C36-AC8E-43BC-9DB6-C2AAF774C7DC|PANE__TAG" val="_"/>
</p:tagLst>
</file>

<file path=ppt/tags/tag2528.xml><?xml version="1.0" encoding="utf-8"?>
<p:tagLst xmlns:p="http://schemas.openxmlformats.org/presentationml/2006/main">
  <p:tag name="_INSTRUCTOR VIEW19C14C36-AC8E-43BC-9DB6-C2AAF774C7DC|PANE__TAG" val="_"/>
</p:tagLst>
</file>

<file path=ppt/tags/tag2529.xml><?xml version="1.0" encoding="utf-8"?>
<p:tagLst xmlns:p="http://schemas.openxmlformats.org/presentationml/2006/main">
  <p:tag name="_INSTRUCTOR VIEW19C14C36-AC8E-43BC-9DB6-C2AAF774C7DC|PANE__TAG" val="_"/>
</p:tagLst>
</file>

<file path=ppt/tags/tag253.xml><?xml version="1.0" encoding="utf-8"?>
<p:tagLst xmlns:p="http://schemas.openxmlformats.org/presentationml/2006/main">
  <p:tag name="_INSTRUCTOR VIEW19C14C36-AC8E-43BC-9DB6-C2AAF774C7DC|PANE__TAG" val="_"/>
</p:tagLst>
</file>

<file path=ppt/tags/tag2530.xml><?xml version="1.0" encoding="utf-8"?>
<p:tagLst xmlns:p="http://schemas.openxmlformats.org/presentationml/2006/main">
  <p:tag name="_INSTRUCTOR VIEW19C14C36-AC8E-43BC-9DB6-C2AAF774C7DC|PANE__TAG" val="_"/>
</p:tagLst>
</file>

<file path=ppt/tags/tag2531.xml><?xml version="1.0" encoding="utf-8"?>
<p:tagLst xmlns:p="http://schemas.openxmlformats.org/presentationml/2006/main">
  <p:tag name="_INSTRUCTOR VIEW19C14C36-AC8E-43BC-9DB6-C2AAF774C7DC|PANE__TAG" val="_"/>
</p:tagLst>
</file>

<file path=ppt/tags/tag2532.xml><?xml version="1.0" encoding="utf-8"?>
<p:tagLst xmlns:p="http://schemas.openxmlformats.org/presentationml/2006/main">
  <p:tag name="_INSTRUCTOR VIEW19C14C36-AC8E-43BC-9DB6-C2AAF774C7DC|PANE__TAG" val="_"/>
</p:tagLst>
</file>

<file path=ppt/tags/tag2533.xml><?xml version="1.0" encoding="utf-8"?>
<p:tagLst xmlns:p="http://schemas.openxmlformats.org/presentationml/2006/main">
  <p:tag name="_INSTRUCTOR VIEW19C14C36-AC8E-43BC-9DB6-C2AAF774C7DC|PANE__TAG" val="_"/>
</p:tagLst>
</file>

<file path=ppt/tags/tag2534.xml><?xml version="1.0" encoding="utf-8"?>
<p:tagLst xmlns:p="http://schemas.openxmlformats.org/presentationml/2006/main">
  <p:tag name="_INSTRUCTOR VIEW19C14C36-AC8E-43BC-9DB6-C2AAF774C7DC|PANE__TAG" val="_"/>
</p:tagLst>
</file>

<file path=ppt/tags/tag2535.xml><?xml version="1.0" encoding="utf-8"?>
<p:tagLst xmlns:p="http://schemas.openxmlformats.org/presentationml/2006/main">
  <p:tag name="_INSTRUCTOR VIEW19C14C36-AC8E-43BC-9DB6-C2AAF774C7DC|PANE__TAG" val="_"/>
</p:tagLst>
</file>

<file path=ppt/tags/tag2536.xml><?xml version="1.0" encoding="utf-8"?>
<p:tagLst xmlns:p="http://schemas.openxmlformats.org/presentationml/2006/main">
  <p:tag name="_INSTRUCTOR VIEW19C14C36-AC8E-43BC-9DB6-C2AAF774C7DC|PANE__TAG" val="_"/>
</p:tagLst>
</file>

<file path=ppt/tags/tag2537.xml><?xml version="1.0" encoding="utf-8"?>
<p:tagLst xmlns:p="http://schemas.openxmlformats.org/presentationml/2006/main">
  <p:tag name="_INSTRUCTOR VIEW19C14C36-AC8E-43BC-9DB6-C2AAF774C7DC|PANE__TAG" val="_"/>
</p:tagLst>
</file>

<file path=ppt/tags/tag2538.xml><?xml version="1.0" encoding="utf-8"?>
<p:tagLst xmlns:p="http://schemas.openxmlformats.org/presentationml/2006/main">
  <p:tag name="_INSTRUCTOR VIEW19C14C36-AC8E-43BC-9DB6-C2AAF774C7DC|PANE__TAG" val="_"/>
</p:tagLst>
</file>

<file path=ppt/tags/tag2539.xml><?xml version="1.0" encoding="utf-8"?>
<p:tagLst xmlns:p="http://schemas.openxmlformats.org/presentationml/2006/main">
  <p:tag name="_INSTRUCTOR VIEW19C14C36-AC8E-43BC-9DB6-C2AAF774C7DC|PANE__TAG" val="_"/>
</p:tagLst>
</file>

<file path=ppt/tags/tag254.xml><?xml version="1.0" encoding="utf-8"?>
<p:tagLst xmlns:p="http://schemas.openxmlformats.org/presentationml/2006/main">
  <p:tag name="_INSTRUCTOR VIEW19C14C36-AC8E-43BC-9DB6-C2AAF774C7DC|PANE__TAG" val="_"/>
</p:tagLst>
</file>

<file path=ppt/tags/tag2540.xml><?xml version="1.0" encoding="utf-8"?>
<p:tagLst xmlns:p="http://schemas.openxmlformats.org/presentationml/2006/main">
  <p:tag name="_INSTRUCTOR VIEW19C14C36-AC8E-43BC-9DB6-C2AAF774C7DC|PANE__TAG" val="_"/>
</p:tagLst>
</file>

<file path=ppt/tags/tag2541.xml><?xml version="1.0" encoding="utf-8"?>
<p:tagLst xmlns:p="http://schemas.openxmlformats.org/presentationml/2006/main">
  <p:tag name="_INSTRUCTOR VIEW19C14C36-AC8E-43BC-9DB6-C2AAF774C7DC|PANE__TAG" val="_"/>
</p:tagLst>
</file>

<file path=ppt/tags/tag2542.xml><?xml version="1.0" encoding="utf-8"?>
<p:tagLst xmlns:p="http://schemas.openxmlformats.org/presentationml/2006/main">
  <p:tag name="_INSTRUCTOR VIEW19C14C36-AC8E-43BC-9DB6-C2AAF774C7DC|PANE__TAG" val="_"/>
</p:tagLst>
</file>

<file path=ppt/tags/tag2543.xml><?xml version="1.0" encoding="utf-8"?>
<p:tagLst xmlns:p="http://schemas.openxmlformats.org/presentationml/2006/main">
  <p:tag name="_INSTRUCTOR VIEW19C14C36-AC8E-43BC-9DB6-C2AAF774C7DC|PANE__TAG" val="_"/>
</p:tagLst>
</file>

<file path=ppt/tags/tag2544.xml><?xml version="1.0" encoding="utf-8"?>
<p:tagLst xmlns:p="http://schemas.openxmlformats.org/presentationml/2006/main">
  <p:tag name="_INSTRUCTOR VIEW19C14C36-AC8E-43BC-9DB6-C2AAF774C7DC|PANE__TAG" val="_"/>
</p:tagLst>
</file>

<file path=ppt/tags/tag2545.xml><?xml version="1.0" encoding="utf-8"?>
<p:tagLst xmlns:p="http://schemas.openxmlformats.org/presentationml/2006/main">
  <p:tag name="_INSTRUCTOR VIEW19C14C36-AC8E-43BC-9DB6-C2AAF774C7DC|PANE__TAG" val="_"/>
</p:tagLst>
</file>

<file path=ppt/tags/tag2546.xml><?xml version="1.0" encoding="utf-8"?>
<p:tagLst xmlns:p="http://schemas.openxmlformats.org/presentationml/2006/main">
  <p:tag name="_INSTRUCTOR VIEW19C14C36-AC8E-43BC-9DB6-C2AAF774C7DC|PANE__TAG" val="_"/>
</p:tagLst>
</file>

<file path=ppt/tags/tag2547.xml><?xml version="1.0" encoding="utf-8"?>
<p:tagLst xmlns:p="http://schemas.openxmlformats.org/presentationml/2006/main">
  <p:tag name="_INSTRUCTOR VIEW19C14C36-AC8E-43BC-9DB6-C2AAF774C7DC|PANE__TAG" val="_"/>
</p:tagLst>
</file>

<file path=ppt/tags/tag2548.xml><?xml version="1.0" encoding="utf-8"?>
<p:tagLst xmlns:p="http://schemas.openxmlformats.org/presentationml/2006/main">
  <p:tag name="_INSTRUCTOR VIEW19C14C36-AC8E-43BC-9DB6-C2AAF774C7DC|PANE__TAG" val="_"/>
</p:tagLst>
</file>

<file path=ppt/tags/tag2549.xml><?xml version="1.0" encoding="utf-8"?>
<p:tagLst xmlns:p="http://schemas.openxmlformats.org/presentationml/2006/main">
  <p:tag name="_INSTRUCTOR VIEW19C14C36-AC8E-43BC-9DB6-C2AAF774C7DC|PANE__TAG" val="_"/>
</p:tagLst>
</file>

<file path=ppt/tags/tag255.xml><?xml version="1.0" encoding="utf-8"?>
<p:tagLst xmlns:p="http://schemas.openxmlformats.org/presentationml/2006/main">
  <p:tag name="_INSTRUCTOR VIEW19C14C36-AC8E-43BC-9DB6-C2AAF774C7DC|PANE__TAG" val="_"/>
</p:tagLst>
</file>

<file path=ppt/tags/tag2550.xml><?xml version="1.0" encoding="utf-8"?>
<p:tagLst xmlns:p="http://schemas.openxmlformats.org/presentationml/2006/main">
  <p:tag name="_INSTRUCTOR VIEW19C14C36-AC8E-43BC-9DB6-C2AAF774C7DC|PANE__TAG" val="_"/>
</p:tagLst>
</file>

<file path=ppt/tags/tag2551.xml><?xml version="1.0" encoding="utf-8"?>
<p:tagLst xmlns:p="http://schemas.openxmlformats.org/presentationml/2006/main">
  <p:tag name="_INSTRUCTOR VIEW19C14C36-AC8E-43BC-9DB6-C2AAF774C7DC|PANE__TAG" val="_"/>
</p:tagLst>
</file>

<file path=ppt/tags/tag2552.xml><?xml version="1.0" encoding="utf-8"?>
<p:tagLst xmlns:p="http://schemas.openxmlformats.org/presentationml/2006/main">
  <p:tag name="_INSTRUCTOR VIEW19C14C36-AC8E-43BC-9DB6-C2AAF774C7DC|PANE__TAG" val="_"/>
</p:tagLst>
</file>

<file path=ppt/tags/tag2553.xml><?xml version="1.0" encoding="utf-8"?>
<p:tagLst xmlns:p="http://schemas.openxmlformats.org/presentationml/2006/main">
  <p:tag name="_INSTRUCTOR VIEW19C14C36-AC8E-43BC-9DB6-C2AAF774C7DC|PANE__TAG" val="_"/>
</p:tagLst>
</file>

<file path=ppt/tags/tag2554.xml><?xml version="1.0" encoding="utf-8"?>
<p:tagLst xmlns:p="http://schemas.openxmlformats.org/presentationml/2006/main">
  <p:tag name="_INSTRUCTOR VIEW19C14C36-AC8E-43BC-9DB6-C2AAF774C7DC|PANE__TAG" val="_"/>
</p:tagLst>
</file>

<file path=ppt/tags/tag2555.xml><?xml version="1.0" encoding="utf-8"?>
<p:tagLst xmlns:p="http://schemas.openxmlformats.org/presentationml/2006/main">
  <p:tag name="_INSTRUCTOR VIEW19C14C36-AC8E-43BC-9DB6-C2AAF774C7DC|PANE__TAG" val="_"/>
</p:tagLst>
</file>

<file path=ppt/tags/tag2556.xml><?xml version="1.0" encoding="utf-8"?>
<p:tagLst xmlns:p="http://schemas.openxmlformats.org/presentationml/2006/main">
  <p:tag name="_INSTRUCTOR VIEW19C14C36-AC8E-43BC-9DB6-C2AAF774C7DC|PANE__TAG" val="_"/>
</p:tagLst>
</file>

<file path=ppt/tags/tag2557.xml><?xml version="1.0" encoding="utf-8"?>
<p:tagLst xmlns:p="http://schemas.openxmlformats.org/presentationml/2006/main">
  <p:tag name="_INSTRUCTOR VIEW19C14C36-AC8E-43BC-9DB6-C2AAF774C7DC|PANE__TAG" val="_"/>
</p:tagLst>
</file>

<file path=ppt/tags/tag2558.xml><?xml version="1.0" encoding="utf-8"?>
<p:tagLst xmlns:p="http://schemas.openxmlformats.org/presentationml/2006/main">
  <p:tag name="_INSTRUCTOR VIEW19C14C36-AC8E-43BC-9DB6-C2AAF774C7DC|PANE__TAG" val="_"/>
</p:tagLst>
</file>

<file path=ppt/tags/tag2559.xml><?xml version="1.0" encoding="utf-8"?>
<p:tagLst xmlns:p="http://schemas.openxmlformats.org/presentationml/2006/main">
  <p:tag name="_INSTRUCTOR VIEW19C14C36-AC8E-43BC-9DB6-C2AAF774C7DC|PANE__TAG" val="_"/>
</p:tagLst>
</file>

<file path=ppt/tags/tag256.xml><?xml version="1.0" encoding="utf-8"?>
<p:tagLst xmlns:p="http://schemas.openxmlformats.org/presentationml/2006/main">
  <p:tag name="_INSTRUCTOR VIEW19C14C36-AC8E-43BC-9DB6-C2AAF774C7DC|PANE__TAG" val="_"/>
</p:tagLst>
</file>

<file path=ppt/tags/tag2560.xml><?xml version="1.0" encoding="utf-8"?>
<p:tagLst xmlns:p="http://schemas.openxmlformats.org/presentationml/2006/main">
  <p:tag name="_INSTRUCTOR VIEW19C14C36-AC8E-43BC-9DB6-C2AAF774C7DC|PANE__TAG" val="_"/>
</p:tagLst>
</file>

<file path=ppt/tags/tag2561.xml><?xml version="1.0" encoding="utf-8"?>
<p:tagLst xmlns:p="http://schemas.openxmlformats.org/presentationml/2006/main">
  <p:tag name="_INSTRUCTOR VIEW19C14C36-AC8E-43BC-9DB6-C2AAF774C7DC|PANE__TAG" val="_"/>
</p:tagLst>
</file>

<file path=ppt/tags/tag2562.xml><?xml version="1.0" encoding="utf-8"?>
<p:tagLst xmlns:p="http://schemas.openxmlformats.org/presentationml/2006/main">
  <p:tag name="_INSTRUCTOR VIEW19C14C36-AC8E-43BC-9DB6-C2AAF774C7DC|PANE__TAG" val="_"/>
</p:tagLst>
</file>

<file path=ppt/tags/tag2563.xml><?xml version="1.0" encoding="utf-8"?>
<p:tagLst xmlns:p="http://schemas.openxmlformats.org/presentationml/2006/main">
  <p:tag name="_INSTRUCTOR VIEW19C14C36-AC8E-43BC-9DB6-C2AAF774C7DC|PANE__TAG" val="_"/>
</p:tagLst>
</file>

<file path=ppt/tags/tag2564.xml><?xml version="1.0" encoding="utf-8"?>
<p:tagLst xmlns:p="http://schemas.openxmlformats.org/presentationml/2006/main">
  <p:tag name="_INSTRUCTOR VIEW19C14C36-AC8E-43BC-9DB6-C2AAF774C7DC|PANE__TAG" val="_"/>
</p:tagLst>
</file>

<file path=ppt/tags/tag2565.xml><?xml version="1.0" encoding="utf-8"?>
<p:tagLst xmlns:p="http://schemas.openxmlformats.org/presentationml/2006/main">
  <p:tag name="_INSTRUCTOR VIEW19C14C36-AC8E-43BC-9DB6-C2AAF774C7DC|PANE__TAG" val="_"/>
</p:tagLst>
</file>

<file path=ppt/tags/tag2566.xml><?xml version="1.0" encoding="utf-8"?>
<p:tagLst xmlns:p="http://schemas.openxmlformats.org/presentationml/2006/main">
  <p:tag name="_INSTRUCTOR VIEW19C14C36-AC8E-43BC-9DB6-C2AAF774C7DC|PANE__TAG" val="_"/>
</p:tagLst>
</file>

<file path=ppt/tags/tag2567.xml><?xml version="1.0" encoding="utf-8"?>
<p:tagLst xmlns:p="http://schemas.openxmlformats.org/presentationml/2006/main">
  <p:tag name="_INSTRUCTOR VIEW19C14C36-AC8E-43BC-9DB6-C2AAF774C7DC|PANE__TAG" val="_"/>
</p:tagLst>
</file>

<file path=ppt/tags/tag2568.xml><?xml version="1.0" encoding="utf-8"?>
<p:tagLst xmlns:p="http://schemas.openxmlformats.org/presentationml/2006/main">
  <p:tag name="_INSTRUCTOR VIEW19C14C36-AC8E-43BC-9DB6-C2AAF774C7DC|PANE__TAG" val="_"/>
</p:tagLst>
</file>

<file path=ppt/tags/tag2569.xml><?xml version="1.0" encoding="utf-8"?>
<p:tagLst xmlns:p="http://schemas.openxmlformats.org/presentationml/2006/main">
  <p:tag name="_INSTRUCTOR VIEW19C14C36-AC8E-43BC-9DB6-C2AAF774C7DC|PANE__TAG" val="_"/>
</p:tagLst>
</file>

<file path=ppt/tags/tag257.xml><?xml version="1.0" encoding="utf-8"?>
<p:tagLst xmlns:p="http://schemas.openxmlformats.org/presentationml/2006/main">
  <p:tag name="_INSTRUCTOR VIEW19C14C36-AC8E-43BC-9DB6-C2AAF774C7DC|PANE__TAG" val="_"/>
</p:tagLst>
</file>

<file path=ppt/tags/tag2570.xml><?xml version="1.0" encoding="utf-8"?>
<p:tagLst xmlns:p="http://schemas.openxmlformats.org/presentationml/2006/main">
  <p:tag name="_INSTRUCTOR VIEW19C14C36-AC8E-43BC-9DB6-C2AAF774C7DC|PANE__TAG" val="_"/>
</p:tagLst>
</file>

<file path=ppt/tags/tag2571.xml><?xml version="1.0" encoding="utf-8"?>
<p:tagLst xmlns:p="http://schemas.openxmlformats.org/presentationml/2006/main">
  <p:tag name="_INSTRUCTOR VIEW19C14C36-AC8E-43BC-9DB6-C2AAF774C7DC|PANE__TAG" val="_"/>
</p:tagLst>
</file>

<file path=ppt/tags/tag2572.xml><?xml version="1.0" encoding="utf-8"?>
<p:tagLst xmlns:p="http://schemas.openxmlformats.org/presentationml/2006/main">
  <p:tag name="_INSTRUCTOR VIEW19C14C36-AC8E-43BC-9DB6-C2AAF774C7DC|PANE__TAG" val="_"/>
</p:tagLst>
</file>

<file path=ppt/tags/tag2573.xml><?xml version="1.0" encoding="utf-8"?>
<p:tagLst xmlns:p="http://schemas.openxmlformats.org/presentationml/2006/main">
  <p:tag name="_INSTRUCTOR VIEW19C14C36-AC8E-43BC-9DB6-C2AAF774C7DC|PANE__TAG" val="_"/>
</p:tagLst>
</file>

<file path=ppt/tags/tag2574.xml><?xml version="1.0" encoding="utf-8"?>
<p:tagLst xmlns:p="http://schemas.openxmlformats.org/presentationml/2006/main">
  <p:tag name="_INSTRUCTOR VIEW19C14C36-AC8E-43BC-9DB6-C2AAF774C7DC|PANE__TAG" val="_"/>
</p:tagLst>
</file>

<file path=ppt/tags/tag2575.xml><?xml version="1.0" encoding="utf-8"?>
<p:tagLst xmlns:p="http://schemas.openxmlformats.org/presentationml/2006/main">
  <p:tag name="_INSTRUCTOR VIEW19C14C36-AC8E-43BC-9DB6-C2AAF774C7DC|PANE__TAG" val="_"/>
</p:tagLst>
</file>

<file path=ppt/tags/tag2576.xml><?xml version="1.0" encoding="utf-8"?>
<p:tagLst xmlns:p="http://schemas.openxmlformats.org/presentationml/2006/main">
  <p:tag name="_INSTRUCTOR VIEW19C14C36-AC8E-43BC-9DB6-C2AAF774C7DC|PANE__TAG" val="_"/>
</p:tagLst>
</file>

<file path=ppt/tags/tag2577.xml><?xml version="1.0" encoding="utf-8"?>
<p:tagLst xmlns:p="http://schemas.openxmlformats.org/presentationml/2006/main">
  <p:tag name="_INSTRUCTOR VIEW19C14C36-AC8E-43BC-9DB6-C2AAF774C7DC|PANE__TAG" val="_"/>
</p:tagLst>
</file>

<file path=ppt/tags/tag2578.xml><?xml version="1.0" encoding="utf-8"?>
<p:tagLst xmlns:p="http://schemas.openxmlformats.org/presentationml/2006/main">
  <p:tag name="_INSTRUCTOR VIEW19C14C36-AC8E-43BC-9DB6-C2AAF774C7DC|PANE__TAG" val="_"/>
</p:tagLst>
</file>

<file path=ppt/tags/tag2579.xml><?xml version="1.0" encoding="utf-8"?>
<p:tagLst xmlns:p="http://schemas.openxmlformats.org/presentationml/2006/main">
  <p:tag name="_INSTRUCTOR VIEW19C14C36-AC8E-43BC-9DB6-C2AAF774C7DC|PANE__TAG" val="_"/>
</p:tagLst>
</file>

<file path=ppt/tags/tag258.xml><?xml version="1.0" encoding="utf-8"?>
<p:tagLst xmlns:p="http://schemas.openxmlformats.org/presentationml/2006/main">
  <p:tag name="_INSTRUCTOR VIEW19C14C36-AC8E-43BC-9DB6-C2AAF774C7DC|PANE__TAG" val="_"/>
</p:tagLst>
</file>

<file path=ppt/tags/tag2580.xml><?xml version="1.0" encoding="utf-8"?>
<p:tagLst xmlns:p="http://schemas.openxmlformats.org/presentationml/2006/main">
  <p:tag name="_INSTRUCTOR VIEW19C14C36-AC8E-43BC-9DB6-C2AAF774C7DC|PANE__TAG" val="_"/>
</p:tagLst>
</file>

<file path=ppt/tags/tag2581.xml><?xml version="1.0" encoding="utf-8"?>
<p:tagLst xmlns:p="http://schemas.openxmlformats.org/presentationml/2006/main">
  <p:tag name="_INSTRUCTOR VIEW19C14C36-AC8E-43BC-9DB6-C2AAF774C7DC|PANE__TAG" val="_"/>
</p:tagLst>
</file>

<file path=ppt/tags/tag2582.xml><?xml version="1.0" encoding="utf-8"?>
<p:tagLst xmlns:p="http://schemas.openxmlformats.org/presentationml/2006/main">
  <p:tag name="_INSTRUCTOR VIEW19C14C36-AC8E-43BC-9DB6-C2AAF774C7DC|PANE__TAG" val="_"/>
</p:tagLst>
</file>

<file path=ppt/tags/tag2583.xml><?xml version="1.0" encoding="utf-8"?>
<p:tagLst xmlns:p="http://schemas.openxmlformats.org/presentationml/2006/main">
  <p:tag name="_INSTRUCTOR VIEW19C14C36-AC8E-43BC-9DB6-C2AAF774C7DC|PANE__TAG" val="_"/>
</p:tagLst>
</file>

<file path=ppt/tags/tag2584.xml><?xml version="1.0" encoding="utf-8"?>
<p:tagLst xmlns:p="http://schemas.openxmlformats.org/presentationml/2006/main">
  <p:tag name="_INSTRUCTOR VIEW19C14C36-AC8E-43BC-9DB6-C2AAF774C7DC|PANE__TAG" val="_"/>
</p:tagLst>
</file>

<file path=ppt/tags/tag2585.xml><?xml version="1.0" encoding="utf-8"?>
<p:tagLst xmlns:p="http://schemas.openxmlformats.org/presentationml/2006/main">
  <p:tag name="_INSTRUCTOR VIEW19C14C36-AC8E-43BC-9DB6-C2AAF774C7DC|PANE__TAG" val="_"/>
</p:tagLst>
</file>

<file path=ppt/tags/tag2586.xml><?xml version="1.0" encoding="utf-8"?>
<p:tagLst xmlns:p="http://schemas.openxmlformats.org/presentationml/2006/main">
  <p:tag name="_INSTRUCTOR VIEW19C14C36-AC8E-43BC-9DB6-C2AAF774C7DC|PANE__TAG" val="_"/>
</p:tagLst>
</file>

<file path=ppt/tags/tag2587.xml><?xml version="1.0" encoding="utf-8"?>
<p:tagLst xmlns:p="http://schemas.openxmlformats.org/presentationml/2006/main">
  <p:tag name="_INSTRUCTOR VIEW19C14C36-AC8E-43BC-9DB6-C2AAF774C7DC|PANE__TAG" val="_"/>
</p:tagLst>
</file>

<file path=ppt/tags/tag2588.xml><?xml version="1.0" encoding="utf-8"?>
<p:tagLst xmlns:p="http://schemas.openxmlformats.org/presentationml/2006/main">
  <p:tag name="_INSTRUCTOR VIEW19C14C36-AC8E-43BC-9DB6-C2AAF774C7DC|PANE__TAG" val="_"/>
</p:tagLst>
</file>

<file path=ppt/tags/tag2589.xml><?xml version="1.0" encoding="utf-8"?>
<p:tagLst xmlns:p="http://schemas.openxmlformats.org/presentationml/2006/main">
  <p:tag name="_INSTRUCTOR VIEW19C14C36-AC8E-43BC-9DB6-C2AAF774C7DC|PANE__TAG" val="_"/>
</p:tagLst>
</file>

<file path=ppt/tags/tag259.xml><?xml version="1.0" encoding="utf-8"?>
<p:tagLst xmlns:p="http://schemas.openxmlformats.org/presentationml/2006/main">
  <p:tag name="_INSTRUCTOR VIEW19C14C36-AC8E-43BC-9DB6-C2AAF774C7DC|PANE__TAG" val="_"/>
</p:tagLst>
</file>

<file path=ppt/tags/tag2590.xml><?xml version="1.0" encoding="utf-8"?>
<p:tagLst xmlns:p="http://schemas.openxmlformats.org/presentationml/2006/main">
  <p:tag name="_INSTRUCTOR VIEW19C14C36-AC8E-43BC-9DB6-C2AAF774C7DC|PANE__TAG" val="_"/>
</p:tagLst>
</file>

<file path=ppt/tags/tag2591.xml><?xml version="1.0" encoding="utf-8"?>
<p:tagLst xmlns:p="http://schemas.openxmlformats.org/presentationml/2006/main">
  <p:tag name="_INSTRUCTOR VIEW19C14C36-AC8E-43BC-9DB6-C2AAF774C7DC|PANE__TAG" val="_"/>
</p:tagLst>
</file>

<file path=ppt/tags/tag2592.xml><?xml version="1.0" encoding="utf-8"?>
<p:tagLst xmlns:p="http://schemas.openxmlformats.org/presentationml/2006/main">
  <p:tag name="_INSTRUCTOR VIEW19C14C36-AC8E-43BC-9DB6-C2AAF774C7DC|PANE__TAG" val="_"/>
</p:tagLst>
</file>

<file path=ppt/tags/tag2593.xml><?xml version="1.0" encoding="utf-8"?>
<p:tagLst xmlns:p="http://schemas.openxmlformats.org/presentationml/2006/main">
  <p:tag name="_INSTRUCTOR VIEW19C14C36-AC8E-43BC-9DB6-C2AAF774C7DC|PANE__TAG" val="_"/>
</p:tagLst>
</file>

<file path=ppt/tags/tag2594.xml><?xml version="1.0" encoding="utf-8"?>
<p:tagLst xmlns:p="http://schemas.openxmlformats.org/presentationml/2006/main">
  <p:tag name="_INSTRUCTOR VIEW19C14C36-AC8E-43BC-9DB6-C2AAF774C7DC|PANE__TAG" val="_"/>
</p:tagLst>
</file>

<file path=ppt/tags/tag2595.xml><?xml version="1.0" encoding="utf-8"?>
<p:tagLst xmlns:p="http://schemas.openxmlformats.org/presentationml/2006/main">
  <p:tag name="_INSTRUCTOR VIEW19C14C36-AC8E-43BC-9DB6-C2AAF774C7DC|PANE__TAG" val="_"/>
</p:tagLst>
</file>

<file path=ppt/tags/tag2596.xml><?xml version="1.0" encoding="utf-8"?>
<p:tagLst xmlns:p="http://schemas.openxmlformats.org/presentationml/2006/main">
  <p:tag name="_INSTRUCTOR VIEW19C14C36-AC8E-43BC-9DB6-C2AAF774C7DC|PANE__TAG" val="_"/>
</p:tagLst>
</file>

<file path=ppt/tags/tag2597.xml><?xml version="1.0" encoding="utf-8"?>
<p:tagLst xmlns:p="http://schemas.openxmlformats.org/presentationml/2006/main">
  <p:tag name="_INSTRUCTOR VIEW19C14C36-AC8E-43BC-9DB6-C2AAF774C7DC|PANE__TAG" val="_"/>
</p:tagLst>
</file>

<file path=ppt/tags/tag2598.xml><?xml version="1.0" encoding="utf-8"?>
<p:tagLst xmlns:p="http://schemas.openxmlformats.org/presentationml/2006/main">
  <p:tag name="_INSTRUCTOR VIEW19C14C36-AC8E-43BC-9DB6-C2AAF774C7DC|PANE__TAG" val="_"/>
</p:tagLst>
</file>

<file path=ppt/tags/tag2599.xml><?xml version="1.0" encoding="utf-8"?>
<p:tagLst xmlns:p="http://schemas.openxmlformats.org/presentationml/2006/main">
  <p:tag name="_INSTRUCTOR VIEW19C14C36-AC8E-43BC-9DB6-C2AAF774C7DC|PANE__TAG" val="_"/>
</p:tagLst>
</file>

<file path=ppt/tags/tag26.xml><?xml version="1.0" encoding="utf-8"?>
<p:tagLst xmlns:p="http://schemas.openxmlformats.org/presentationml/2006/main">
  <p:tag name="_INSTRUCTOR VIEW19C14C36-AC8E-43BC-9DB6-C2AAF774C7DC|PANE__TAG" val="_"/>
</p:tagLst>
</file>

<file path=ppt/tags/tag260.xml><?xml version="1.0" encoding="utf-8"?>
<p:tagLst xmlns:p="http://schemas.openxmlformats.org/presentationml/2006/main">
  <p:tag name="_INSTRUCTOR VIEW19C14C36-AC8E-43BC-9DB6-C2AAF774C7DC|PANE__TAG" val="_"/>
</p:tagLst>
</file>

<file path=ppt/tags/tag2600.xml><?xml version="1.0" encoding="utf-8"?>
<p:tagLst xmlns:p="http://schemas.openxmlformats.org/presentationml/2006/main">
  <p:tag name="_INSTRUCTOR VIEW19C14C36-AC8E-43BC-9DB6-C2AAF774C7DC|PANE__TAG" val="_"/>
</p:tagLst>
</file>

<file path=ppt/tags/tag2601.xml><?xml version="1.0" encoding="utf-8"?>
<p:tagLst xmlns:p="http://schemas.openxmlformats.org/presentationml/2006/main">
  <p:tag name="_INSTRUCTOR VIEW19C14C36-AC8E-43BC-9DB6-C2AAF774C7DC|PANE__TAG" val="_"/>
</p:tagLst>
</file>

<file path=ppt/tags/tag2602.xml><?xml version="1.0" encoding="utf-8"?>
<p:tagLst xmlns:p="http://schemas.openxmlformats.org/presentationml/2006/main">
  <p:tag name="_INSTRUCTOR VIEW19C14C36-AC8E-43BC-9DB6-C2AAF774C7DC|PANE__TAG" val="_"/>
</p:tagLst>
</file>

<file path=ppt/tags/tag2603.xml><?xml version="1.0" encoding="utf-8"?>
<p:tagLst xmlns:p="http://schemas.openxmlformats.org/presentationml/2006/main">
  <p:tag name="_INSTRUCTOR VIEW19C14C36-AC8E-43BC-9DB6-C2AAF774C7DC|PANE__TAG" val="_"/>
</p:tagLst>
</file>

<file path=ppt/tags/tag2604.xml><?xml version="1.0" encoding="utf-8"?>
<p:tagLst xmlns:p="http://schemas.openxmlformats.org/presentationml/2006/main">
  <p:tag name="_INSTRUCTOR VIEW19C14C36-AC8E-43BC-9DB6-C2AAF774C7DC|PANE__TAG" val="_"/>
</p:tagLst>
</file>

<file path=ppt/tags/tag2605.xml><?xml version="1.0" encoding="utf-8"?>
<p:tagLst xmlns:p="http://schemas.openxmlformats.org/presentationml/2006/main">
  <p:tag name="_INSTRUCTOR VIEW19C14C36-AC8E-43BC-9DB6-C2AAF774C7DC|PANE__TAG" val="_"/>
</p:tagLst>
</file>

<file path=ppt/tags/tag2606.xml><?xml version="1.0" encoding="utf-8"?>
<p:tagLst xmlns:p="http://schemas.openxmlformats.org/presentationml/2006/main">
  <p:tag name="_INSTRUCTOR VIEW19C14C36-AC8E-43BC-9DB6-C2AAF774C7DC|PANE__TAG" val="_"/>
</p:tagLst>
</file>

<file path=ppt/tags/tag2607.xml><?xml version="1.0" encoding="utf-8"?>
<p:tagLst xmlns:p="http://schemas.openxmlformats.org/presentationml/2006/main">
  <p:tag name="_INSTRUCTOR VIEW19C14C36-AC8E-43BC-9DB6-C2AAF774C7DC|PANE__TAG" val="_"/>
</p:tagLst>
</file>

<file path=ppt/tags/tag2608.xml><?xml version="1.0" encoding="utf-8"?>
<p:tagLst xmlns:p="http://schemas.openxmlformats.org/presentationml/2006/main">
  <p:tag name="_INSTRUCTOR VIEW19C14C36-AC8E-43BC-9DB6-C2AAF774C7DC|PANE__TAG" val="_"/>
</p:tagLst>
</file>

<file path=ppt/tags/tag2609.xml><?xml version="1.0" encoding="utf-8"?>
<p:tagLst xmlns:p="http://schemas.openxmlformats.org/presentationml/2006/main">
  <p:tag name="_INSTRUCTOR VIEW19C14C36-AC8E-43BC-9DB6-C2AAF774C7DC|PANE__TAG" val="_"/>
</p:tagLst>
</file>

<file path=ppt/tags/tag261.xml><?xml version="1.0" encoding="utf-8"?>
<p:tagLst xmlns:p="http://schemas.openxmlformats.org/presentationml/2006/main">
  <p:tag name="_INSTRUCTOR VIEW19C14C36-AC8E-43BC-9DB6-C2AAF774C7DC|PANE__TAG" val="_"/>
</p:tagLst>
</file>

<file path=ppt/tags/tag2610.xml><?xml version="1.0" encoding="utf-8"?>
<p:tagLst xmlns:p="http://schemas.openxmlformats.org/presentationml/2006/main">
  <p:tag name="_INSTRUCTOR VIEW19C14C36-AC8E-43BC-9DB6-C2AAF774C7DC|PANE__TAG" val="_"/>
</p:tagLst>
</file>

<file path=ppt/tags/tag2611.xml><?xml version="1.0" encoding="utf-8"?>
<p:tagLst xmlns:p="http://schemas.openxmlformats.org/presentationml/2006/main">
  <p:tag name="_INSTRUCTOR VIEW19C14C36-AC8E-43BC-9DB6-C2AAF774C7DC|PANE__TAG" val="_"/>
</p:tagLst>
</file>

<file path=ppt/tags/tag2612.xml><?xml version="1.0" encoding="utf-8"?>
<p:tagLst xmlns:p="http://schemas.openxmlformats.org/presentationml/2006/main">
  <p:tag name="_INSTRUCTOR VIEW19C14C36-AC8E-43BC-9DB6-C2AAF774C7DC|PANE__TAG" val="_"/>
</p:tagLst>
</file>

<file path=ppt/tags/tag2613.xml><?xml version="1.0" encoding="utf-8"?>
<p:tagLst xmlns:p="http://schemas.openxmlformats.org/presentationml/2006/main">
  <p:tag name="_INSTRUCTOR VIEW19C14C36-AC8E-43BC-9DB6-C2AAF774C7DC|PANE__TAG" val="_"/>
</p:tagLst>
</file>

<file path=ppt/tags/tag2614.xml><?xml version="1.0" encoding="utf-8"?>
<p:tagLst xmlns:p="http://schemas.openxmlformats.org/presentationml/2006/main">
  <p:tag name="_INSTRUCTOR VIEW19C14C36-AC8E-43BC-9DB6-C2AAF774C7DC|PANE__TAG" val="_"/>
</p:tagLst>
</file>

<file path=ppt/tags/tag2615.xml><?xml version="1.0" encoding="utf-8"?>
<p:tagLst xmlns:p="http://schemas.openxmlformats.org/presentationml/2006/main">
  <p:tag name="_INSTRUCTOR VIEW19C14C36-AC8E-43BC-9DB6-C2AAF774C7DC|PANE__TAG" val="_"/>
</p:tagLst>
</file>

<file path=ppt/tags/tag2616.xml><?xml version="1.0" encoding="utf-8"?>
<p:tagLst xmlns:p="http://schemas.openxmlformats.org/presentationml/2006/main">
  <p:tag name="_INSTRUCTOR VIEW19C14C36-AC8E-43BC-9DB6-C2AAF774C7DC|PANE__TAG" val="_"/>
</p:tagLst>
</file>

<file path=ppt/tags/tag2617.xml><?xml version="1.0" encoding="utf-8"?>
<p:tagLst xmlns:p="http://schemas.openxmlformats.org/presentationml/2006/main">
  <p:tag name="_INSTRUCTOR VIEW19C14C36-AC8E-43BC-9DB6-C2AAF774C7DC|PANE__TAG" val="_"/>
</p:tagLst>
</file>

<file path=ppt/tags/tag2618.xml><?xml version="1.0" encoding="utf-8"?>
<p:tagLst xmlns:p="http://schemas.openxmlformats.org/presentationml/2006/main">
  <p:tag name="_INSTRUCTOR VIEW19C14C36-AC8E-43BC-9DB6-C2AAF774C7DC|PANE__TAG" val="_"/>
</p:tagLst>
</file>

<file path=ppt/tags/tag2619.xml><?xml version="1.0" encoding="utf-8"?>
<p:tagLst xmlns:p="http://schemas.openxmlformats.org/presentationml/2006/main">
  <p:tag name="_INSTRUCTOR VIEW19C14C36-AC8E-43BC-9DB6-C2AAF774C7DC|PANE__TAG" val="_"/>
</p:tagLst>
</file>

<file path=ppt/tags/tag262.xml><?xml version="1.0" encoding="utf-8"?>
<p:tagLst xmlns:p="http://schemas.openxmlformats.org/presentationml/2006/main">
  <p:tag name="_INSTRUCTOR VIEW19C14C36-AC8E-43BC-9DB6-C2AAF774C7DC|PANE__TAG" val="_"/>
</p:tagLst>
</file>

<file path=ppt/tags/tag2620.xml><?xml version="1.0" encoding="utf-8"?>
<p:tagLst xmlns:p="http://schemas.openxmlformats.org/presentationml/2006/main">
  <p:tag name="_INSTRUCTOR VIEW19C14C36-AC8E-43BC-9DB6-C2AAF774C7DC|PANE__TAG" val="_"/>
</p:tagLst>
</file>

<file path=ppt/tags/tag2621.xml><?xml version="1.0" encoding="utf-8"?>
<p:tagLst xmlns:p="http://schemas.openxmlformats.org/presentationml/2006/main">
  <p:tag name="_INSTRUCTOR VIEW19C14C36-AC8E-43BC-9DB6-C2AAF774C7DC|PANE__TAG" val="_"/>
</p:tagLst>
</file>

<file path=ppt/tags/tag2622.xml><?xml version="1.0" encoding="utf-8"?>
<p:tagLst xmlns:p="http://schemas.openxmlformats.org/presentationml/2006/main">
  <p:tag name="_INSTRUCTOR VIEW19C14C36-AC8E-43BC-9DB6-C2AAF774C7DC|PANE__TAG" val="_"/>
</p:tagLst>
</file>

<file path=ppt/tags/tag2623.xml><?xml version="1.0" encoding="utf-8"?>
<p:tagLst xmlns:p="http://schemas.openxmlformats.org/presentationml/2006/main">
  <p:tag name="_INSTRUCTOR VIEW19C14C36-AC8E-43BC-9DB6-C2AAF774C7DC|PANE__TAG" val="_"/>
</p:tagLst>
</file>

<file path=ppt/tags/tag2624.xml><?xml version="1.0" encoding="utf-8"?>
<p:tagLst xmlns:p="http://schemas.openxmlformats.org/presentationml/2006/main">
  <p:tag name="_INSTRUCTOR VIEW19C14C36-AC8E-43BC-9DB6-C2AAF774C7DC|PANE__TAG" val="_"/>
</p:tagLst>
</file>

<file path=ppt/tags/tag2625.xml><?xml version="1.0" encoding="utf-8"?>
<p:tagLst xmlns:p="http://schemas.openxmlformats.org/presentationml/2006/main">
  <p:tag name="_INSTRUCTOR VIEW19C14C36-AC8E-43BC-9DB6-C2AAF774C7DC|PANE__TAG" val="_"/>
</p:tagLst>
</file>

<file path=ppt/tags/tag2626.xml><?xml version="1.0" encoding="utf-8"?>
<p:tagLst xmlns:p="http://schemas.openxmlformats.org/presentationml/2006/main">
  <p:tag name="_INSTRUCTOR VIEW19C14C36-AC8E-43BC-9DB6-C2AAF774C7DC|PANE__TAG" val="_"/>
</p:tagLst>
</file>

<file path=ppt/tags/tag2627.xml><?xml version="1.0" encoding="utf-8"?>
<p:tagLst xmlns:p="http://schemas.openxmlformats.org/presentationml/2006/main">
  <p:tag name="_INSTRUCTOR VIEW19C14C36-AC8E-43BC-9DB6-C2AAF774C7DC|PANE__TAG" val="_"/>
</p:tagLst>
</file>

<file path=ppt/tags/tag2628.xml><?xml version="1.0" encoding="utf-8"?>
<p:tagLst xmlns:p="http://schemas.openxmlformats.org/presentationml/2006/main">
  <p:tag name="_INSTRUCTOR VIEW19C14C36-AC8E-43BC-9DB6-C2AAF774C7DC|PANE__TAG" val="_"/>
</p:tagLst>
</file>

<file path=ppt/tags/tag2629.xml><?xml version="1.0" encoding="utf-8"?>
<p:tagLst xmlns:p="http://schemas.openxmlformats.org/presentationml/2006/main">
  <p:tag name="_INSTRUCTOR VIEW19C14C36-AC8E-43BC-9DB6-C2AAF774C7DC|PANE__TAG" val="_"/>
</p:tagLst>
</file>

<file path=ppt/tags/tag263.xml><?xml version="1.0" encoding="utf-8"?>
<p:tagLst xmlns:p="http://schemas.openxmlformats.org/presentationml/2006/main">
  <p:tag name="_INSTRUCTOR VIEW19C14C36-AC8E-43BC-9DB6-C2AAF774C7DC|PANE__TAG" val="_"/>
</p:tagLst>
</file>

<file path=ppt/tags/tag2630.xml><?xml version="1.0" encoding="utf-8"?>
<p:tagLst xmlns:p="http://schemas.openxmlformats.org/presentationml/2006/main">
  <p:tag name="_INSTRUCTOR VIEW19C14C36-AC8E-43BC-9DB6-C2AAF774C7DC|PANE__TAG" val="_"/>
</p:tagLst>
</file>

<file path=ppt/tags/tag2631.xml><?xml version="1.0" encoding="utf-8"?>
<p:tagLst xmlns:p="http://schemas.openxmlformats.org/presentationml/2006/main">
  <p:tag name="_INSTRUCTOR VIEW19C14C36-AC8E-43BC-9DB6-C2AAF774C7DC|PANE__TAG" val="_"/>
</p:tagLst>
</file>

<file path=ppt/tags/tag2632.xml><?xml version="1.0" encoding="utf-8"?>
<p:tagLst xmlns:p="http://schemas.openxmlformats.org/presentationml/2006/main">
  <p:tag name="_INSTRUCTOR VIEW19C14C36-AC8E-43BC-9DB6-C2AAF774C7DC|PANE__TAG" val="_"/>
</p:tagLst>
</file>

<file path=ppt/tags/tag2633.xml><?xml version="1.0" encoding="utf-8"?>
<p:tagLst xmlns:p="http://schemas.openxmlformats.org/presentationml/2006/main">
  <p:tag name="_INSTRUCTOR VIEW19C14C36-AC8E-43BC-9DB6-C2AAF774C7DC|PANE__TAG" val="_"/>
</p:tagLst>
</file>

<file path=ppt/tags/tag2634.xml><?xml version="1.0" encoding="utf-8"?>
<p:tagLst xmlns:p="http://schemas.openxmlformats.org/presentationml/2006/main">
  <p:tag name="_INSTRUCTOR VIEW19C14C36-AC8E-43BC-9DB6-C2AAF774C7DC|PANE__TAG" val="_"/>
</p:tagLst>
</file>

<file path=ppt/tags/tag2635.xml><?xml version="1.0" encoding="utf-8"?>
<p:tagLst xmlns:p="http://schemas.openxmlformats.org/presentationml/2006/main">
  <p:tag name="_INSTRUCTOR VIEW19C14C36-AC8E-43BC-9DB6-C2AAF774C7DC|PANE__TAG" val="_"/>
</p:tagLst>
</file>

<file path=ppt/tags/tag2636.xml><?xml version="1.0" encoding="utf-8"?>
<p:tagLst xmlns:p="http://schemas.openxmlformats.org/presentationml/2006/main">
  <p:tag name="_INSTRUCTOR VIEW19C14C36-AC8E-43BC-9DB6-C2AAF774C7DC|PANE__TAG" val="_"/>
</p:tagLst>
</file>

<file path=ppt/tags/tag2637.xml><?xml version="1.0" encoding="utf-8"?>
<p:tagLst xmlns:p="http://schemas.openxmlformats.org/presentationml/2006/main">
  <p:tag name="_INSTRUCTOR VIEW19C14C36-AC8E-43BC-9DB6-C2AAF774C7DC|PANE__TAG" val="_"/>
</p:tagLst>
</file>

<file path=ppt/tags/tag2638.xml><?xml version="1.0" encoding="utf-8"?>
<p:tagLst xmlns:p="http://schemas.openxmlformats.org/presentationml/2006/main">
  <p:tag name="_INSTRUCTOR VIEW19C14C36-AC8E-43BC-9DB6-C2AAF774C7DC|PANE__TAG" val="_"/>
</p:tagLst>
</file>

<file path=ppt/tags/tag2639.xml><?xml version="1.0" encoding="utf-8"?>
<p:tagLst xmlns:p="http://schemas.openxmlformats.org/presentationml/2006/main">
  <p:tag name="_INSTRUCTOR VIEW19C14C36-AC8E-43BC-9DB6-C2AAF774C7DC|PANE__TAG" val="_"/>
</p:tagLst>
</file>

<file path=ppt/tags/tag264.xml><?xml version="1.0" encoding="utf-8"?>
<p:tagLst xmlns:p="http://schemas.openxmlformats.org/presentationml/2006/main">
  <p:tag name="_INSTRUCTOR VIEW19C14C36-AC8E-43BC-9DB6-C2AAF774C7DC|PANE__TAG" val="_"/>
</p:tagLst>
</file>

<file path=ppt/tags/tag2640.xml><?xml version="1.0" encoding="utf-8"?>
<p:tagLst xmlns:p="http://schemas.openxmlformats.org/presentationml/2006/main">
  <p:tag name="_INSTRUCTOR VIEW19C14C36-AC8E-43BC-9DB6-C2AAF774C7DC|PANE__TAG" val="_"/>
</p:tagLst>
</file>

<file path=ppt/tags/tag2641.xml><?xml version="1.0" encoding="utf-8"?>
<p:tagLst xmlns:p="http://schemas.openxmlformats.org/presentationml/2006/main">
  <p:tag name="_INSTRUCTOR VIEW19C14C36-AC8E-43BC-9DB6-C2AAF774C7DC|PANE__TAG" val="_"/>
</p:tagLst>
</file>

<file path=ppt/tags/tag2642.xml><?xml version="1.0" encoding="utf-8"?>
<p:tagLst xmlns:p="http://schemas.openxmlformats.org/presentationml/2006/main">
  <p:tag name="_INSTRUCTOR VIEW19C14C36-AC8E-43BC-9DB6-C2AAF774C7DC|PANE__TAG" val="_"/>
</p:tagLst>
</file>

<file path=ppt/tags/tag2643.xml><?xml version="1.0" encoding="utf-8"?>
<p:tagLst xmlns:p="http://schemas.openxmlformats.org/presentationml/2006/main">
  <p:tag name="_INSTRUCTOR VIEW19C14C36-AC8E-43BC-9DB6-C2AAF774C7DC|PANE__TAG" val="_"/>
</p:tagLst>
</file>

<file path=ppt/tags/tag2644.xml><?xml version="1.0" encoding="utf-8"?>
<p:tagLst xmlns:p="http://schemas.openxmlformats.org/presentationml/2006/main">
  <p:tag name="_INSTRUCTOR VIEW19C14C36-AC8E-43BC-9DB6-C2AAF774C7DC|PANE__TAG" val="_"/>
</p:tagLst>
</file>

<file path=ppt/tags/tag2645.xml><?xml version="1.0" encoding="utf-8"?>
<p:tagLst xmlns:p="http://schemas.openxmlformats.org/presentationml/2006/main">
  <p:tag name="_INSTRUCTOR VIEW19C14C36-AC8E-43BC-9DB6-C2AAF774C7DC|PANE__TAG" val="_"/>
</p:tagLst>
</file>

<file path=ppt/tags/tag2646.xml><?xml version="1.0" encoding="utf-8"?>
<p:tagLst xmlns:p="http://schemas.openxmlformats.org/presentationml/2006/main">
  <p:tag name="_INSTRUCTOR VIEW19C14C36-AC8E-43BC-9DB6-C2AAF774C7DC|PANE__TAG" val="_"/>
</p:tagLst>
</file>

<file path=ppt/tags/tag2647.xml><?xml version="1.0" encoding="utf-8"?>
<p:tagLst xmlns:p="http://schemas.openxmlformats.org/presentationml/2006/main">
  <p:tag name="_INSTRUCTOR VIEW19C14C36-AC8E-43BC-9DB6-C2AAF774C7DC|PANE__TAG" val="_"/>
</p:tagLst>
</file>

<file path=ppt/tags/tag2648.xml><?xml version="1.0" encoding="utf-8"?>
<p:tagLst xmlns:p="http://schemas.openxmlformats.org/presentationml/2006/main">
  <p:tag name="_INSTRUCTOR VIEW19C14C36-AC8E-43BC-9DB6-C2AAF774C7DC|PANE__TAG" val="_"/>
</p:tagLst>
</file>

<file path=ppt/tags/tag2649.xml><?xml version="1.0" encoding="utf-8"?>
<p:tagLst xmlns:p="http://schemas.openxmlformats.org/presentationml/2006/main">
  <p:tag name="_INSTRUCTOR VIEW19C14C36-AC8E-43BC-9DB6-C2AAF774C7DC|PANE__TAG" val="_"/>
</p:tagLst>
</file>

<file path=ppt/tags/tag265.xml><?xml version="1.0" encoding="utf-8"?>
<p:tagLst xmlns:p="http://schemas.openxmlformats.org/presentationml/2006/main">
  <p:tag name="_INSTRUCTOR VIEW19C14C36-AC8E-43BC-9DB6-C2AAF774C7DC|PANE__TAG" val="_"/>
</p:tagLst>
</file>

<file path=ppt/tags/tag2650.xml><?xml version="1.0" encoding="utf-8"?>
<p:tagLst xmlns:p="http://schemas.openxmlformats.org/presentationml/2006/main">
  <p:tag name="_INSTRUCTOR VIEW19C14C36-AC8E-43BC-9DB6-C2AAF774C7DC|PANE__TAG" val="_"/>
</p:tagLst>
</file>

<file path=ppt/tags/tag2651.xml><?xml version="1.0" encoding="utf-8"?>
<p:tagLst xmlns:p="http://schemas.openxmlformats.org/presentationml/2006/main">
  <p:tag name="_INSTRUCTOR VIEW19C14C36-AC8E-43BC-9DB6-C2AAF774C7DC|PANE__TAG" val="_"/>
</p:tagLst>
</file>

<file path=ppt/tags/tag2652.xml><?xml version="1.0" encoding="utf-8"?>
<p:tagLst xmlns:p="http://schemas.openxmlformats.org/presentationml/2006/main">
  <p:tag name="_INSTRUCTOR VIEW19C14C36-AC8E-43BC-9DB6-C2AAF774C7DC|PANE__TAG" val="_"/>
</p:tagLst>
</file>

<file path=ppt/tags/tag2653.xml><?xml version="1.0" encoding="utf-8"?>
<p:tagLst xmlns:p="http://schemas.openxmlformats.org/presentationml/2006/main">
  <p:tag name="_INSTRUCTOR VIEW19C14C36-AC8E-43BC-9DB6-C2AAF774C7DC|PANE__TAG" val="_"/>
</p:tagLst>
</file>

<file path=ppt/tags/tag2654.xml><?xml version="1.0" encoding="utf-8"?>
<p:tagLst xmlns:p="http://schemas.openxmlformats.org/presentationml/2006/main">
  <p:tag name="_INSTRUCTOR VIEW19C14C36-AC8E-43BC-9DB6-C2AAF774C7DC|PANE__TAG" val="_"/>
</p:tagLst>
</file>

<file path=ppt/tags/tag2655.xml><?xml version="1.0" encoding="utf-8"?>
<p:tagLst xmlns:p="http://schemas.openxmlformats.org/presentationml/2006/main">
  <p:tag name="_INSTRUCTOR VIEW19C14C36-AC8E-43BC-9DB6-C2AAF774C7DC|PANE__TAG" val="_"/>
</p:tagLst>
</file>

<file path=ppt/tags/tag2656.xml><?xml version="1.0" encoding="utf-8"?>
<p:tagLst xmlns:p="http://schemas.openxmlformats.org/presentationml/2006/main">
  <p:tag name="_INSTRUCTOR VIEW19C14C36-AC8E-43BC-9DB6-C2AAF774C7DC|PANE__TAG" val="_"/>
</p:tagLst>
</file>

<file path=ppt/tags/tag2657.xml><?xml version="1.0" encoding="utf-8"?>
<p:tagLst xmlns:p="http://schemas.openxmlformats.org/presentationml/2006/main">
  <p:tag name="_INSTRUCTOR VIEW19C14C36-AC8E-43BC-9DB6-C2AAF774C7DC|PANE__TAG" val="_"/>
</p:tagLst>
</file>

<file path=ppt/tags/tag2658.xml><?xml version="1.0" encoding="utf-8"?>
<p:tagLst xmlns:p="http://schemas.openxmlformats.org/presentationml/2006/main">
  <p:tag name="_INSTRUCTOR VIEW19C14C36-AC8E-43BC-9DB6-C2AAF774C7DC|PANE__TAG" val="_"/>
</p:tagLst>
</file>

<file path=ppt/tags/tag2659.xml><?xml version="1.0" encoding="utf-8"?>
<p:tagLst xmlns:p="http://schemas.openxmlformats.org/presentationml/2006/main">
  <p:tag name="_INSTRUCTOR VIEW19C14C36-AC8E-43BC-9DB6-C2AAF774C7DC|PANE__TAG" val="_"/>
</p:tagLst>
</file>

<file path=ppt/tags/tag266.xml><?xml version="1.0" encoding="utf-8"?>
<p:tagLst xmlns:p="http://schemas.openxmlformats.org/presentationml/2006/main">
  <p:tag name="_INSTRUCTOR VIEW19C14C36-AC8E-43BC-9DB6-C2AAF774C7DC|PANE__TAG" val="_"/>
</p:tagLst>
</file>

<file path=ppt/tags/tag2660.xml><?xml version="1.0" encoding="utf-8"?>
<p:tagLst xmlns:p="http://schemas.openxmlformats.org/presentationml/2006/main">
  <p:tag name="_INSTRUCTOR VIEW19C14C36-AC8E-43BC-9DB6-C2AAF774C7DC|PANE__TAG" val="_"/>
</p:tagLst>
</file>

<file path=ppt/tags/tag2661.xml><?xml version="1.0" encoding="utf-8"?>
<p:tagLst xmlns:p="http://schemas.openxmlformats.org/presentationml/2006/main">
  <p:tag name="_INSTRUCTOR VIEW19C14C36-AC8E-43BC-9DB6-C2AAF774C7DC|PANE__TAG" val="_"/>
</p:tagLst>
</file>

<file path=ppt/tags/tag2662.xml><?xml version="1.0" encoding="utf-8"?>
<p:tagLst xmlns:p="http://schemas.openxmlformats.org/presentationml/2006/main">
  <p:tag name="_INSTRUCTOR VIEW19C14C36-AC8E-43BC-9DB6-C2AAF774C7DC|PANE__TAG" val="_"/>
</p:tagLst>
</file>

<file path=ppt/tags/tag2663.xml><?xml version="1.0" encoding="utf-8"?>
<p:tagLst xmlns:p="http://schemas.openxmlformats.org/presentationml/2006/main">
  <p:tag name="_INSTRUCTOR VIEW19C14C36-AC8E-43BC-9DB6-C2AAF774C7DC|PANE__TAG" val="_"/>
</p:tagLst>
</file>

<file path=ppt/tags/tag2664.xml><?xml version="1.0" encoding="utf-8"?>
<p:tagLst xmlns:p="http://schemas.openxmlformats.org/presentationml/2006/main">
  <p:tag name="_INSTRUCTOR VIEW19C14C36-AC8E-43BC-9DB6-C2AAF774C7DC|PANE__TAG" val="_"/>
</p:tagLst>
</file>

<file path=ppt/tags/tag2665.xml><?xml version="1.0" encoding="utf-8"?>
<p:tagLst xmlns:p="http://schemas.openxmlformats.org/presentationml/2006/main">
  <p:tag name="_INSTRUCTOR VIEW19C14C36-AC8E-43BC-9DB6-C2AAF774C7DC|PANE__TAG" val="_"/>
</p:tagLst>
</file>

<file path=ppt/tags/tag2666.xml><?xml version="1.0" encoding="utf-8"?>
<p:tagLst xmlns:p="http://schemas.openxmlformats.org/presentationml/2006/main">
  <p:tag name="_INSTRUCTOR VIEW19C14C36-AC8E-43BC-9DB6-C2AAF774C7DC|PANE__TAG" val="_"/>
</p:tagLst>
</file>

<file path=ppt/tags/tag2667.xml><?xml version="1.0" encoding="utf-8"?>
<p:tagLst xmlns:p="http://schemas.openxmlformats.org/presentationml/2006/main">
  <p:tag name="_INSTRUCTOR VIEW19C14C36-AC8E-43BC-9DB6-C2AAF774C7DC|PANE__TAG" val="_"/>
</p:tagLst>
</file>

<file path=ppt/tags/tag2668.xml><?xml version="1.0" encoding="utf-8"?>
<p:tagLst xmlns:p="http://schemas.openxmlformats.org/presentationml/2006/main">
  <p:tag name="_INSTRUCTOR VIEW19C14C36-AC8E-43BC-9DB6-C2AAF774C7DC|PANE__TAG" val="_"/>
</p:tagLst>
</file>

<file path=ppt/tags/tag2669.xml><?xml version="1.0" encoding="utf-8"?>
<p:tagLst xmlns:p="http://schemas.openxmlformats.org/presentationml/2006/main">
  <p:tag name="_INSTRUCTOR VIEW19C14C36-AC8E-43BC-9DB6-C2AAF774C7DC|PANE__TAG" val="_"/>
</p:tagLst>
</file>

<file path=ppt/tags/tag267.xml><?xml version="1.0" encoding="utf-8"?>
<p:tagLst xmlns:p="http://schemas.openxmlformats.org/presentationml/2006/main">
  <p:tag name="_INSTRUCTOR VIEW19C14C36-AC8E-43BC-9DB6-C2AAF774C7DC|PANE__TAG" val="_"/>
</p:tagLst>
</file>

<file path=ppt/tags/tag2670.xml><?xml version="1.0" encoding="utf-8"?>
<p:tagLst xmlns:p="http://schemas.openxmlformats.org/presentationml/2006/main">
  <p:tag name="_INSTRUCTOR VIEW19C14C36-AC8E-43BC-9DB6-C2AAF774C7DC|PANE__TAG" val="_"/>
</p:tagLst>
</file>

<file path=ppt/tags/tag2671.xml><?xml version="1.0" encoding="utf-8"?>
<p:tagLst xmlns:p="http://schemas.openxmlformats.org/presentationml/2006/main">
  <p:tag name="_INSTRUCTOR VIEW19C14C36-AC8E-43BC-9DB6-C2AAF774C7DC|PANE__TAG" val="_"/>
</p:tagLst>
</file>

<file path=ppt/tags/tag2672.xml><?xml version="1.0" encoding="utf-8"?>
<p:tagLst xmlns:p="http://schemas.openxmlformats.org/presentationml/2006/main">
  <p:tag name="_INSTRUCTOR VIEW19C14C36-AC8E-43BC-9DB6-C2AAF774C7DC|PANE__TAG" val="_"/>
</p:tagLst>
</file>

<file path=ppt/tags/tag2673.xml><?xml version="1.0" encoding="utf-8"?>
<p:tagLst xmlns:p="http://schemas.openxmlformats.org/presentationml/2006/main">
  <p:tag name="_INSTRUCTOR VIEW19C14C36-AC8E-43BC-9DB6-C2AAF774C7DC|PANE__TAG" val="_"/>
</p:tagLst>
</file>

<file path=ppt/tags/tag2674.xml><?xml version="1.0" encoding="utf-8"?>
<p:tagLst xmlns:p="http://schemas.openxmlformats.org/presentationml/2006/main">
  <p:tag name="_INSTRUCTOR VIEW19C14C36-AC8E-43BC-9DB6-C2AAF774C7DC|PANE__TAG" val="_"/>
</p:tagLst>
</file>

<file path=ppt/tags/tag2675.xml><?xml version="1.0" encoding="utf-8"?>
<p:tagLst xmlns:p="http://schemas.openxmlformats.org/presentationml/2006/main">
  <p:tag name="_INSTRUCTOR VIEW19C14C36-AC8E-43BC-9DB6-C2AAF774C7DC|PANE__TAG" val="_"/>
</p:tagLst>
</file>

<file path=ppt/tags/tag2676.xml><?xml version="1.0" encoding="utf-8"?>
<p:tagLst xmlns:p="http://schemas.openxmlformats.org/presentationml/2006/main">
  <p:tag name="_INSTRUCTOR VIEW19C14C36-AC8E-43BC-9DB6-C2AAF774C7DC|PANE__TAG" val="_"/>
</p:tagLst>
</file>

<file path=ppt/tags/tag2677.xml><?xml version="1.0" encoding="utf-8"?>
<p:tagLst xmlns:p="http://schemas.openxmlformats.org/presentationml/2006/main">
  <p:tag name="_INSTRUCTOR VIEW19C14C36-AC8E-43BC-9DB6-C2AAF774C7DC|PANE__TAG" val="_"/>
</p:tagLst>
</file>

<file path=ppt/tags/tag2678.xml><?xml version="1.0" encoding="utf-8"?>
<p:tagLst xmlns:p="http://schemas.openxmlformats.org/presentationml/2006/main">
  <p:tag name="_INSTRUCTOR VIEW19C14C36-AC8E-43BC-9DB6-C2AAF774C7DC|PANE__TAG" val="_"/>
</p:tagLst>
</file>

<file path=ppt/tags/tag2679.xml><?xml version="1.0" encoding="utf-8"?>
<p:tagLst xmlns:p="http://schemas.openxmlformats.org/presentationml/2006/main">
  <p:tag name="_INSTRUCTOR VIEW19C14C36-AC8E-43BC-9DB6-C2AAF774C7DC|PANE__TAG" val="_"/>
</p:tagLst>
</file>

<file path=ppt/tags/tag268.xml><?xml version="1.0" encoding="utf-8"?>
<p:tagLst xmlns:p="http://schemas.openxmlformats.org/presentationml/2006/main">
  <p:tag name="_INSTRUCTOR VIEW19C14C36-AC8E-43BC-9DB6-C2AAF774C7DC|PANE__TAG" val="_"/>
</p:tagLst>
</file>

<file path=ppt/tags/tag2680.xml><?xml version="1.0" encoding="utf-8"?>
<p:tagLst xmlns:p="http://schemas.openxmlformats.org/presentationml/2006/main">
  <p:tag name="_INSTRUCTOR VIEW19C14C36-AC8E-43BC-9DB6-C2AAF774C7DC|PANE__TAG" val="_"/>
</p:tagLst>
</file>

<file path=ppt/tags/tag2681.xml><?xml version="1.0" encoding="utf-8"?>
<p:tagLst xmlns:p="http://schemas.openxmlformats.org/presentationml/2006/main">
  <p:tag name="_INSTRUCTOR VIEW19C14C36-AC8E-43BC-9DB6-C2AAF774C7DC|PANE__TAG" val="_"/>
</p:tagLst>
</file>

<file path=ppt/tags/tag2682.xml><?xml version="1.0" encoding="utf-8"?>
<p:tagLst xmlns:p="http://schemas.openxmlformats.org/presentationml/2006/main">
  <p:tag name="_INSTRUCTOR VIEW19C14C36-AC8E-43BC-9DB6-C2AAF774C7DC|PANE__TAG" val="_"/>
</p:tagLst>
</file>

<file path=ppt/tags/tag2683.xml><?xml version="1.0" encoding="utf-8"?>
<p:tagLst xmlns:p="http://schemas.openxmlformats.org/presentationml/2006/main">
  <p:tag name="_INSTRUCTOR VIEW19C14C36-AC8E-43BC-9DB6-C2AAF774C7DC|PANE__TAG" val="_"/>
</p:tagLst>
</file>

<file path=ppt/tags/tag2684.xml><?xml version="1.0" encoding="utf-8"?>
<p:tagLst xmlns:p="http://schemas.openxmlformats.org/presentationml/2006/main">
  <p:tag name="_INSTRUCTOR VIEW19C14C36-AC8E-43BC-9DB6-C2AAF774C7DC|PANE__TAG" val="_"/>
</p:tagLst>
</file>

<file path=ppt/tags/tag2685.xml><?xml version="1.0" encoding="utf-8"?>
<p:tagLst xmlns:p="http://schemas.openxmlformats.org/presentationml/2006/main">
  <p:tag name="_INSTRUCTOR VIEW19C14C36-AC8E-43BC-9DB6-C2AAF774C7DC|PANE__TAG" val="_"/>
</p:tagLst>
</file>

<file path=ppt/tags/tag2686.xml><?xml version="1.0" encoding="utf-8"?>
<p:tagLst xmlns:p="http://schemas.openxmlformats.org/presentationml/2006/main">
  <p:tag name="_INSTRUCTOR VIEW19C14C36-AC8E-43BC-9DB6-C2AAF774C7DC|PANE__TAG" val="_"/>
</p:tagLst>
</file>

<file path=ppt/tags/tag2687.xml><?xml version="1.0" encoding="utf-8"?>
<p:tagLst xmlns:p="http://schemas.openxmlformats.org/presentationml/2006/main">
  <p:tag name="_INSTRUCTOR VIEW19C14C36-AC8E-43BC-9DB6-C2AAF774C7DC|PANE__TAG" val="_"/>
</p:tagLst>
</file>

<file path=ppt/tags/tag2688.xml><?xml version="1.0" encoding="utf-8"?>
<p:tagLst xmlns:p="http://schemas.openxmlformats.org/presentationml/2006/main">
  <p:tag name="_INSTRUCTOR VIEW19C14C36-AC8E-43BC-9DB6-C2AAF774C7DC|PANE__TAG" val="_"/>
</p:tagLst>
</file>

<file path=ppt/tags/tag2689.xml><?xml version="1.0" encoding="utf-8"?>
<p:tagLst xmlns:p="http://schemas.openxmlformats.org/presentationml/2006/main">
  <p:tag name="_INSTRUCTOR VIEW19C14C36-AC8E-43BC-9DB6-C2AAF774C7DC|PANE__TAG" val="_"/>
</p:tagLst>
</file>

<file path=ppt/tags/tag269.xml><?xml version="1.0" encoding="utf-8"?>
<p:tagLst xmlns:p="http://schemas.openxmlformats.org/presentationml/2006/main">
  <p:tag name="_INSTRUCTOR VIEW19C14C36-AC8E-43BC-9DB6-C2AAF774C7DC|PANE__TAG" val="_"/>
</p:tagLst>
</file>

<file path=ppt/tags/tag2690.xml><?xml version="1.0" encoding="utf-8"?>
<p:tagLst xmlns:p="http://schemas.openxmlformats.org/presentationml/2006/main">
  <p:tag name="_INSTRUCTOR VIEW19C14C36-AC8E-43BC-9DB6-C2AAF774C7DC|PANE__TAG" val="_"/>
</p:tagLst>
</file>

<file path=ppt/tags/tag2691.xml><?xml version="1.0" encoding="utf-8"?>
<p:tagLst xmlns:p="http://schemas.openxmlformats.org/presentationml/2006/main">
  <p:tag name="_INSTRUCTOR VIEW19C14C36-AC8E-43BC-9DB6-C2AAF774C7DC|PANE__TAG" val="_"/>
</p:tagLst>
</file>

<file path=ppt/tags/tag2692.xml><?xml version="1.0" encoding="utf-8"?>
<p:tagLst xmlns:p="http://schemas.openxmlformats.org/presentationml/2006/main">
  <p:tag name="_INSTRUCTOR VIEW19C14C36-AC8E-43BC-9DB6-C2AAF774C7DC|PANE__TAG" val="_"/>
</p:tagLst>
</file>

<file path=ppt/tags/tag2693.xml><?xml version="1.0" encoding="utf-8"?>
<p:tagLst xmlns:p="http://schemas.openxmlformats.org/presentationml/2006/main">
  <p:tag name="_INSTRUCTOR VIEW19C14C36-AC8E-43BC-9DB6-C2AAF774C7DC|PANE__TAG" val="_"/>
</p:tagLst>
</file>

<file path=ppt/tags/tag2694.xml><?xml version="1.0" encoding="utf-8"?>
<p:tagLst xmlns:p="http://schemas.openxmlformats.org/presentationml/2006/main">
  <p:tag name="_INSTRUCTOR VIEW19C14C36-AC8E-43BC-9DB6-C2AAF774C7DC|PANE__TAG" val="_"/>
</p:tagLst>
</file>

<file path=ppt/tags/tag2695.xml><?xml version="1.0" encoding="utf-8"?>
<p:tagLst xmlns:p="http://schemas.openxmlformats.org/presentationml/2006/main">
  <p:tag name="_INSTRUCTOR VIEW19C14C36-AC8E-43BC-9DB6-C2AAF774C7DC|PANE__TAG" val="_"/>
</p:tagLst>
</file>

<file path=ppt/tags/tag2696.xml><?xml version="1.0" encoding="utf-8"?>
<p:tagLst xmlns:p="http://schemas.openxmlformats.org/presentationml/2006/main">
  <p:tag name="_INSTRUCTOR VIEW19C14C36-AC8E-43BC-9DB6-C2AAF774C7DC|PANE__TAG" val="_"/>
</p:tagLst>
</file>

<file path=ppt/tags/tag2697.xml><?xml version="1.0" encoding="utf-8"?>
<p:tagLst xmlns:p="http://schemas.openxmlformats.org/presentationml/2006/main">
  <p:tag name="_INSTRUCTOR VIEW19C14C36-AC8E-43BC-9DB6-C2AAF774C7DC|PANE__TAG" val="_"/>
</p:tagLst>
</file>

<file path=ppt/tags/tag2698.xml><?xml version="1.0" encoding="utf-8"?>
<p:tagLst xmlns:p="http://schemas.openxmlformats.org/presentationml/2006/main">
  <p:tag name="_INSTRUCTOR VIEW19C14C36-AC8E-43BC-9DB6-C2AAF774C7DC|PANE__TAG" val="_"/>
</p:tagLst>
</file>

<file path=ppt/tags/tag2699.xml><?xml version="1.0" encoding="utf-8"?>
<p:tagLst xmlns:p="http://schemas.openxmlformats.org/presentationml/2006/main">
  <p:tag name="_INSTRUCTOR VIEW19C14C36-AC8E-43BC-9DB6-C2AAF774C7DC|PANE__TAG" val="_"/>
</p:tagLst>
</file>

<file path=ppt/tags/tag27.xml><?xml version="1.0" encoding="utf-8"?>
<p:tagLst xmlns:p="http://schemas.openxmlformats.org/presentationml/2006/main">
  <p:tag name="_INSTRUCTOR VIEW19C14C36-AC8E-43BC-9DB6-C2AAF774C7DC|PANE__TAG" val="_"/>
</p:tagLst>
</file>

<file path=ppt/tags/tag270.xml><?xml version="1.0" encoding="utf-8"?>
<p:tagLst xmlns:p="http://schemas.openxmlformats.org/presentationml/2006/main">
  <p:tag name="_INSTRUCTOR VIEW19C14C36-AC8E-43BC-9DB6-C2AAF774C7DC|PANE__TAG" val="_"/>
</p:tagLst>
</file>

<file path=ppt/tags/tag2700.xml><?xml version="1.0" encoding="utf-8"?>
<p:tagLst xmlns:p="http://schemas.openxmlformats.org/presentationml/2006/main">
  <p:tag name="_INSTRUCTOR VIEW19C14C36-AC8E-43BC-9DB6-C2AAF774C7DC|PANE__TAG" val="_"/>
</p:tagLst>
</file>

<file path=ppt/tags/tag2701.xml><?xml version="1.0" encoding="utf-8"?>
<p:tagLst xmlns:p="http://schemas.openxmlformats.org/presentationml/2006/main">
  <p:tag name="_INSTRUCTOR VIEW19C14C36-AC8E-43BC-9DB6-C2AAF774C7DC|PANE__TAG" val="_"/>
</p:tagLst>
</file>

<file path=ppt/tags/tag2702.xml><?xml version="1.0" encoding="utf-8"?>
<p:tagLst xmlns:p="http://schemas.openxmlformats.org/presentationml/2006/main">
  <p:tag name="_INSTRUCTOR VIEW19C14C36-AC8E-43BC-9DB6-C2AAF774C7DC|PANE__TAG" val="_"/>
</p:tagLst>
</file>

<file path=ppt/tags/tag2703.xml><?xml version="1.0" encoding="utf-8"?>
<p:tagLst xmlns:p="http://schemas.openxmlformats.org/presentationml/2006/main">
  <p:tag name="_INSTRUCTOR VIEW19C14C36-AC8E-43BC-9DB6-C2AAF774C7DC|PANE__TAG" val="_"/>
</p:tagLst>
</file>

<file path=ppt/tags/tag2704.xml><?xml version="1.0" encoding="utf-8"?>
<p:tagLst xmlns:p="http://schemas.openxmlformats.org/presentationml/2006/main">
  <p:tag name="_INSTRUCTOR VIEW19C14C36-AC8E-43BC-9DB6-C2AAF774C7DC|PANE__TAG" val="_"/>
</p:tagLst>
</file>

<file path=ppt/tags/tag2705.xml><?xml version="1.0" encoding="utf-8"?>
<p:tagLst xmlns:p="http://schemas.openxmlformats.org/presentationml/2006/main">
  <p:tag name="_INSTRUCTOR VIEW19C14C36-AC8E-43BC-9DB6-C2AAF774C7DC|PANE__TAG" val="_"/>
</p:tagLst>
</file>

<file path=ppt/tags/tag2706.xml><?xml version="1.0" encoding="utf-8"?>
<p:tagLst xmlns:p="http://schemas.openxmlformats.org/presentationml/2006/main">
  <p:tag name="_INSTRUCTOR VIEW19C14C36-AC8E-43BC-9DB6-C2AAF774C7DC|PANE__TAG" val="_"/>
</p:tagLst>
</file>

<file path=ppt/tags/tag2707.xml><?xml version="1.0" encoding="utf-8"?>
<p:tagLst xmlns:p="http://schemas.openxmlformats.org/presentationml/2006/main">
  <p:tag name="_INSTRUCTOR VIEW19C14C36-AC8E-43BC-9DB6-C2AAF774C7DC|PANE__TAG" val="_"/>
</p:tagLst>
</file>

<file path=ppt/tags/tag2708.xml><?xml version="1.0" encoding="utf-8"?>
<p:tagLst xmlns:p="http://schemas.openxmlformats.org/presentationml/2006/main">
  <p:tag name="_INSTRUCTOR VIEW19C14C36-AC8E-43BC-9DB6-C2AAF774C7DC|PANE__TAG" val="_"/>
</p:tagLst>
</file>

<file path=ppt/tags/tag2709.xml><?xml version="1.0" encoding="utf-8"?>
<p:tagLst xmlns:p="http://schemas.openxmlformats.org/presentationml/2006/main">
  <p:tag name="_INSTRUCTOR VIEW19C14C36-AC8E-43BC-9DB6-C2AAF774C7DC|PANE__TAG" val="_"/>
</p:tagLst>
</file>

<file path=ppt/tags/tag271.xml><?xml version="1.0" encoding="utf-8"?>
<p:tagLst xmlns:p="http://schemas.openxmlformats.org/presentationml/2006/main">
  <p:tag name="_INSTRUCTOR VIEW19C14C36-AC8E-43BC-9DB6-C2AAF774C7DC|PANE__TAG" val="_"/>
</p:tagLst>
</file>

<file path=ppt/tags/tag2710.xml><?xml version="1.0" encoding="utf-8"?>
<p:tagLst xmlns:p="http://schemas.openxmlformats.org/presentationml/2006/main">
  <p:tag name="_INSTRUCTOR VIEW19C14C36-AC8E-43BC-9DB6-C2AAF774C7DC|PANE__TAG" val="_"/>
</p:tagLst>
</file>

<file path=ppt/tags/tag2711.xml><?xml version="1.0" encoding="utf-8"?>
<p:tagLst xmlns:p="http://schemas.openxmlformats.org/presentationml/2006/main">
  <p:tag name="_INSTRUCTOR VIEW19C14C36-AC8E-43BC-9DB6-C2AAF774C7DC|PANE__TAG" val="_"/>
</p:tagLst>
</file>

<file path=ppt/tags/tag2712.xml><?xml version="1.0" encoding="utf-8"?>
<p:tagLst xmlns:p="http://schemas.openxmlformats.org/presentationml/2006/main">
  <p:tag name="_INSTRUCTOR VIEW19C14C36-AC8E-43BC-9DB6-C2AAF774C7DC|PANE__TAG" val="_"/>
</p:tagLst>
</file>

<file path=ppt/tags/tag2713.xml><?xml version="1.0" encoding="utf-8"?>
<p:tagLst xmlns:p="http://schemas.openxmlformats.org/presentationml/2006/main">
  <p:tag name="_INSTRUCTOR VIEW19C14C36-AC8E-43BC-9DB6-C2AAF774C7DC|PANE__TAG" val="_"/>
</p:tagLst>
</file>

<file path=ppt/tags/tag2714.xml><?xml version="1.0" encoding="utf-8"?>
<p:tagLst xmlns:p="http://schemas.openxmlformats.org/presentationml/2006/main">
  <p:tag name="_INSTRUCTOR VIEW19C14C36-AC8E-43BC-9DB6-C2AAF774C7DC|PANE__TAG" val="_"/>
</p:tagLst>
</file>

<file path=ppt/tags/tag2715.xml><?xml version="1.0" encoding="utf-8"?>
<p:tagLst xmlns:p="http://schemas.openxmlformats.org/presentationml/2006/main">
  <p:tag name="_INSTRUCTOR VIEW19C14C36-AC8E-43BC-9DB6-C2AAF774C7DC|PANE__TAG" val="_"/>
</p:tagLst>
</file>

<file path=ppt/tags/tag2716.xml><?xml version="1.0" encoding="utf-8"?>
<p:tagLst xmlns:p="http://schemas.openxmlformats.org/presentationml/2006/main">
  <p:tag name="_INSTRUCTOR VIEW19C14C36-AC8E-43BC-9DB6-C2AAF774C7DC|PANE__TAG" val="_"/>
</p:tagLst>
</file>

<file path=ppt/tags/tag2717.xml><?xml version="1.0" encoding="utf-8"?>
<p:tagLst xmlns:p="http://schemas.openxmlformats.org/presentationml/2006/main">
  <p:tag name="_INSTRUCTOR VIEW19C14C36-AC8E-43BC-9DB6-C2AAF774C7DC|PANE__TAG" val="_"/>
</p:tagLst>
</file>

<file path=ppt/tags/tag2718.xml><?xml version="1.0" encoding="utf-8"?>
<p:tagLst xmlns:p="http://schemas.openxmlformats.org/presentationml/2006/main">
  <p:tag name="_INSTRUCTOR VIEW19C14C36-AC8E-43BC-9DB6-C2AAF774C7DC|PANE__TAG" val="_"/>
</p:tagLst>
</file>

<file path=ppt/tags/tag2719.xml><?xml version="1.0" encoding="utf-8"?>
<p:tagLst xmlns:p="http://schemas.openxmlformats.org/presentationml/2006/main">
  <p:tag name="_INSTRUCTOR VIEW19C14C36-AC8E-43BC-9DB6-C2AAF774C7DC|PANE__TAG" val="_"/>
</p:tagLst>
</file>

<file path=ppt/tags/tag272.xml><?xml version="1.0" encoding="utf-8"?>
<p:tagLst xmlns:p="http://schemas.openxmlformats.org/presentationml/2006/main">
  <p:tag name="_INSTRUCTOR VIEW19C14C36-AC8E-43BC-9DB6-C2AAF774C7DC|PANE__TAG" val="_"/>
</p:tagLst>
</file>

<file path=ppt/tags/tag2720.xml><?xml version="1.0" encoding="utf-8"?>
<p:tagLst xmlns:p="http://schemas.openxmlformats.org/presentationml/2006/main">
  <p:tag name="_INSTRUCTOR VIEW19C14C36-AC8E-43BC-9DB6-C2AAF774C7DC|PANE__TAG" val="_"/>
</p:tagLst>
</file>

<file path=ppt/tags/tag2721.xml><?xml version="1.0" encoding="utf-8"?>
<p:tagLst xmlns:p="http://schemas.openxmlformats.org/presentationml/2006/main">
  <p:tag name="_INSTRUCTOR VIEW19C14C36-AC8E-43BC-9DB6-C2AAF774C7DC|PANE__TAG" val="_"/>
</p:tagLst>
</file>

<file path=ppt/tags/tag2722.xml><?xml version="1.0" encoding="utf-8"?>
<p:tagLst xmlns:p="http://schemas.openxmlformats.org/presentationml/2006/main">
  <p:tag name="_INSTRUCTOR VIEW19C14C36-AC8E-43BC-9DB6-C2AAF774C7DC|PANE__TAG" val="_"/>
</p:tagLst>
</file>

<file path=ppt/tags/tag2723.xml><?xml version="1.0" encoding="utf-8"?>
<p:tagLst xmlns:p="http://schemas.openxmlformats.org/presentationml/2006/main">
  <p:tag name="_INSTRUCTOR VIEW19C14C36-AC8E-43BC-9DB6-C2AAF774C7DC|PANE__TAG" val="_"/>
</p:tagLst>
</file>

<file path=ppt/tags/tag2724.xml><?xml version="1.0" encoding="utf-8"?>
<p:tagLst xmlns:p="http://schemas.openxmlformats.org/presentationml/2006/main">
  <p:tag name="_INSTRUCTOR VIEW19C14C36-AC8E-43BC-9DB6-C2AAF774C7DC|PANE__TAG" val="_"/>
</p:tagLst>
</file>

<file path=ppt/tags/tag2725.xml><?xml version="1.0" encoding="utf-8"?>
<p:tagLst xmlns:p="http://schemas.openxmlformats.org/presentationml/2006/main">
  <p:tag name="_INSTRUCTOR VIEW19C14C36-AC8E-43BC-9DB6-C2AAF774C7DC|PANE__TAG" val="_"/>
</p:tagLst>
</file>

<file path=ppt/tags/tag2726.xml><?xml version="1.0" encoding="utf-8"?>
<p:tagLst xmlns:p="http://schemas.openxmlformats.org/presentationml/2006/main">
  <p:tag name="_INSTRUCTOR VIEW19C14C36-AC8E-43BC-9DB6-C2AAF774C7DC|PANE__TAG" val="_"/>
</p:tagLst>
</file>

<file path=ppt/tags/tag2727.xml><?xml version="1.0" encoding="utf-8"?>
<p:tagLst xmlns:p="http://schemas.openxmlformats.org/presentationml/2006/main">
  <p:tag name="_INSTRUCTOR VIEW19C14C36-AC8E-43BC-9DB6-C2AAF774C7DC|PANE__TAG" val="_"/>
</p:tagLst>
</file>

<file path=ppt/tags/tag2728.xml><?xml version="1.0" encoding="utf-8"?>
<p:tagLst xmlns:p="http://schemas.openxmlformats.org/presentationml/2006/main">
  <p:tag name="_INSTRUCTOR VIEW19C14C36-AC8E-43BC-9DB6-C2AAF774C7DC|PANE__TAG" val="_"/>
</p:tagLst>
</file>

<file path=ppt/tags/tag2729.xml><?xml version="1.0" encoding="utf-8"?>
<p:tagLst xmlns:p="http://schemas.openxmlformats.org/presentationml/2006/main">
  <p:tag name="_INSTRUCTOR VIEW19C14C36-AC8E-43BC-9DB6-C2AAF774C7DC|PANE__TAG" val="_"/>
</p:tagLst>
</file>

<file path=ppt/tags/tag273.xml><?xml version="1.0" encoding="utf-8"?>
<p:tagLst xmlns:p="http://schemas.openxmlformats.org/presentationml/2006/main">
  <p:tag name="_INSTRUCTOR VIEW19C14C36-AC8E-43BC-9DB6-C2AAF774C7DC|PANE__TAG" val="_"/>
</p:tagLst>
</file>

<file path=ppt/tags/tag2730.xml><?xml version="1.0" encoding="utf-8"?>
<p:tagLst xmlns:p="http://schemas.openxmlformats.org/presentationml/2006/main">
  <p:tag name="_INSTRUCTOR VIEW19C14C36-AC8E-43BC-9DB6-C2AAF774C7DC|PANE__TAG" val="_"/>
</p:tagLst>
</file>

<file path=ppt/tags/tag2731.xml><?xml version="1.0" encoding="utf-8"?>
<p:tagLst xmlns:p="http://schemas.openxmlformats.org/presentationml/2006/main">
  <p:tag name="_INSTRUCTOR VIEW19C14C36-AC8E-43BC-9DB6-C2AAF774C7DC|PANE__TAG" val="_"/>
</p:tagLst>
</file>

<file path=ppt/tags/tag2732.xml><?xml version="1.0" encoding="utf-8"?>
<p:tagLst xmlns:p="http://schemas.openxmlformats.org/presentationml/2006/main">
  <p:tag name="_INSTRUCTOR VIEW19C14C36-AC8E-43BC-9DB6-C2AAF774C7DC|PANE__TAG" val="_"/>
</p:tagLst>
</file>

<file path=ppt/tags/tag2733.xml><?xml version="1.0" encoding="utf-8"?>
<p:tagLst xmlns:p="http://schemas.openxmlformats.org/presentationml/2006/main">
  <p:tag name="_INSTRUCTOR VIEW19C14C36-AC8E-43BC-9DB6-C2AAF774C7DC|PANE__TAG" val="_"/>
</p:tagLst>
</file>

<file path=ppt/tags/tag2734.xml><?xml version="1.0" encoding="utf-8"?>
<p:tagLst xmlns:p="http://schemas.openxmlformats.org/presentationml/2006/main">
  <p:tag name="_INSTRUCTOR VIEW19C14C36-AC8E-43BC-9DB6-C2AAF774C7DC|PANE__TAG" val="_"/>
</p:tagLst>
</file>

<file path=ppt/tags/tag2735.xml><?xml version="1.0" encoding="utf-8"?>
<p:tagLst xmlns:p="http://schemas.openxmlformats.org/presentationml/2006/main">
  <p:tag name="_INSTRUCTOR VIEW19C14C36-AC8E-43BC-9DB6-C2AAF774C7DC|PANE__TAG" val="_"/>
</p:tagLst>
</file>

<file path=ppt/tags/tag2736.xml><?xml version="1.0" encoding="utf-8"?>
<p:tagLst xmlns:p="http://schemas.openxmlformats.org/presentationml/2006/main">
  <p:tag name="_INSTRUCTOR VIEW19C14C36-AC8E-43BC-9DB6-C2AAF774C7DC|PANE__TAG" val="_"/>
</p:tagLst>
</file>

<file path=ppt/tags/tag2737.xml><?xml version="1.0" encoding="utf-8"?>
<p:tagLst xmlns:p="http://schemas.openxmlformats.org/presentationml/2006/main">
  <p:tag name="_INSTRUCTOR VIEW19C14C36-AC8E-43BC-9DB6-C2AAF774C7DC|PANE__TAG" val="_"/>
</p:tagLst>
</file>

<file path=ppt/tags/tag2738.xml><?xml version="1.0" encoding="utf-8"?>
<p:tagLst xmlns:p="http://schemas.openxmlformats.org/presentationml/2006/main">
  <p:tag name="_INSTRUCTOR VIEW19C14C36-AC8E-43BC-9DB6-C2AAF774C7DC|PANE__TAG" val="_"/>
</p:tagLst>
</file>

<file path=ppt/tags/tag2739.xml><?xml version="1.0" encoding="utf-8"?>
<p:tagLst xmlns:p="http://schemas.openxmlformats.org/presentationml/2006/main">
  <p:tag name="_INSTRUCTOR VIEW19C14C36-AC8E-43BC-9DB6-C2AAF774C7DC|PANE__TAG" val="_"/>
</p:tagLst>
</file>

<file path=ppt/tags/tag274.xml><?xml version="1.0" encoding="utf-8"?>
<p:tagLst xmlns:p="http://schemas.openxmlformats.org/presentationml/2006/main">
  <p:tag name="_INSTRUCTOR VIEW19C14C36-AC8E-43BC-9DB6-C2AAF774C7DC|PANE__TAG" val="_"/>
</p:tagLst>
</file>

<file path=ppt/tags/tag2740.xml><?xml version="1.0" encoding="utf-8"?>
<p:tagLst xmlns:p="http://schemas.openxmlformats.org/presentationml/2006/main">
  <p:tag name="_INSTRUCTOR VIEW19C14C36-AC8E-43BC-9DB6-C2AAF774C7DC|PANE__TAG" val="_"/>
</p:tagLst>
</file>

<file path=ppt/tags/tag2741.xml><?xml version="1.0" encoding="utf-8"?>
<p:tagLst xmlns:p="http://schemas.openxmlformats.org/presentationml/2006/main">
  <p:tag name="_INSTRUCTOR VIEW19C14C36-AC8E-43BC-9DB6-C2AAF774C7DC|PANE__TAG" val="_"/>
</p:tagLst>
</file>

<file path=ppt/tags/tag2742.xml><?xml version="1.0" encoding="utf-8"?>
<p:tagLst xmlns:p="http://schemas.openxmlformats.org/presentationml/2006/main">
  <p:tag name="_INSTRUCTOR VIEW19C14C36-AC8E-43BC-9DB6-C2AAF774C7DC|PANE__TAG" val="_"/>
</p:tagLst>
</file>

<file path=ppt/tags/tag2743.xml><?xml version="1.0" encoding="utf-8"?>
<p:tagLst xmlns:p="http://schemas.openxmlformats.org/presentationml/2006/main">
  <p:tag name="_INSTRUCTOR VIEW19C14C36-AC8E-43BC-9DB6-C2AAF774C7DC|PANE__TAG" val="_"/>
</p:tagLst>
</file>

<file path=ppt/tags/tag2744.xml><?xml version="1.0" encoding="utf-8"?>
<p:tagLst xmlns:p="http://schemas.openxmlformats.org/presentationml/2006/main">
  <p:tag name="_INSTRUCTOR VIEW19C14C36-AC8E-43BC-9DB6-C2AAF774C7DC|PANE__TAG" val="_"/>
</p:tagLst>
</file>

<file path=ppt/tags/tag2745.xml><?xml version="1.0" encoding="utf-8"?>
<p:tagLst xmlns:p="http://schemas.openxmlformats.org/presentationml/2006/main">
  <p:tag name="_INSTRUCTOR VIEW19C14C36-AC8E-43BC-9DB6-C2AAF774C7DC|PANE__TAG" val="_"/>
</p:tagLst>
</file>

<file path=ppt/tags/tag2746.xml><?xml version="1.0" encoding="utf-8"?>
<p:tagLst xmlns:p="http://schemas.openxmlformats.org/presentationml/2006/main">
  <p:tag name="_INSTRUCTOR VIEW19C14C36-AC8E-43BC-9DB6-C2AAF774C7DC|PANE__TAG" val="_"/>
</p:tagLst>
</file>

<file path=ppt/tags/tag2747.xml><?xml version="1.0" encoding="utf-8"?>
<p:tagLst xmlns:p="http://schemas.openxmlformats.org/presentationml/2006/main">
  <p:tag name="_INSTRUCTOR VIEW19C14C36-AC8E-43BC-9DB6-C2AAF774C7DC|PANE__TAG" val="_"/>
</p:tagLst>
</file>

<file path=ppt/tags/tag2748.xml><?xml version="1.0" encoding="utf-8"?>
<p:tagLst xmlns:p="http://schemas.openxmlformats.org/presentationml/2006/main">
  <p:tag name="_INSTRUCTOR VIEW19C14C36-AC8E-43BC-9DB6-C2AAF774C7DC|PANE__TAG" val="_"/>
</p:tagLst>
</file>

<file path=ppt/tags/tag2749.xml><?xml version="1.0" encoding="utf-8"?>
<p:tagLst xmlns:p="http://schemas.openxmlformats.org/presentationml/2006/main">
  <p:tag name="_INSTRUCTOR VIEW19C14C36-AC8E-43BC-9DB6-C2AAF774C7DC|PANE__TAG" val="_"/>
</p:tagLst>
</file>

<file path=ppt/tags/tag275.xml><?xml version="1.0" encoding="utf-8"?>
<p:tagLst xmlns:p="http://schemas.openxmlformats.org/presentationml/2006/main">
  <p:tag name="_INSTRUCTOR VIEW19C14C36-AC8E-43BC-9DB6-C2AAF774C7DC|PANE__TAG" val="_"/>
</p:tagLst>
</file>

<file path=ppt/tags/tag2750.xml><?xml version="1.0" encoding="utf-8"?>
<p:tagLst xmlns:p="http://schemas.openxmlformats.org/presentationml/2006/main">
  <p:tag name="_INSTRUCTOR VIEW19C14C36-AC8E-43BC-9DB6-C2AAF774C7DC|PANE__TAG" val="_"/>
</p:tagLst>
</file>

<file path=ppt/tags/tag2751.xml><?xml version="1.0" encoding="utf-8"?>
<p:tagLst xmlns:p="http://schemas.openxmlformats.org/presentationml/2006/main">
  <p:tag name="_INSTRUCTOR VIEW19C14C36-AC8E-43BC-9DB6-C2AAF774C7DC|PANE__TAG" val="_"/>
</p:tagLst>
</file>

<file path=ppt/tags/tag2752.xml><?xml version="1.0" encoding="utf-8"?>
<p:tagLst xmlns:p="http://schemas.openxmlformats.org/presentationml/2006/main">
  <p:tag name="_INSTRUCTOR VIEW19C14C36-AC8E-43BC-9DB6-C2AAF774C7DC|PANE__TAG" val="_"/>
</p:tagLst>
</file>

<file path=ppt/tags/tag2753.xml><?xml version="1.0" encoding="utf-8"?>
<p:tagLst xmlns:p="http://schemas.openxmlformats.org/presentationml/2006/main">
  <p:tag name="_INSTRUCTOR VIEW19C14C36-AC8E-43BC-9DB6-C2AAF774C7DC|PANE__TAG" val="_"/>
</p:tagLst>
</file>

<file path=ppt/tags/tag2754.xml><?xml version="1.0" encoding="utf-8"?>
<p:tagLst xmlns:p="http://schemas.openxmlformats.org/presentationml/2006/main">
  <p:tag name="_INSTRUCTOR VIEW19C14C36-AC8E-43BC-9DB6-C2AAF774C7DC|PANE__TAG" val="_"/>
</p:tagLst>
</file>

<file path=ppt/tags/tag2755.xml><?xml version="1.0" encoding="utf-8"?>
<p:tagLst xmlns:p="http://schemas.openxmlformats.org/presentationml/2006/main">
  <p:tag name="_INSTRUCTOR VIEW19C14C36-AC8E-43BC-9DB6-C2AAF774C7DC|PANE__TAG" val="_"/>
</p:tagLst>
</file>

<file path=ppt/tags/tag2756.xml><?xml version="1.0" encoding="utf-8"?>
<p:tagLst xmlns:p="http://schemas.openxmlformats.org/presentationml/2006/main">
  <p:tag name="_INSTRUCTOR VIEW19C14C36-AC8E-43BC-9DB6-C2AAF774C7DC|PANE__TAG" val="_"/>
</p:tagLst>
</file>

<file path=ppt/tags/tag2757.xml><?xml version="1.0" encoding="utf-8"?>
<p:tagLst xmlns:p="http://schemas.openxmlformats.org/presentationml/2006/main">
  <p:tag name="_INSTRUCTOR VIEW19C14C36-AC8E-43BC-9DB6-C2AAF774C7DC|PANE__TAG" val="_"/>
</p:tagLst>
</file>

<file path=ppt/tags/tag2758.xml><?xml version="1.0" encoding="utf-8"?>
<p:tagLst xmlns:p="http://schemas.openxmlformats.org/presentationml/2006/main">
  <p:tag name="_INSTRUCTOR VIEW19C14C36-AC8E-43BC-9DB6-C2AAF774C7DC|PANE__TAG" val="_"/>
</p:tagLst>
</file>

<file path=ppt/tags/tag2759.xml><?xml version="1.0" encoding="utf-8"?>
<p:tagLst xmlns:p="http://schemas.openxmlformats.org/presentationml/2006/main">
  <p:tag name="_INSTRUCTOR VIEW19C14C36-AC8E-43BC-9DB6-C2AAF774C7DC|PANE__TAG" val="_"/>
</p:tagLst>
</file>

<file path=ppt/tags/tag276.xml><?xml version="1.0" encoding="utf-8"?>
<p:tagLst xmlns:p="http://schemas.openxmlformats.org/presentationml/2006/main">
  <p:tag name="_INSTRUCTOR VIEW19C14C36-AC8E-43BC-9DB6-C2AAF774C7DC|PANE__TAG" val="_"/>
</p:tagLst>
</file>

<file path=ppt/tags/tag2760.xml><?xml version="1.0" encoding="utf-8"?>
<p:tagLst xmlns:p="http://schemas.openxmlformats.org/presentationml/2006/main">
  <p:tag name="_INSTRUCTOR VIEW19C14C36-AC8E-43BC-9DB6-C2AAF774C7DC|PANE__TAG" val="_"/>
</p:tagLst>
</file>

<file path=ppt/tags/tag2761.xml><?xml version="1.0" encoding="utf-8"?>
<p:tagLst xmlns:p="http://schemas.openxmlformats.org/presentationml/2006/main">
  <p:tag name="_INSTRUCTOR VIEW19C14C36-AC8E-43BC-9DB6-C2AAF774C7DC|PANE__TAG" val="_"/>
</p:tagLst>
</file>

<file path=ppt/tags/tag2762.xml><?xml version="1.0" encoding="utf-8"?>
<p:tagLst xmlns:p="http://schemas.openxmlformats.org/presentationml/2006/main">
  <p:tag name="_INSTRUCTOR VIEW19C14C36-AC8E-43BC-9DB6-C2AAF774C7DC|PANE__TAG" val="_"/>
</p:tagLst>
</file>

<file path=ppt/tags/tag2763.xml><?xml version="1.0" encoding="utf-8"?>
<p:tagLst xmlns:p="http://schemas.openxmlformats.org/presentationml/2006/main">
  <p:tag name="_INSTRUCTOR VIEW19C14C36-AC8E-43BC-9DB6-C2AAF774C7DC|PANE__TAG" val="_"/>
</p:tagLst>
</file>

<file path=ppt/tags/tag2764.xml><?xml version="1.0" encoding="utf-8"?>
<p:tagLst xmlns:p="http://schemas.openxmlformats.org/presentationml/2006/main">
  <p:tag name="_INSTRUCTOR VIEW19C14C36-AC8E-43BC-9DB6-C2AAF774C7DC|PANE__TAG" val="_"/>
</p:tagLst>
</file>

<file path=ppt/tags/tag2765.xml><?xml version="1.0" encoding="utf-8"?>
<p:tagLst xmlns:p="http://schemas.openxmlformats.org/presentationml/2006/main">
  <p:tag name="_INSTRUCTOR VIEW19C14C36-AC8E-43BC-9DB6-C2AAF774C7DC|PANE__TAG" val="_"/>
</p:tagLst>
</file>

<file path=ppt/tags/tag2766.xml><?xml version="1.0" encoding="utf-8"?>
<p:tagLst xmlns:p="http://schemas.openxmlformats.org/presentationml/2006/main">
  <p:tag name="_INSTRUCTOR VIEW19C14C36-AC8E-43BC-9DB6-C2AAF774C7DC|PANE__TAG" val="_"/>
</p:tagLst>
</file>

<file path=ppt/tags/tag2767.xml><?xml version="1.0" encoding="utf-8"?>
<p:tagLst xmlns:p="http://schemas.openxmlformats.org/presentationml/2006/main">
  <p:tag name="_INSTRUCTOR VIEW19C14C36-AC8E-43BC-9DB6-C2AAF774C7DC|PANE__TAG" val="_"/>
</p:tagLst>
</file>

<file path=ppt/tags/tag2768.xml><?xml version="1.0" encoding="utf-8"?>
<p:tagLst xmlns:p="http://schemas.openxmlformats.org/presentationml/2006/main">
  <p:tag name="_INSTRUCTOR VIEW19C14C36-AC8E-43BC-9DB6-C2AAF774C7DC|PANE__TAG" val="_"/>
</p:tagLst>
</file>

<file path=ppt/tags/tag2769.xml><?xml version="1.0" encoding="utf-8"?>
<p:tagLst xmlns:p="http://schemas.openxmlformats.org/presentationml/2006/main">
  <p:tag name="_INSTRUCTOR VIEW19C14C36-AC8E-43BC-9DB6-C2AAF774C7DC|PANE__TAG" val="_"/>
</p:tagLst>
</file>

<file path=ppt/tags/tag277.xml><?xml version="1.0" encoding="utf-8"?>
<p:tagLst xmlns:p="http://schemas.openxmlformats.org/presentationml/2006/main">
  <p:tag name="_INSTRUCTOR VIEW19C14C36-AC8E-43BC-9DB6-C2AAF774C7DC|PANE__TAG" val="_"/>
</p:tagLst>
</file>

<file path=ppt/tags/tag2770.xml><?xml version="1.0" encoding="utf-8"?>
<p:tagLst xmlns:p="http://schemas.openxmlformats.org/presentationml/2006/main">
  <p:tag name="_INSTRUCTOR VIEW19C14C36-AC8E-43BC-9DB6-C2AAF774C7DC|PANE__TAG" val="_"/>
</p:tagLst>
</file>

<file path=ppt/tags/tag2771.xml><?xml version="1.0" encoding="utf-8"?>
<p:tagLst xmlns:p="http://schemas.openxmlformats.org/presentationml/2006/main">
  <p:tag name="_INSTRUCTOR VIEW19C14C36-AC8E-43BC-9DB6-C2AAF774C7DC|PANE__TAG" val="_"/>
</p:tagLst>
</file>

<file path=ppt/tags/tag2772.xml><?xml version="1.0" encoding="utf-8"?>
<p:tagLst xmlns:p="http://schemas.openxmlformats.org/presentationml/2006/main">
  <p:tag name="_INSTRUCTOR VIEW19C14C36-AC8E-43BC-9DB6-C2AAF774C7DC|PANE__TAG" val="_"/>
</p:tagLst>
</file>

<file path=ppt/tags/tag2773.xml><?xml version="1.0" encoding="utf-8"?>
<p:tagLst xmlns:p="http://schemas.openxmlformats.org/presentationml/2006/main">
  <p:tag name="_INSTRUCTOR VIEW19C14C36-AC8E-43BC-9DB6-C2AAF774C7DC|PANE__TAG" val="_"/>
</p:tagLst>
</file>

<file path=ppt/tags/tag2774.xml><?xml version="1.0" encoding="utf-8"?>
<p:tagLst xmlns:p="http://schemas.openxmlformats.org/presentationml/2006/main">
  <p:tag name="_INSTRUCTOR VIEW19C14C36-AC8E-43BC-9DB6-C2AAF774C7DC|PANE__TAG" val="_"/>
</p:tagLst>
</file>

<file path=ppt/tags/tag2775.xml><?xml version="1.0" encoding="utf-8"?>
<p:tagLst xmlns:p="http://schemas.openxmlformats.org/presentationml/2006/main">
  <p:tag name="_INSTRUCTOR VIEW19C14C36-AC8E-43BC-9DB6-C2AAF774C7DC|PANE__TAG" val="_"/>
</p:tagLst>
</file>

<file path=ppt/tags/tag2776.xml><?xml version="1.0" encoding="utf-8"?>
<p:tagLst xmlns:p="http://schemas.openxmlformats.org/presentationml/2006/main">
  <p:tag name="_INSTRUCTOR VIEW19C14C36-AC8E-43BC-9DB6-C2AAF774C7DC|PANE__TAG" val="_"/>
</p:tagLst>
</file>

<file path=ppt/tags/tag2777.xml><?xml version="1.0" encoding="utf-8"?>
<p:tagLst xmlns:p="http://schemas.openxmlformats.org/presentationml/2006/main">
  <p:tag name="_INSTRUCTOR VIEW19C14C36-AC8E-43BC-9DB6-C2AAF774C7DC|PANE__TAG" val="_"/>
</p:tagLst>
</file>

<file path=ppt/tags/tag2778.xml><?xml version="1.0" encoding="utf-8"?>
<p:tagLst xmlns:p="http://schemas.openxmlformats.org/presentationml/2006/main">
  <p:tag name="_INSTRUCTOR VIEW19C14C36-AC8E-43BC-9DB6-C2AAF774C7DC|PANE__TAG" val="_"/>
</p:tagLst>
</file>

<file path=ppt/tags/tag2779.xml><?xml version="1.0" encoding="utf-8"?>
<p:tagLst xmlns:p="http://schemas.openxmlformats.org/presentationml/2006/main">
  <p:tag name="_INSTRUCTOR VIEW19C14C36-AC8E-43BC-9DB6-C2AAF774C7DC|PANE__TAG" val="_"/>
</p:tagLst>
</file>

<file path=ppt/tags/tag278.xml><?xml version="1.0" encoding="utf-8"?>
<p:tagLst xmlns:p="http://schemas.openxmlformats.org/presentationml/2006/main">
  <p:tag name="_INSTRUCTOR VIEW19C14C36-AC8E-43BC-9DB6-C2AAF774C7DC|PANE__TAG" val="_"/>
</p:tagLst>
</file>

<file path=ppt/tags/tag2780.xml><?xml version="1.0" encoding="utf-8"?>
<p:tagLst xmlns:p="http://schemas.openxmlformats.org/presentationml/2006/main">
  <p:tag name="_INSTRUCTOR VIEW19C14C36-AC8E-43BC-9DB6-C2AAF774C7DC|PANE__TAG" val="_"/>
</p:tagLst>
</file>

<file path=ppt/tags/tag2781.xml><?xml version="1.0" encoding="utf-8"?>
<p:tagLst xmlns:p="http://schemas.openxmlformats.org/presentationml/2006/main">
  <p:tag name="_INSTRUCTOR VIEW19C14C36-AC8E-43BC-9DB6-C2AAF774C7DC|PANE__TAG" val="_"/>
</p:tagLst>
</file>

<file path=ppt/tags/tag2782.xml><?xml version="1.0" encoding="utf-8"?>
<p:tagLst xmlns:p="http://schemas.openxmlformats.org/presentationml/2006/main">
  <p:tag name="_INSTRUCTOR VIEW19C14C36-AC8E-43BC-9DB6-C2AAF774C7DC|PANE__TAG" val="_"/>
</p:tagLst>
</file>

<file path=ppt/tags/tag2783.xml><?xml version="1.0" encoding="utf-8"?>
<p:tagLst xmlns:p="http://schemas.openxmlformats.org/presentationml/2006/main">
  <p:tag name="_INSTRUCTOR VIEW19C14C36-AC8E-43BC-9DB6-C2AAF774C7DC|PANE__TAG" val="_"/>
</p:tagLst>
</file>

<file path=ppt/tags/tag2784.xml><?xml version="1.0" encoding="utf-8"?>
<p:tagLst xmlns:p="http://schemas.openxmlformats.org/presentationml/2006/main">
  <p:tag name="_INSTRUCTOR VIEW19C14C36-AC8E-43BC-9DB6-C2AAF774C7DC|PANE__TAG" val="_"/>
</p:tagLst>
</file>

<file path=ppt/tags/tag2785.xml><?xml version="1.0" encoding="utf-8"?>
<p:tagLst xmlns:p="http://schemas.openxmlformats.org/presentationml/2006/main">
  <p:tag name="_INSTRUCTOR VIEW19C14C36-AC8E-43BC-9DB6-C2AAF774C7DC|PANE__TAG" val="_"/>
</p:tagLst>
</file>

<file path=ppt/tags/tag2786.xml><?xml version="1.0" encoding="utf-8"?>
<p:tagLst xmlns:p="http://schemas.openxmlformats.org/presentationml/2006/main">
  <p:tag name="_INSTRUCTOR VIEW19C14C36-AC8E-43BC-9DB6-C2AAF774C7DC|PANE__TAG" val="_"/>
</p:tagLst>
</file>

<file path=ppt/tags/tag2787.xml><?xml version="1.0" encoding="utf-8"?>
<p:tagLst xmlns:p="http://schemas.openxmlformats.org/presentationml/2006/main">
  <p:tag name="_INSTRUCTOR VIEW19C14C36-AC8E-43BC-9DB6-C2AAF774C7DC|PANE__TAG" val="_"/>
</p:tagLst>
</file>

<file path=ppt/tags/tag2788.xml><?xml version="1.0" encoding="utf-8"?>
<p:tagLst xmlns:p="http://schemas.openxmlformats.org/presentationml/2006/main">
  <p:tag name="_INSTRUCTOR VIEW19C14C36-AC8E-43BC-9DB6-C2AAF774C7DC|PANE__TAG" val="_"/>
</p:tagLst>
</file>

<file path=ppt/tags/tag2789.xml><?xml version="1.0" encoding="utf-8"?>
<p:tagLst xmlns:p="http://schemas.openxmlformats.org/presentationml/2006/main">
  <p:tag name="_INSTRUCTOR VIEW19C14C36-AC8E-43BC-9DB6-C2AAF774C7DC|PANE__TAG" val="_"/>
</p:tagLst>
</file>

<file path=ppt/tags/tag279.xml><?xml version="1.0" encoding="utf-8"?>
<p:tagLst xmlns:p="http://schemas.openxmlformats.org/presentationml/2006/main">
  <p:tag name="_INSTRUCTOR VIEW19C14C36-AC8E-43BC-9DB6-C2AAF774C7DC|PANE__TAG" val="_"/>
</p:tagLst>
</file>

<file path=ppt/tags/tag2790.xml><?xml version="1.0" encoding="utf-8"?>
<p:tagLst xmlns:p="http://schemas.openxmlformats.org/presentationml/2006/main">
  <p:tag name="_INSTRUCTOR VIEW19C14C36-AC8E-43BC-9DB6-C2AAF774C7DC|PANE__TAG" val="_"/>
</p:tagLst>
</file>

<file path=ppt/tags/tag2791.xml><?xml version="1.0" encoding="utf-8"?>
<p:tagLst xmlns:p="http://schemas.openxmlformats.org/presentationml/2006/main">
  <p:tag name="_INSTRUCTOR VIEW19C14C36-AC8E-43BC-9DB6-C2AAF774C7DC|PANE__TAG" val="_"/>
</p:tagLst>
</file>

<file path=ppt/tags/tag2792.xml><?xml version="1.0" encoding="utf-8"?>
<p:tagLst xmlns:p="http://schemas.openxmlformats.org/presentationml/2006/main">
  <p:tag name="_INSTRUCTOR VIEW19C14C36-AC8E-43BC-9DB6-C2AAF774C7DC|PANE__TAG" val="_"/>
</p:tagLst>
</file>

<file path=ppt/tags/tag2793.xml><?xml version="1.0" encoding="utf-8"?>
<p:tagLst xmlns:p="http://schemas.openxmlformats.org/presentationml/2006/main">
  <p:tag name="_INSTRUCTOR VIEW19C14C36-AC8E-43BC-9DB6-C2AAF774C7DC|PANE__TAG" val="_"/>
</p:tagLst>
</file>

<file path=ppt/tags/tag2794.xml><?xml version="1.0" encoding="utf-8"?>
<p:tagLst xmlns:p="http://schemas.openxmlformats.org/presentationml/2006/main">
  <p:tag name="_INSTRUCTOR VIEW19C14C36-AC8E-43BC-9DB6-C2AAF774C7DC|PANE__TAG" val="_"/>
</p:tagLst>
</file>

<file path=ppt/tags/tag2795.xml><?xml version="1.0" encoding="utf-8"?>
<p:tagLst xmlns:p="http://schemas.openxmlformats.org/presentationml/2006/main">
  <p:tag name="_INSTRUCTOR VIEW19C14C36-AC8E-43BC-9DB6-C2AAF774C7DC|PANE__TAG" val="_"/>
</p:tagLst>
</file>

<file path=ppt/tags/tag2796.xml><?xml version="1.0" encoding="utf-8"?>
<p:tagLst xmlns:p="http://schemas.openxmlformats.org/presentationml/2006/main">
  <p:tag name="_INSTRUCTOR VIEW19C14C36-AC8E-43BC-9DB6-C2AAF774C7DC|PANE__TAG" val="_"/>
</p:tagLst>
</file>

<file path=ppt/tags/tag2797.xml><?xml version="1.0" encoding="utf-8"?>
<p:tagLst xmlns:p="http://schemas.openxmlformats.org/presentationml/2006/main">
  <p:tag name="_INSTRUCTOR VIEW19C14C36-AC8E-43BC-9DB6-C2AAF774C7DC|PANE__TAG" val="_"/>
</p:tagLst>
</file>

<file path=ppt/tags/tag2798.xml><?xml version="1.0" encoding="utf-8"?>
<p:tagLst xmlns:p="http://schemas.openxmlformats.org/presentationml/2006/main">
  <p:tag name="_INSTRUCTOR VIEW19C14C36-AC8E-43BC-9DB6-C2AAF774C7DC|PANE__TAG" val="_"/>
</p:tagLst>
</file>

<file path=ppt/tags/tag2799.xml><?xml version="1.0" encoding="utf-8"?>
<p:tagLst xmlns:p="http://schemas.openxmlformats.org/presentationml/2006/main">
  <p:tag name="_INSTRUCTOR VIEW19C14C36-AC8E-43BC-9DB6-C2AAF774C7DC|PANE__TAG" val="_"/>
</p:tagLst>
</file>

<file path=ppt/tags/tag28.xml><?xml version="1.0" encoding="utf-8"?>
<p:tagLst xmlns:p="http://schemas.openxmlformats.org/presentationml/2006/main">
  <p:tag name="_INSTRUCTOR VIEW19C14C36-AC8E-43BC-9DB6-C2AAF774C7DC|PANE__TAG" val="_"/>
</p:tagLst>
</file>

<file path=ppt/tags/tag280.xml><?xml version="1.0" encoding="utf-8"?>
<p:tagLst xmlns:p="http://schemas.openxmlformats.org/presentationml/2006/main">
  <p:tag name="_INSTRUCTOR VIEW19C14C36-AC8E-43BC-9DB6-C2AAF774C7DC|PANE__TAG" val="_"/>
</p:tagLst>
</file>

<file path=ppt/tags/tag2800.xml><?xml version="1.0" encoding="utf-8"?>
<p:tagLst xmlns:p="http://schemas.openxmlformats.org/presentationml/2006/main">
  <p:tag name="_INSTRUCTOR VIEW19C14C36-AC8E-43BC-9DB6-C2AAF774C7DC|PANE__TAG" val="_"/>
</p:tagLst>
</file>

<file path=ppt/tags/tag2801.xml><?xml version="1.0" encoding="utf-8"?>
<p:tagLst xmlns:p="http://schemas.openxmlformats.org/presentationml/2006/main">
  <p:tag name="_INSTRUCTOR VIEW19C14C36-AC8E-43BC-9DB6-C2AAF774C7DC|PANE__TAG" val="_"/>
</p:tagLst>
</file>

<file path=ppt/tags/tag2802.xml><?xml version="1.0" encoding="utf-8"?>
<p:tagLst xmlns:p="http://schemas.openxmlformats.org/presentationml/2006/main">
  <p:tag name="_INSTRUCTOR VIEW19C14C36-AC8E-43BC-9DB6-C2AAF774C7DC|PANE__TAG" val="_"/>
</p:tagLst>
</file>

<file path=ppt/tags/tag2803.xml><?xml version="1.0" encoding="utf-8"?>
<p:tagLst xmlns:p="http://schemas.openxmlformats.org/presentationml/2006/main">
  <p:tag name="_INSTRUCTOR VIEW19C14C36-AC8E-43BC-9DB6-C2AAF774C7DC|PANE__TAG" val="_"/>
</p:tagLst>
</file>

<file path=ppt/tags/tag2804.xml><?xml version="1.0" encoding="utf-8"?>
<p:tagLst xmlns:p="http://schemas.openxmlformats.org/presentationml/2006/main">
  <p:tag name="_INSTRUCTOR VIEW19C14C36-AC8E-43BC-9DB6-C2AAF774C7DC|PANE__TAG" val="_"/>
</p:tagLst>
</file>

<file path=ppt/tags/tag2805.xml><?xml version="1.0" encoding="utf-8"?>
<p:tagLst xmlns:p="http://schemas.openxmlformats.org/presentationml/2006/main">
  <p:tag name="_INSTRUCTOR VIEW19C14C36-AC8E-43BC-9DB6-C2AAF774C7DC|PANE__TAG" val="_"/>
</p:tagLst>
</file>

<file path=ppt/tags/tag2806.xml><?xml version="1.0" encoding="utf-8"?>
<p:tagLst xmlns:p="http://schemas.openxmlformats.org/presentationml/2006/main">
  <p:tag name="_INSTRUCTOR VIEW19C14C36-AC8E-43BC-9DB6-C2AAF774C7DC|PANE__TAG" val="_"/>
</p:tagLst>
</file>

<file path=ppt/tags/tag2807.xml><?xml version="1.0" encoding="utf-8"?>
<p:tagLst xmlns:p="http://schemas.openxmlformats.org/presentationml/2006/main">
  <p:tag name="_INSTRUCTOR VIEW19C14C36-AC8E-43BC-9DB6-C2AAF774C7DC|PANE__TAG" val="_"/>
</p:tagLst>
</file>

<file path=ppt/tags/tag2808.xml><?xml version="1.0" encoding="utf-8"?>
<p:tagLst xmlns:p="http://schemas.openxmlformats.org/presentationml/2006/main">
  <p:tag name="_INSTRUCTOR VIEW19C14C36-AC8E-43BC-9DB6-C2AAF774C7DC|PANE__TAG" val="_"/>
</p:tagLst>
</file>

<file path=ppt/tags/tag2809.xml><?xml version="1.0" encoding="utf-8"?>
<p:tagLst xmlns:p="http://schemas.openxmlformats.org/presentationml/2006/main">
  <p:tag name="_INSTRUCTOR VIEW19C14C36-AC8E-43BC-9DB6-C2AAF774C7DC|PANE__TAG" val="_"/>
</p:tagLst>
</file>

<file path=ppt/tags/tag281.xml><?xml version="1.0" encoding="utf-8"?>
<p:tagLst xmlns:p="http://schemas.openxmlformats.org/presentationml/2006/main">
  <p:tag name="_INSTRUCTOR VIEW19C14C36-AC8E-43BC-9DB6-C2AAF774C7DC|PANE__TAG" val="_"/>
</p:tagLst>
</file>

<file path=ppt/tags/tag2810.xml><?xml version="1.0" encoding="utf-8"?>
<p:tagLst xmlns:p="http://schemas.openxmlformats.org/presentationml/2006/main">
  <p:tag name="_INSTRUCTOR VIEW19C14C36-AC8E-43BC-9DB6-C2AAF774C7DC|PANE__TAG" val="_"/>
</p:tagLst>
</file>

<file path=ppt/tags/tag2811.xml><?xml version="1.0" encoding="utf-8"?>
<p:tagLst xmlns:p="http://schemas.openxmlformats.org/presentationml/2006/main">
  <p:tag name="_INSTRUCTOR VIEW19C14C36-AC8E-43BC-9DB6-C2AAF774C7DC|PANE__TAG" val="_"/>
</p:tagLst>
</file>

<file path=ppt/tags/tag2812.xml><?xml version="1.0" encoding="utf-8"?>
<p:tagLst xmlns:p="http://schemas.openxmlformats.org/presentationml/2006/main">
  <p:tag name="_INSTRUCTOR VIEW19C14C36-AC8E-43BC-9DB6-C2AAF774C7DC|PANE__TAG" val="_"/>
</p:tagLst>
</file>

<file path=ppt/tags/tag2813.xml><?xml version="1.0" encoding="utf-8"?>
<p:tagLst xmlns:p="http://schemas.openxmlformats.org/presentationml/2006/main">
  <p:tag name="_INSTRUCTOR VIEW19C14C36-AC8E-43BC-9DB6-C2AAF774C7DC|PANE__TAG" val="_"/>
</p:tagLst>
</file>

<file path=ppt/tags/tag2814.xml><?xml version="1.0" encoding="utf-8"?>
<p:tagLst xmlns:p="http://schemas.openxmlformats.org/presentationml/2006/main">
  <p:tag name="_INSTRUCTOR VIEW19C14C36-AC8E-43BC-9DB6-C2AAF774C7DC|PANE__TAG" val="_"/>
</p:tagLst>
</file>

<file path=ppt/tags/tag2815.xml><?xml version="1.0" encoding="utf-8"?>
<p:tagLst xmlns:p="http://schemas.openxmlformats.org/presentationml/2006/main">
  <p:tag name="_INSTRUCTOR VIEW19C14C36-AC8E-43BC-9DB6-C2AAF774C7DC|PANE__TAG" val="_"/>
</p:tagLst>
</file>

<file path=ppt/tags/tag2816.xml><?xml version="1.0" encoding="utf-8"?>
<p:tagLst xmlns:p="http://schemas.openxmlformats.org/presentationml/2006/main">
  <p:tag name="_INSTRUCTOR VIEW19C14C36-AC8E-43BC-9DB6-C2AAF774C7DC|PANE__TAG" val="_"/>
</p:tagLst>
</file>

<file path=ppt/tags/tag2817.xml><?xml version="1.0" encoding="utf-8"?>
<p:tagLst xmlns:p="http://schemas.openxmlformats.org/presentationml/2006/main">
  <p:tag name="_INSTRUCTOR VIEW19C14C36-AC8E-43BC-9DB6-C2AAF774C7DC|PANE__TAG" val="_"/>
</p:tagLst>
</file>

<file path=ppt/tags/tag2818.xml><?xml version="1.0" encoding="utf-8"?>
<p:tagLst xmlns:p="http://schemas.openxmlformats.org/presentationml/2006/main">
  <p:tag name="_INSTRUCTOR VIEW19C14C36-AC8E-43BC-9DB6-C2AAF774C7DC|PANE__TAG" val="_"/>
</p:tagLst>
</file>

<file path=ppt/tags/tag2819.xml><?xml version="1.0" encoding="utf-8"?>
<p:tagLst xmlns:p="http://schemas.openxmlformats.org/presentationml/2006/main">
  <p:tag name="_INSTRUCTOR VIEW19C14C36-AC8E-43BC-9DB6-C2AAF774C7DC|PANE__TAG" val="_"/>
</p:tagLst>
</file>

<file path=ppt/tags/tag282.xml><?xml version="1.0" encoding="utf-8"?>
<p:tagLst xmlns:p="http://schemas.openxmlformats.org/presentationml/2006/main">
  <p:tag name="_INSTRUCTOR VIEW19C14C36-AC8E-43BC-9DB6-C2AAF774C7DC|PANE__TAG" val="_"/>
</p:tagLst>
</file>

<file path=ppt/tags/tag2820.xml><?xml version="1.0" encoding="utf-8"?>
<p:tagLst xmlns:p="http://schemas.openxmlformats.org/presentationml/2006/main">
  <p:tag name="_INSTRUCTOR VIEW19C14C36-AC8E-43BC-9DB6-C2AAF774C7DC|PANE__TAG" val="_"/>
</p:tagLst>
</file>

<file path=ppt/tags/tag2821.xml><?xml version="1.0" encoding="utf-8"?>
<p:tagLst xmlns:p="http://schemas.openxmlformats.org/presentationml/2006/main">
  <p:tag name="_INSTRUCTOR VIEW19C14C36-AC8E-43BC-9DB6-C2AAF774C7DC|PANE__TAG" val="_"/>
</p:tagLst>
</file>

<file path=ppt/tags/tag2822.xml><?xml version="1.0" encoding="utf-8"?>
<p:tagLst xmlns:p="http://schemas.openxmlformats.org/presentationml/2006/main">
  <p:tag name="_INSTRUCTOR VIEW19C14C36-AC8E-43BC-9DB6-C2AAF774C7DC|PANE__TAG" val="_"/>
</p:tagLst>
</file>

<file path=ppt/tags/tag2823.xml><?xml version="1.0" encoding="utf-8"?>
<p:tagLst xmlns:p="http://schemas.openxmlformats.org/presentationml/2006/main">
  <p:tag name="_INSTRUCTOR VIEW19C14C36-AC8E-43BC-9DB6-C2AAF774C7DC|PANE__TAG" val="_"/>
</p:tagLst>
</file>

<file path=ppt/tags/tag2824.xml><?xml version="1.0" encoding="utf-8"?>
<p:tagLst xmlns:p="http://schemas.openxmlformats.org/presentationml/2006/main">
  <p:tag name="_INSTRUCTOR VIEW19C14C36-AC8E-43BC-9DB6-C2AAF774C7DC|PANE__TAG" val="_"/>
</p:tagLst>
</file>

<file path=ppt/tags/tag2825.xml><?xml version="1.0" encoding="utf-8"?>
<p:tagLst xmlns:p="http://schemas.openxmlformats.org/presentationml/2006/main">
  <p:tag name="_INSTRUCTOR VIEW19C14C36-AC8E-43BC-9DB6-C2AAF774C7DC|PANE__TAG" val="_"/>
</p:tagLst>
</file>

<file path=ppt/tags/tag2826.xml><?xml version="1.0" encoding="utf-8"?>
<p:tagLst xmlns:p="http://schemas.openxmlformats.org/presentationml/2006/main">
  <p:tag name="_INSTRUCTOR VIEW19C14C36-AC8E-43BC-9DB6-C2AAF774C7DC|PANE__TAG" val="_"/>
</p:tagLst>
</file>

<file path=ppt/tags/tag2827.xml><?xml version="1.0" encoding="utf-8"?>
<p:tagLst xmlns:p="http://schemas.openxmlformats.org/presentationml/2006/main">
  <p:tag name="_INSTRUCTOR VIEW19C14C36-AC8E-43BC-9DB6-C2AAF774C7DC|PANE__TAG" val="_"/>
</p:tagLst>
</file>

<file path=ppt/tags/tag2828.xml><?xml version="1.0" encoding="utf-8"?>
<p:tagLst xmlns:p="http://schemas.openxmlformats.org/presentationml/2006/main">
  <p:tag name="_INSTRUCTOR VIEW19C14C36-AC8E-43BC-9DB6-C2AAF774C7DC|PANE__TAG" val="_"/>
</p:tagLst>
</file>

<file path=ppt/tags/tag2829.xml><?xml version="1.0" encoding="utf-8"?>
<p:tagLst xmlns:p="http://schemas.openxmlformats.org/presentationml/2006/main">
  <p:tag name="_INSTRUCTOR VIEW19C14C36-AC8E-43BC-9DB6-C2AAF774C7DC|PANE__TAG" val="_"/>
</p:tagLst>
</file>

<file path=ppt/tags/tag283.xml><?xml version="1.0" encoding="utf-8"?>
<p:tagLst xmlns:p="http://schemas.openxmlformats.org/presentationml/2006/main">
  <p:tag name="_INSTRUCTOR VIEW19C14C36-AC8E-43BC-9DB6-C2AAF774C7DC|PANE__TAG" val="_"/>
</p:tagLst>
</file>

<file path=ppt/tags/tag2830.xml><?xml version="1.0" encoding="utf-8"?>
<p:tagLst xmlns:p="http://schemas.openxmlformats.org/presentationml/2006/main">
  <p:tag name="_INSTRUCTOR VIEW19C14C36-AC8E-43BC-9DB6-C2AAF774C7DC|PANE__TAG" val="_"/>
</p:tagLst>
</file>

<file path=ppt/tags/tag2831.xml><?xml version="1.0" encoding="utf-8"?>
<p:tagLst xmlns:p="http://schemas.openxmlformats.org/presentationml/2006/main">
  <p:tag name="_INSTRUCTOR VIEW19C14C36-AC8E-43BC-9DB6-C2AAF774C7DC|PANE__TAG" val="_"/>
</p:tagLst>
</file>

<file path=ppt/tags/tag2832.xml><?xml version="1.0" encoding="utf-8"?>
<p:tagLst xmlns:p="http://schemas.openxmlformats.org/presentationml/2006/main">
  <p:tag name="_INSTRUCTOR VIEW19C14C36-AC8E-43BC-9DB6-C2AAF774C7DC|PANE__TAG" val="_"/>
</p:tagLst>
</file>

<file path=ppt/tags/tag2833.xml><?xml version="1.0" encoding="utf-8"?>
<p:tagLst xmlns:p="http://schemas.openxmlformats.org/presentationml/2006/main">
  <p:tag name="_INSTRUCTOR VIEW19C14C36-AC8E-43BC-9DB6-C2AAF774C7DC|PANE__TAG" val="_"/>
</p:tagLst>
</file>

<file path=ppt/tags/tag2834.xml><?xml version="1.0" encoding="utf-8"?>
<p:tagLst xmlns:p="http://schemas.openxmlformats.org/presentationml/2006/main">
  <p:tag name="_INSTRUCTOR VIEW19C14C36-AC8E-43BC-9DB6-C2AAF774C7DC|PANE__TAG" val="_"/>
</p:tagLst>
</file>

<file path=ppt/tags/tag2835.xml><?xml version="1.0" encoding="utf-8"?>
<p:tagLst xmlns:p="http://schemas.openxmlformats.org/presentationml/2006/main">
  <p:tag name="_INSTRUCTOR VIEW19C14C36-AC8E-43BC-9DB6-C2AAF774C7DC|PANE__TAG" val="_"/>
</p:tagLst>
</file>

<file path=ppt/tags/tag2836.xml><?xml version="1.0" encoding="utf-8"?>
<p:tagLst xmlns:p="http://schemas.openxmlformats.org/presentationml/2006/main">
  <p:tag name="_INSTRUCTOR VIEW19C14C36-AC8E-43BC-9DB6-C2AAF774C7DC|PANE__TAG" val="_"/>
</p:tagLst>
</file>

<file path=ppt/tags/tag2837.xml><?xml version="1.0" encoding="utf-8"?>
<p:tagLst xmlns:p="http://schemas.openxmlformats.org/presentationml/2006/main">
  <p:tag name="_INSTRUCTOR VIEW19C14C36-AC8E-43BC-9DB6-C2AAF774C7DC|PANE__TAG" val="_"/>
</p:tagLst>
</file>

<file path=ppt/tags/tag2838.xml><?xml version="1.0" encoding="utf-8"?>
<p:tagLst xmlns:p="http://schemas.openxmlformats.org/presentationml/2006/main">
  <p:tag name="_INSTRUCTOR VIEW19C14C36-AC8E-43BC-9DB6-C2AAF774C7DC|PANE__TAG" val="_"/>
</p:tagLst>
</file>

<file path=ppt/tags/tag2839.xml><?xml version="1.0" encoding="utf-8"?>
<p:tagLst xmlns:p="http://schemas.openxmlformats.org/presentationml/2006/main">
  <p:tag name="_INSTRUCTOR VIEW19C14C36-AC8E-43BC-9DB6-C2AAF774C7DC|PANE__TAG" val="_"/>
</p:tagLst>
</file>

<file path=ppt/tags/tag284.xml><?xml version="1.0" encoding="utf-8"?>
<p:tagLst xmlns:p="http://schemas.openxmlformats.org/presentationml/2006/main">
  <p:tag name="_INSTRUCTOR VIEW19C14C36-AC8E-43BC-9DB6-C2AAF774C7DC|PANE__TAG" val="_"/>
</p:tagLst>
</file>

<file path=ppt/tags/tag2840.xml><?xml version="1.0" encoding="utf-8"?>
<p:tagLst xmlns:p="http://schemas.openxmlformats.org/presentationml/2006/main">
  <p:tag name="_INSTRUCTOR VIEW19C14C36-AC8E-43BC-9DB6-C2AAF774C7DC|PANE__TAG" val="_"/>
</p:tagLst>
</file>

<file path=ppt/tags/tag2841.xml><?xml version="1.0" encoding="utf-8"?>
<p:tagLst xmlns:p="http://schemas.openxmlformats.org/presentationml/2006/main">
  <p:tag name="_INSTRUCTOR VIEW19C14C36-AC8E-43BC-9DB6-C2AAF774C7DC|PANE__TAG" val="_"/>
</p:tagLst>
</file>

<file path=ppt/tags/tag2842.xml><?xml version="1.0" encoding="utf-8"?>
<p:tagLst xmlns:p="http://schemas.openxmlformats.org/presentationml/2006/main">
  <p:tag name="_INSTRUCTOR VIEW19C14C36-AC8E-43BC-9DB6-C2AAF774C7DC|PANE__TAG" val="_"/>
</p:tagLst>
</file>

<file path=ppt/tags/tag2843.xml><?xml version="1.0" encoding="utf-8"?>
<p:tagLst xmlns:p="http://schemas.openxmlformats.org/presentationml/2006/main">
  <p:tag name="_INSTRUCTOR VIEW19C14C36-AC8E-43BC-9DB6-C2AAF774C7DC|PANE__TAG" val="_"/>
</p:tagLst>
</file>

<file path=ppt/tags/tag2844.xml><?xml version="1.0" encoding="utf-8"?>
<p:tagLst xmlns:p="http://schemas.openxmlformats.org/presentationml/2006/main">
  <p:tag name="_INSTRUCTOR VIEW19C14C36-AC8E-43BC-9DB6-C2AAF774C7DC|PANE__TAG" val="_"/>
</p:tagLst>
</file>

<file path=ppt/tags/tag2845.xml><?xml version="1.0" encoding="utf-8"?>
<p:tagLst xmlns:p="http://schemas.openxmlformats.org/presentationml/2006/main">
  <p:tag name="_INSTRUCTOR VIEW19C14C36-AC8E-43BC-9DB6-C2AAF774C7DC|PANE__TAG" val="_"/>
</p:tagLst>
</file>

<file path=ppt/tags/tag2846.xml><?xml version="1.0" encoding="utf-8"?>
<p:tagLst xmlns:p="http://schemas.openxmlformats.org/presentationml/2006/main">
  <p:tag name="_INSTRUCTOR VIEW19C14C36-AC8E-43BC-9DB6-C2AAF774C7DC|PANE__TAG" val="_"/>
</p:tagLst>
</file>

<file path=ppt/tags/tag2847.xml><?xml version="1.0" encoding="utf-8"?>
<p:tagLst xmlns:p="http://schemas.openxmlformats.org/presentationml/2006/main">
  <p:tag name="_INSTRUCTOR VIEW19C14C36-AC8E-43BC-9DB6-C2AAF774C7DC|PANE__TAG" val="_"/>
</p:tagLst>
</file>

<file path=ppt/tags/tag2848.xml><?xml version="1.0" encoding="utf-8"?>
<p:tagLst xmlns:p="http://schemas.openxmlformats.org/presentationml/2006/main">
  <p:tag name="_INSTRUCTOR VIEW19C14C36-AC8E-43BC-9DB6-C2AAF774C7DC|PANE__TAG" val="_"/>
</p:tagLst>
</file>

<file path=ppt/tags/tag2849.xml><?xml version="1.0" encoding="utf-8"?>
<p:tagLst xmlns:p="http://schemas.openxmlformats.org/presentationml/2006/main">
  <p:tag name="_INSTRUCTOR VIEW19C14C36-AC8E-43BC-9DB6-C2AAF774C7DC|PANE__TAG" val="_"/>
</p:tagLst>
</file>

<file path=ppt/tags/tag285.xml><?xml version="1.0" encoding="utf-8"?>
<p:tagLst xmlns:p="http://schemas.openxmlformats.org/presentationml/2006/main">
  <p:tag name="_INSTRUCTOR VIEW19C14C36-AC8E-43BC-9DB6-C2AAF774C7DC|PANE__TAG" val="_"/>
</p:tagLst>
</file>

<file path=ppt/tags/tag2850.xml><?xml version="1.0" encoding="utf-8"?>
<p:tagLst xmlns:p="http://schemas.openxmlformats.org/presentationml/2006/main">
  <p:tag name="_INSTRUCTOR VIEW19C14C36-AC8E-43BC-9DB6-C2AAF774C7DC|PANE__TAG" val="_"/>
</p:tagLst>
</file>

<file path=ppt/tags/tag2851.xml><?xml version="1.0" encoding="utf-8"?>
<p:tagLst xmlns:p="http://schemas.openxmlformats.org/presentationml/2006/main">
  <p:tag name="_INSTRUCTOR VIEW19C14C36-AC8E-43BC-9DB6-C2AAF774C7DC|PANE__TAG" val="_"/>
</p:tagLst>
</file>

<file path=ppt/tags/tag2852.xml><?xml version="1.0" encoding="utf-8"?>
<p:tagLst xmlns:p="http://schemas.openxmlformats.org/presentationml/2006/main">
  <p:tag name="_INSTRUCTOR VIEW19C14C36-AC8E-43BC-9DB6-C2AAF774C7DC|PANE__TAG" val="_"/>
</p:tagLst>
</file>

<file path=ppt/tags/tag2853.xml><?xml version="1.0" encoding="utf-8"?>
<p:tagLst xmlns:p="http://schemas.openxmlformats.org/presentationml/2006/main">
  <p:tag name="_INSTRUCTOR VIEW19C14C36-AC8E-43BC-9DB6-C2AAF774C7DC|PANE__TAG" val="_"/>
</p:tagLst>
</file>

<file path=ppt/tags/tag2854.xml><?xml version="1.0" encoding="utf-8"?>
<p:tagLst xmlns:p="http://schemas.openxmlformats.org/presentationml/2006/main">
  <p:tag name="_INSTRUCTOR VIEW19C14C36-AC8E-43BC-9DB6-C2AAF774C7DC|PANE__TAG" val="_"/>
</p:tagLst>
</file>

<file path=ppt/tags/tag2855.xml><?xml version="1.0" encoding="utf-8"?>
<p:tagLst xmlns:p="http://schemas.openxmlformats.org/presentationml/2006/main">
  <p:tag name="_INSTRUCTOR VIEW19C14C36-AC8E-43BC-9DB6-C2AAF774C7DC|PANE__TAG" val="_"/>
</p:tagLst>
</file>

<file path=ppt/tags/tag2856.xml><?xml version="1.0" encoding="utf-8"?>
<p:tagLst xmlns:p="http://schemas.openxmlformats.org/presentationml/2006/main">
  <p:tag name="_INSTRUCTOR VIEW19C14C36-AC8E-43BC-9DB6-C2AAF774C7DC|PANE__TAG" val="_"/>
</p:tagLst>
</file>

<file path=ppt/tags/tag2857.xml><?xml version="1.0" encoding="utf-8"?>
<p:tagLst xmlns:p="http://schemas.openxmlformats.org/presentationml/2006/main">
  <p:tag name="_INSTRUCTOR VIEW19C14C36-AC8E-43BC-9DB6-C2AAF774C7DC|PANE__TAG" val="_"/>
</p:tagLst>
</file>

<file path=ppt/tags/tag2858.xml><?xml version="1.0" encoding="utf-8"?>
<p:tagLst xmlns:p="http://schemas.openxmlformats.org/presentationml/2006/main">
  <p:tag name="_INSTRUCTOR VIEW19C14C36-AC8E-43BC-9DB6-C2AAF774C7DC|PANE__TAG" val="_"/>
</p:tagLst>
</file>

<file path=ppt/tags/tag2859.xml><?xml version="1.0" encoding="utf-8"?>
<p:tagLst xmlns:p="http://schemas.openxmlformats.org/presentationml/2006/main">
  <p:tag name="_INSTRUCTOR VIEW19C14C36-AC8E-43BC-9DB6-C2AAF774C7DC|PANE__TAG" val="_"/>
</p:tagLst>
</file>

<file path=ppt/tags/tag286.xml><?xml version="1.0" encoding="utf-8"?>
<p:tagLst xmlns:p="http://schemas.openxmlformats.org/presentationml/2006/main">
  <p:tag name="_INSTRUCTOR VIEW19C14C36-AC8E-43BC-9DB6-C2AAF774C7DC|PANE__TAG" val="_"/>
</p:tagLst>
</file>

<file path=ppt/tags/tag2860.xml><?xml version="1.0" encoding="utf-8"?>
<p:tagLst xmlns:p="http://schemas.openxmlformats.org/presentationml/2006/main">
  <p:tag name="_INSTRUCTOR VIEW19C14C36-AC8E-43BC-9DB6-C2AAF774C7DC|PANE__TAG" val="_"/>
</p:tagLst>
</file>

<file path=ppt/tags/tag2861.xml><?xml version="1.0" encoding="utf-8"?>
<p:tagLst xmlns:p="http://schemas.openxmlformats.org/presentationml/2006/main">
  <p:tag name="_INSTRUCTOR VIEW19C14C36-AC8E-43BC-9DB6-C2AAF774C7DC|PANE__TAG" val="_"/>
</p:tagLst>
</file>

<file path=ppt/tags/tag2862.xml><?xml version="1.0" encoding="utf-8"?>
<p:tagLst xmlns:p="http://schemas.openxmlformats.org/presentationml/2006/main">
  <p:tag name="_INSTRUCTOR VIEW19C14C36-AC8E-43BC-9DB6-C2AAF774C7DC|PANE__TAG" val="_"/>
</p:tagLst>
</file>

<file path=ppt/tags/tag2863.xml><?xml version="1.0" encoding="utf-8"?>
<p:tagLst xmlns:p="http://schemas.openxmlformats.org/presentationml/2006/main">
  <p:tag name="_INSTRUCTOR VIEW19C14C36-AC8E-43BC-9DB6-C2AAF774C7DC|PANE__TAG" val="_"/>
</p:tagLst>
</file>

<file path=ppt/tags/tag2864.xml><?xml version="1.0" encoding="utf-8"?>
<p:tagLst xmlns:p="http://schemas.openxmlformats.org/presentationml/2006/main">
  <p:tag name="_INSTRUCTOR VIEW19C14C36-AC8E-43BC-9DB6-C2AAF774C7DC|PANE__TAG" val="_"/>
</p:tagLst>
</file>

<file path=ppt/tags/tag2865.xml><?xml version="1.0" encoding="utf-8"?>
<p:tagLst xmlns:p="http://schemas.openxmlformats.org/presentationml/2006/main">
  <p:tag name="_INSTRUCTOR VIEW19C14C36-AC8E-43BC-9DB6-C2AAF774C7DC|PANE__TAG" val="_"/>
</p:tagLst>
</file>

<file path=ppt/tags/tag2866.xml><?xml version="1.0" encoding="utf-8"?>
<p:tagLst xmlns:p="http://schemas.openxmlformats.org/presentationml/2006/main">
  <p:tag name="_INSTRUCTOR VIEW19C14C36-AC8E-43BC-9DB6-C2AAF774C7DC|PANE__TAG" val="_"/>
</p:tagLst>
</file>

<file path=ppt/tags/tag2867.xml><?xml version="1.0" encoding="utf-8"?>
<p:tagLst xmlns:p="http://schemas.openxmlformats.org/presentationml/2006/main">
  <p:tag name="_INSTRUCTOR VIEW19C14C36-AC8E-43BC-9DB6-C2AAF774C7DC|PANE__TAG" val="_"/>
</p:tagLst>
</file>

<file path=ppt/tags/tag2868.xml><?xml version="1.0" encoding="utf-8"?>
<p:tagLst xmlns:p="http://schemas.openxmlformats.org/presentationml/2006/main">
  <p:tag name="_INSTRUCTOR VIEW19C14C36-AC8E-43BC-9DB6-C2AAF774C7DC|PANE__TAG" val="_"/>
</p:tagLst>
</file>

<file path=ppt/tags/tag2869.xml><?xml version="1.0" encoding="utf-8"?>
<p:tagLst xmlns:p="http://schemas.openxmlformats.org/presentationml/2006/main">
  <p:tag name="_INSTRUCTOR VIEW19C14C36-AC8E-43BC-9DB6-C2AAF774C7DC|PANE__TAG" val="_"/>
</p:tagLst>
</file>

<file path=ppt/tags/tag287.xml><?xml version="1.0" encoding="utf-8"?>
<p:tagLst xmlns:p="http://schemas.openxmlformats.org/presentationml/2006/main">
  <p:tag name="_INSTRUCTOR VIEW19C14C36-AC8E-43BC-9DB6-C2AAF774C7DC|PANE__TAG" val="_"/>
</p:tagLst>
</file>

<file path=ppt/tags/tag2870.xml><?xml version="1.0" encoding="utf-8"?>
<p:tagLst xmlns:p="http://schemas.openxmlformats.org/presentationml/2006/main">
  <p:tag name="_INSTRUCTOR VIEW19C14C36-AC8E-43BC-9DB6-C2AAF774C7DC|PANE__TAG" val="_"/>
</p:tagLst>
</file>

<file path=ppt/tags/tag2871.xml><?xml version="1.0" encoding="utf-8"?>
<p:tagLst xmlns:p="http://schemas.openxmlformats.org/presentationml/2006/main">
  <p:tag name="_INSTRUCTOR VIEW19C14C36-AC8E-43BC-9DB6-C2AAF774C7DC|PANE__TAG" val="_"/>
</p:tagLst>
</file>

<file path=ppt/tags/tag2872.xml><?xml version="1.0" encoding="utf-8"?>
<p:tagLst xmlns:p="http://schemas.openxmlformats.org/presentationml/2006/main">
  <p:tag name="_INSTRUCTOR VIEW19C14C36-AC8E-43BC-9DB6-C2AAF774C7DC|PANE__TAG" val="_"/>
</p:tagLst>
</file>

<file path=ppt/tags/tag2873.xml><?xml version="1.0" encoding="utf-8"?>
<p:tagLst xmlns:p="http://schemas.openxmlformats.org/presentationml/2006/main">
  <p:tag name="_INSTRUCTOR VIEW19C14C36-AC8E-43BC-9DB6-C2AAF774C7DC|PANE__TAG" val="_"/>
</p:tagLst>
</file>

<file path=ppt/tags/tag2874.xml><?xml version="1.0" encoding="utf-8"?>
<p:tagLst xmlns:p="http://schemas.openxmlformats.org/presentationml/2006/main">
  <p:tag name="_INSTRUCTOR VIEW19C14C36-AC8E-43BC-9DB6-C2AAF774C7DC|PANE__TAG" val="_"/>
</p:tagLst>
</file>

<file path=ppt/tags/tag2875.xml><?xml version="1.0" encoding="utf-8"?>
<p:tagLst xmlns:p="http://schemas.openxmlformats.org/presentationml/2006/main">
  <p:tag name="_INSTRUCTOR VIEW19C14C36-AC8E-43BC-9DB6-C2AAF774C7DC|PANE__TAG" val="_"/>
</p:tagLst>
</file>

<file path=ppt/tags/tag2876.xml><?xml version="1.0" encoding="utf-8"?>
<p:tagLst xmlns:p="http://schemas.openxmlformats.org/presentationml/2006/main">
  <p:tag name="_INSTRUCTOR VIEW19C14C36-AC8E-43BC-9DB6-C2AAF774C7DC|PANE__TAG" val="_"/>
</p:tagLst>
</file>

<file path=ppt/tags/tag2877.xml><?xml version="1.0" encoding="utf-8"?>
<p:tagLst xmlns:p="http://schemas.openxmlformats.org/presentationml/2006/main">
  <p:tag name="_INSTRUCTOR VIEW19C14C36-AC8E-43BC-9DB6-C2AAF774C7DC|PANE__TAG" val="_"/>
</p:tagLst>
</file>

<file path=ppt/tags/tag2878.xml><?xml version="1.0" encoding="utf-8"?>
<p:tagLst xmlns:p="http://schemas.openxmlformats.org/presentationml/2006/main">
  <p:tag name="_INSTRUCTOR VIEW19C14C36-AC8E-43BC-9DB6-C2AAF774C7DC|PANE__TAG" val="_"/>
</p:tagLst>
</file>

<file path=ppt/tags/tag2879.xml><?xml version="1.0" encoding="utf-8"?>
<p:tagLst xmlns:p="http://schemas.openxmlformats.org/presentationml/2006/main">
  <p:tag name="_INSTRUCTOR VIEW19C14C36-AC8E-43BC-9DB6-C2AAF774C7DC|PANE__TAG" val="_"/>
</p:tagLst>
</file>

<file path=ppt/tags/tag288.xml><?xml version="1.0" encoding="utf-8"?>
<p:tagLst xmlns:p="http://schemas.openxmlformats.org/presentationml/2006/main">
  <p:tag name="_INSTRUCTOR VIEW19C14C36-AC8E-43BC-9DB6-C2AAF774C7DC|PANE__TAG" val="_"/>
</p:tagLst>
</file>

<file path=ppt/tags/tag2880.xml><?xml version="1.0" encoding="utf-8"?>
<p:tagLst xmlns:p="http://schemas.openxmlformats.org/presentationml/2006/main">
  <p:tag name="_INSTRUCTOR VIEW19C14C36-AC8E-43BC-9DB6-C2AAF774C7DC|PANE__TAG" val="_"/>
</p:tagLst>
</file>

<file path=ppt/tags/tag2881.xml><?xml version="1.0" encoding="utf-8"?>
<p:tagLst xmlns:p="http://schemas.openxmlformats.org/presentationml/2006/main">
  <p:tag name="_INSTRUCTOR VIEW19C14C36-AC8E-43BC-9DB6-C2AAF774C7DC|PANE__TAG" val="_"/>
</p:tagLst>
</file>

<file path=ppt/tags/tag2882.xml><?xml version="1.0" encoding="utf-8"?>
<p:tagLst xmlns:p="http://schemas.openxmlformats.org/presentationml/2006/main">
  <p:tag name="_INSTRUCTOR VIEW19C14C36-AC8E-43BC-9DB6-C2AAF774C7DC|PANE__TAG" val="_"/>
</p:tagLst>
</file>

<file path=ppt/tags/tag2883.xml><?xml version="1.0" encoding="utf-8"?>
<p:tagLst xmlns:p="http://schemas.openxmlformats.org/presentationml/2006/main">
  <p:tag name="_INSTRUCTOR VIEW19C14C36-AC8E-43BC-9DB6-C2AAF774C7DC|PANE__TAG" val="_"/>
</p:tagLst>
</file>

<file path=ppt/tags/tag2884.xml><?xml version="1.0" encoding="utf-8"?>
<p:tagLst xmlns:p="http://schemas.openxmlformats.org/presentationml/2006/main">
  <p:tag name="_INSTRUCTOR VIEW19C14C36-AC8E-43BC-9DB6-C2AAF774C7DC|PANE__TAG" val="_"/>
</p:tagLst>
</file>

<file path=ppt/tags/tag2885.xml><?xml version="1.0" encoding="utf-8"?>
<p:tagLst xmlns:p="http://schemas.openxmlformats.org/presentationml/2006/main">
  <p:tag name="_INSTRUCTOR VIEW19C14C36-AC8E-43BC-9DB6-C2AAF774C7DC|PANE__TAG" val="_"/>
</p:tagLst>
</file>

<file path=ppt/tags/tag2886.xml><?xml version="1.0" encoding="utf-8"?>
<p:tagLst xmlns:p="http://schemas.openxmlformats.org/presentationml/2006/main">
  <p:tag name="_INSTRUCTOR VIEW19C14C36-AC8E-43BC-9DB6-C2AAF774C7DC|PANE__TAG" val="_"/>
</p:tagLst>
</file>

<file path=ppt/tags/tag2887.xml><?xml version="1.0" encoding="utf-8"?>
<p:tagLst xmlns:p="http://schemas.openxmlformats.org/presentationml/2006/main">
  <p:tag name="_INSTRUCTOR VIEW19C14C36-AC8E-43BC-9DB6-C2AAF774C7DC|PANE__TAG" val="_"/>
</p:tagLst>
</file>

<file path=ppt/tags/tag2888.xml><?xml version="1.0" encoding="utf-8"?>
<p:tagLst xmlns:p="http://schemas.openxmlformats.org/presentationml/2006/main">
  <p:tag name="_INSTRUCTOR VIEW19C14C36-AC8E-43BC-9DB6-C2AAF774C7DC|PANE__TAG" val="_"/>
</p:tagLst>
</file>

<file path=ppt/tags/tag2889.xml><?xml version="1.0" encoding="utf-8"?>
<p:tagLst xmlns:p="http://schemas.openxmlformats.org/presentationml/2006/main">
  <p:tag name="_INSTRUCTOR VIEW19C14C36-AC8E-43BC-9DB6-C2AAF774C7DC|PANE__TAG" val="_"/>
</p:tagLst>
</file>

<file path=ppt/tags/tag289.xml><?xml version="1.0" encoding="utf-8"?>
<p:tagLst xmlns:p="http://schemas.openxmlformats.org/presentationml/2006/main">
  <p:tag name="_INSTRUCTOR VIEW19C14C36-AC8E-43BC-9DB6-C2AAF774C7DC|PANE__TAG" val="_"/>
</p:tagLst>
</file>

<file path=ppt/tags/tag2890.xml><?xml version="1.0" encoding="utf-8"?>
<p:tagLst xmlns:p="http://schemas.openxmlformats.org/presentationml/2006/main">
  <p:tag name="_INSTRUCTOR VIEW19C14C36-AC8E-43BC-9DB6-C2AAF774C7DC|PANE__TAG" val="_"/>
</p:tagLst>
</file>

<file path=ppt/tags/tag2891.xml><?xml version="1.0" encoding="utf-8"?>
<p:tagLst xmlns:p="http://schemas.openxmlformats.org/presentationml/2006/main">
  <p:tag name="_INSTRUCTOR VIEW19C14C36-AC8E-43BC-9DB6-C2AAF774C7DC|PANE__TAG" val="_"/>
</p:tagLst>
</file>

<file path=ppt/tags/tag2892.xml><?xml version="1.0" encoding="utf-8"?>
<p:tagLst xmlns:p="http://schemas.openxmlformats.org/presentationml/2006/main">
  <p:tag name="_INSTRUCTOR VIEW19C14C36-AC8E-43BC-9DB6-C2AAF774C7DC|PANE__TAG" val="_"/>
</p:tagLst>
</file>

<file path=ppt/tags/tag2893.xml><?xml version="1.0" encoding="utf-8"?>
<p:tagLst xmlns:p="http://schemas.openxmlformats.org/presentationml/2006/main">
  <p:tag name="_INSTRUCTOR VIEW19C14C36-AC8E-43BC-9DB6-C2AAF774C7DC|PANE__TAG" val="_"/>
</p:tagLst>
</file>

<file path=ppt/tags/tag2894.xml><?xml version="1.0" encoding="utf-8"?>
<p:tagLst xmlns:p="http://schemas.openxmlformats.org/presentationml/2006/main">
  <p:tag name="_INSTRUCTOR VIEW19C14C36-AC8E-43BC-9DB6-C2AAF774C7DC|PANE__TAG" val="_"/>
</p:tagLst>
</file>

<file path=ppt/tags/tag2895.xml><?xml version="1.0" encoding="utf-8"?>
<p:tagLst xmlns:p="http://schemas.openxmlformats.org/presentationml/2006/main">
  <p:tag name="_INSTRUCTOR VIEW19C14C36-AC8E-43BC-9DB6-C2AAF774C7DC|PANE__TAG" val="_"/>
</p:tagLst>
</file>

<file path=ppt/tags/tag2896.xml><?xml version="1.0" encoding="utf-8"?>
<p:tagLst xmlns:p="http://schemas.openxmlformats.org/presentationml/2006/main">
  <p:tag name="_INSTRUCTOR VIEW19C14C36-AC8E-43BC-9DB6-C2AAF774C7DC|PANE__TAG" val="_"/>
</p:tagLst>
</file>

<file path=ppt/tags/tag2897.xml><?xml version="1.0" encoding="utf-8"?>
<p:tagLst xmlns:p="http://schemas.openxmlformats.org/presentationml/2006/main">
  <p:tag name="_INSTRUCTOR VIEW19C14C36-AC8E-43BC-9DB6-C2AAF774C7DC|PANE__TAG" val="_"/>
</p:tagLst>
</file>

<file path=ppt/tags/tag2898.xml><?xml version="1.0" encoding="utf-8"?>
<p:tagLst xmlns:p="http://schemas.openxmlformats.org/presentationml/2006/main">
  <p:tag name="_INSTRUCTOR VIEW19C14C36-AC8E-43BC-9DB6-C2AAF774C7DC|PANE__TAG" val="_"/>
</p:tagLst>
</file>

<file path=ppt/tags/tag2899.xml><?xml version="1.0" encoding="utf-8"?>
<p:tagLst xmlns:p="http://schemas.openxmlformats.org/presentationml/2006/main">
  <p:tag name="_INSTRUCTOR VIEW19C14C36-AC8E-43BC-9DB6-C2AAF774C7DC|PANE__TAG" val="_"/>
</p:tagLst>
</file>

<file path=ppt/tags/tag29.xml><?xml version="1.0" encoding="utf-8"?>
<p:tagLst xmlns:p="http://schemas.openxmlformats.org/presentationml/2006/main">
  <p:tag name="_INSTRUCTOR VIEW19C14C36-AC8E-43BC-9DB6-C2AAF774C7DC|PANE__TAG" val="_"/>
</p:tagLst>
</file>

<file path=ppt/tags/tag290.xml><?xml version="1.0" encoding="utf-8"?>
<p:tagLst xmlns:p="http://schemas.openxmlformats.org/presentationml/2006/main">
  <p:tag name="_INSTRUCTOR VIEW19C14C36-AC8E-43BC-9DB6-C2AAF774C7DC|PANE__TAG" val="_"/>
</p:tagLst>
</file>

<file path=ppt/tags/tag2900.xml><?xml version="1.0" encoding="utf-8"?>
<p:tagLst xmlns:p="http://schemas.openxmlformats.org/presentationml/2006/main">
  <p:tag name="_INSTRUCTOR VIEW19C14C36-AC8E-43BC-9DB6-C2AAF774C7DC|PANE__TAG" val="_"/>
</p:tagLst>
</file>

<file path=ppt/tags/tag2901.xml><?xml version="1.0" encoding="utf-8"?>
<p:tagLst xmlns:p="http://schemas.openxmlformats.org/presentationml/2006/main">
  <p:tag name="_INSTRUCTOR VIEW19C14C36-AC8E-43BC-9DB6-C2AAF774C7DC|PANE__TAG" val="_"/>
</p:tagLst>
</file>

<file path=ppt/tags/tag2902.xml><?xml version="1.0" encoding="utf-8"?>
<p:tagLst xmlns:p="http://schemas.openxmlformats.org/presentationml/2006/main">
  <p:tag name="_INSTRUCTOR VIEW19C14C36-AC8E-43BC-9DB6-C2AAF774C7DC|PANE__TAG" val="_"/>
</p:tagLst>
</file>

<file path=ppt/tags/tag2903.xml><?xml version="1.0" encoding="utf-8"?>
<p:tagLst xmlns:p="http://schemas.openxmlformats.org/presentationml/2006/main">
  <p:tag name="_INSTRUCTOR VIEW19C14C36-AC8E-43BC-9DB6-C2AAF774C7DC|PANE__TAG" val="_"/>
</p:tagLst>
</file>

<file path=ppt/tags/tag2904.xml><?xml version="1.0" encoding="utf-8"?>
<p:tagLst xmlns:p="http://schemas.openxmlformats.org/presentationml/2006/main">
  <p:tag name="_INSTRUCTOR VIEW19C14C36-AC8E-43BC-9DB6-C2AAF774C7DC|PANE__TAG" val="_"/>
</p:tagLst>
</file>

<file path=ppt/tags/tag2905.xml><?xml version="1.0" encoding="utf-8"?>
<p:tagLst xmlns:p="http://schemas.openxmlformats.org/presentationml/2006/main">
  <p:tag name="_INSTRUCTOR VIEW19C14C36-AC8E-43BC-9DB6-C2AAF774C7DC|PANE__TAG" val="_"/>
</p:tagLst>
</file>

<file path=ppt/tags/tag2906.xml><?xml version="1.0" encoding="utf-8"?>
<p:tagLst xmlns:p="http://schemas.openxmlformats.org/presentationml/2006/main">
  <p:tag name="_INSTRUCTOR VIEW19C14C36-AC8E-43BC-9DB6-C2AAF774C7DC|PANE__TAG" val="_"/>
</p:tagLst>
</file>

<file path=ppt/tags/tag2907.xml><?xml version="1.0" encoding="utf-8"?>
<p:tagLst xmlns:p="http://schemas.openxmlformats.org/presentationml/2006/main">
  <p:tag name="_INSTRUCTOR VIEW19C14C36-AC8E-43BC-9DB6-C2AAF774C7DC|PANE__TAG" val="_"/>
</p:tagLst>
</file>

<file path=ppt/tags/tag2908.xml><?xml version="1.0" encoding="utf-8"?>
<p:tagLst xmlns:p="http://schemas.openxmlformats.org/presentationml/2006/main">
  <p:tag name="_INSTRUCTOR VIEW19C14C36-AC8E-43BC-9DB6-C2AAF774C7DC|PANE__TAG" val="_"/>
</p:tagLst>
</file>

<file path=ppt/tags/tag2909.xml><?xml version="1.0" encoding="utf-8"?>
<p:tagLst xmlns:p="http://schemas.openxmlformats.org/presentationml/2006/main">
  <p:tag name="_INSTRUCTOR VIEW19C14C36-AC8E-43BC-9DB6-C2AAF774C7DC|PANE__TAG" val="_"/>
</p:tagLst>
</file>

<file path=ppt/tags/tag291.xml><?xml version="1.0" encoding="utf-8"?>
<p:tagLst xmlns:p="http://schemas.openxmlformats.org/presentationml/2006/main">
  <p:tag name="_INSTRUCTOR VIEW19C14C36-AC8E-43BC-9DB6-C2AAF774C7DC|PANE__TAG" val="_"/>
</p:tagLst>
</file>

<file path=ppt/tags/tag2910.xml><?xml version="1.0" encoding="utf-8"?>
<p:tagLst xmlns:p="http://schemas.openxmlformats.org/presentationml/2006/main">
  <p:tag name="_INSTRUCTOR VIEW19C14C36-AC8E-43BC-9DB6-C2AAF774C7DC|PANE__TAG" val="_"/>
</p:tagLst>
</file>

<file path=ppt/tags/tag2911.xml><?xml version="1.0" encoding="utf-8"?>
<p:tagLst xmlns:p="http://schemas.openxmlformats.org/presentationml/2006/main">
  <p:tag name="_INSTRUCTOR VIEW19C14C36-AC8E-43BC-9DB6-C2AAF774C7DC|PANE__TAG" val="_"/>
</p:tagLst>
</file>

<file path=ppt/tags/tag2912.xml><?xml version="1.0" encoding="utf-8"?>
<p:tagLst xmlns:p="http://schemas.openxmlformats.org/presentationml/2006/main">
  <p:tag name="_INSTRUCTOR VIEW19C14C36-AC8E-43BC-9DB6-C2AAF774C7DC|PANE__TAG" val="_"/>
</p:tagLst>
</file>

<file path=ppt/tags/tag2913.xml><?xml version="1.0" encoding="utf-8"?>
<p:tagLst xmlns:p="http://schemas.openxmlformats.org/presentationml/2006/main">
  <p:tag name="_INSTRUCTOR VIEW19C14C36-AC8E-43BC-9DB6-C2AAF774C7DC|PANE__TAG" val="_"/>
</p:tagLst>
</file>

<file path=ppt/tags/tag2914.xml><?xml version="1.0" encoding="utf-8"?>
<p:tagLst xmlns:p="http://schemas.openxmlformats.org/presentationml/2006/main">
  <p:tag name="_INSTRUCTOR VIEW19C14C36-AC8E-43BC-9DB6-C2AAF774C7DC|PANE__TAG" val="_"/>
</p:tagLst>
</file>

<file path=ppt/tags/tag2915.xml><?xml version="1.0" encoding="utf-8"?>
<p:tagLst xmlns:p="http://schemas.openxmlformats.org/presentationml/2006/main">
  <p:tag name="_INSTRUCTOR VIEW19C14C36-AC8E-43BC-9DB6-C2AAF774C7DC|PANE__TAG" val="_"/>
</p:tagLst>
</file>

<file path=ppt/tags/tag2916.xml><?xml version="1.0" encoding="utf-8"?>
<p:tagLst xmlns:p="http://schemas.openxmlformats.org/presentationml/2006/main">
  <p:tag name="_INSTRUCTOR VIEW19C14C36-AC8E-43BC-9DB6-C2AAF774C7DC|PANE__TAG" val="_"/>
</p:tagLst>
</file>

<file path=ppt/tags/tag2917.xml><?xml version="1.0" encoding="utf-8"?>
<p:tagLst xmlns:p="http://schemas.openxmlformats.org/presentationml/2006/main">
  <p:tag name="_INSTRUCTOR VIEW19C14C36-AC8E-43BC-9DB6-C2AAF774C7DC|PANE__TAG" val="_"/>
</p:tagLst>
</file>

<file path=ppt/tags/tag2918.xml><?xml version="1.0" encoding="utf-8"?>
<p:tagLst xmlns:p="http://schemas.openxmlformats.org/presentationml/2006/main">
  <p:tag name="_INSTRUCTOR VIEW19C14C36-AC8E-43BC-9DB6-C2AAF774C7DC|PANE__TAG" val="_"/>
</p:tagLst>
</file>

<file path=ppt/tags/tag2919.xml><?xml version="1.0" encoding="utf-8"?>
<p:tagLst xmlns:p="http://schemas.openxmlformats.org/presentationml/2006/main">
  <p:tag name="_INSTRUCTOR VIEW19C14C36-AC8E-43BC-9DB6-C2AAF774C7DC|PANE__TAG" val="_"/>
</p:tagLst>
</file>

<file path=ppt/tags/tag292.xml><?xml version="1.0" encoding="utf-8"?>
<p:tagLst xmlns:p="http://schemas.openxmlformats.org/presentationml/2006/main">
  <p:tag name="_INSTRUCTOR VIEW19C14C36-AC8E-43BC-9DB6-C2AAF774C7DC|PANE__TAG" val="_"/>
</p:tagLst>
</file>

<file path=ppt/tags/tag2920.xml><?xml version="1.0" encoding="utf-8"?>
<p:tagLst xmlns:p="http://schemas.openxmlformats.org/presentationml/2006/main">
  <p:tag name="_INSTRUCTOR VIEW19C14C36-AC8E-43BC-9DB6-C2AAF774C7DC|PANE__TAG" val="_"/>
</p:tagLst>
</file>

<file path=ppt/tags/tag2921.xml><?xml version="1.0" encoding="utf-8"?>
<p:tagLst xmlns:p="http://schemas.openxmlformats.org/presentationml/2006/main">
  <p:tag name="_INSTRUCTOR VIEW19C14C36-AC8E-43BC-9DB6-C2AAF774C7DC|PANE__TAG" val="_"/>
</p:tagLst>
</file>

<file path=ppt/tags/tag2922.xml><?xml version="1.0" encoding="utf-8"?>
<p:tagLst xmlns:p="http://schemas.openxmlformats.org/presentationml/2006/main">
  <p:tag name="_INSTRUCTOR VIEW19C14C36-AC8E-43BC-9DB6-C2AAF774C7DC|PANE__TAG" val="_"/>
</p:tagLst>
</file>

<file path=ppt/tags/tag2923.xml><?xml version="1.0" encoding="utf-8"?>
<p:tagLst xmlns:p="http://schemas.openxmlformats.org/presentationml/2006/main">
  <p:tag name="_INSTRUCTOR VIEW19C14C36-AC8E-43BC-9DB6-C2AAF774C7DC|PANE__TAG" val="_"/>
</p:tagLst>
</file>

<file path=ppt/tags/tag2924.xml><?xml version="1.0" encoding="utf-8"?>
<p:tagLst xmlns:p="http://schemas.openxmlformats.org/presentationml/2006/main">
  <p:tag name="_INSTRUCTOR VIEW19C14C36-AC8E-43BC-9DB6-C2AAF774C7DC|PANE__TAG" val="_"/>
</p:tagLst>
</file>

<file path=ppt/tags/tag2925.xml><?xml version="1.0" encoding="utf-8"?>
<p:tagLst xmlns:p="http://schemas.openxmlformats.org/presentationml/2006/main">
  <p:tag name="_INSTRUCTOR VIEW19C14C36-AC8E-43BC-9DB6-C2AAF774C7DC|PANE__TAG" val="_"/>
</p:tagLst>
</file>

<file path=ppt/tags/tag2926.xml><?xml version="1.0" encoding="utf-8"?>
<p:tagLst xmlns:p="http://schemas.openxmlformats.org/presentationml/2006/main">
  <p:tag name="_INSTRUCTOR VIEW19C14C36-AC8E-43BC-9DB6-C2AAF774C7DC|PANE__TAG" val="_"/>
</p:tagLst>
</file>

<file path=ppt/tags/tag2927.xml><?xml version="1.0" encoding="utf-8"?>
<p:tagLst xmlns:p="http://schemas.openxmlformats.org/presentationml/2006/main">
  <p:tag name="_INSTRUCTOR VIEW19C14C36-AC8E-43BC-9DB6-C2AAF774C7DC|PANE__TAG" val="_"/>
</p:tagLst>
</file>

<file path=ppt/tags/tag2928.xml><?xml version="1.0" encoding="utf-8"?>
<p:tagLst xmlns:p="http://schemas.openxmlformats.org/presentationml/2006/main">
  <p:tag name="_INSTRUCTOR VIEW19C14C36-AC8E-43BC-9DB6-C2AAF774C7DC|PANE__TAG" val="_"/>
</p:tagLst>
</file>

<file path=ppt/tags/tag2929.xml><?xml version="1.0" encoding="utf-8"?>
<p:tagLst xmlns:p="http://schemas.openxmlformats.org/presentationml/2006/main">
  <p:tag name="_INSTRUCTOR VIEW19C14C36-AC8E-43BC-9DB6-C2AAF774C7DC|PANE__TAG" val="_"/>
</p:tagLst>
</file>

<file path=ppt/tags/tag293.xml><?xml version="1.0" encoding="utf-8"?>
<p:tagLst xmlns:p="http://schemas.openxmlformats.org/presentationml/2006/main">
  <p:tag name="_INSTRUCTOR VIEW19C14C36-AC8E-43BC-9DB6-C2AAF774C7DC|PANE__TAG" val="_"/>
</p:tagLst>
</file>

<file path=ppt/tags/tag2930.xml><?xml version="1.0" encoding="utf-8"?>
<p:tagLst xmlns:p="http://schemas.openxmlformats.org/presentationml/2006/main">
  <p:tag name="_INSTRUCTOR VIEW19C14C36-AC8E-43BC-9DB6-C2AAF774C7DC|PANE__TAG" val="_"/>
</p:tagLst>
</file>

<file path=ppt/tags/tag2931.xml><?xml version="1.0" encoding="utf-8"?>
<p:tagLst xmlns:p="http://schemas.openxmlformats.org/presentationml/2006/main">
  <p:tag name="_INSTRUCTOR VIEW19C14C36-AC8E-43BC-9DB6-C2AAF774C7DC|PANE__TAG" val="_"/>
</p:tagLst>
</file>

<file path=ppt/tags/tag2932.xml><?xml version="1.0" encoding="utf-8"?>
<p:tagLst xmlns:p="http://schemas.openxmlformats.org/presentationml/2006/main">
  <p:tag name="_INSTRUCTOR VIEW19C14C36-AC8E-43BC-9DB6-C2AAF774C7DC|PANE__TAG" val="_"/>
</p:tagLst>
</file>

<file path=ppt/tags/tag2933.xml><?xml version="1.0" encoding="utf-8"?>
<p:tagLst xmlns:p="http://schemas.openxmlformats.org/presentationml/2006/main">
  <p:tag name="_INSTRUCTOR VIEW19C14C36-AC8E-43BC-9DB6-C2AAF774C7DC|PANE__TAG" val="_"/>
</p:tagLst>
</file>

<file path=ppt/tags/tag2934.xml><?xml version="1.0" encoding="utf-8"?>
<p:tagLst xmlns:p="http://schemas.openxmlformats.org/presentationml/2006/main">
  <p:tag name="_INSTRUCTOR VIEW19C14C36-AC8E-43BC-9DB6-C2AAF774C7DC|PANE__TAG" val="_"/>
</p:tagLst>
</file>

<file path=ppt/tags/tag2935.xml><?xml version="1.0" encoding="utf-8"?>
<p:tagLst xmlns:p="http://schemas.openxmlformats.org/presentationml/2006/main">
  <p:tag name="_INSTRUCTOR VIEW19C14C36-AC8E-43BC-9DB6-C2AAF774C7DC|PANE__TAG" val="_"/>
</p:tagLst>
</file>

<file path=ppt/tags/tag2936.xml><?xml version="1.0" encoding="utf-8"?>
<p:tagLst xmlns:p="http://schemas.openxmlformats.org/presentationml/2006/main">
  <p:tag name="_INSTRUCTOR VIEW19C14C36-AC8E-43BC-9DB6-C2AAF774C7DC|PANE__TAG" val="_"/>
</p:tagLst>
</file>

<file path=ppt/tags/tag2937.xml><?xml version="1.0" encoding="utf-8"?>
<p:tagLst xmlns:p="http://schemas.openxmlformats.org/presentationml/2006/main">
  <p:tag name="_INSTRUCTOR VIEW19C14C36-AC8E-43BC-9DB6-C2AAF774C7DC|PANE__TAG" val="_"/>
</p:tagLst>
</file>

<file path=ppt/tags/tag2938.xml><?xml version="1.0" encoding="utf-8"?>
<p:tagLst xmlns:p="http://schemas.openxmlformats.org/presentationml/2006/main">
  <p:tag name="_INSTRUCTOR VIEW19C14C36-AC8E-43BC-9DB6-C2AAF774C7DC|PANE__TAG" val="_"/>
</p:tagLst>
</file>

<file path=ppt/tags/tag2939.xml><?xml version="1.0" encoding="utf-8"?>
<p:tagLst xmlns:p="http://schemas.openxmlformats.org/presentationml/2006/main">
  <p:tag name="_INSTRUCTOR VIEW19C14C36-AC8E-43BC-9DB6-C2AAF774C7DC|PANE__TAG" val="_"/>
</p:tagLst>
</file>

<file path=ppt/tags/tag294.xml><?xml version="1.0" encoding="utf-8"?>
<p:tagLst xmlns:p="http://schemas.openxmlformats.org/presentationml/2006/main">
  <p:tag name="_INSTRUCTOR VIEW19C14C36-AC8E-43BC-9DB6-C2AAF774C7DC|PANE__TAG" val="_"/>
</p:tagLst>
</file>

<file path=ppt/tags/tag2940.xml><?xml version="1.0" encoding="utf-8"?>
<p:tagLst xmlns:p="http://schemas.openxmlformats.org/presentationml/2006/main">
  <p:tag name="_INSTRUCTOR VIEW19C14C36-AC8E-43BC-9DB6-C2AAF774C7DC|PANE__TAG" val="_"/>
</p:tagLst>
</file>

<file path=ppt/tags/tag2941.xml><?xml version="1.0" encoding="utf-8"?>
<p:tagLst xmlns:p="http://schemas.openxmlformats.org/presentationml/2006/main">
  <p:tag name="_INSTRUCTOR VIEW19C14C36-AC8E-43BC-9DB6-C2AAF774C7DC|PANE__TAG" val="_"/>
</p:tagLst>
</file>

<file path=ppt/tags/tag2942.xml><?xml version="1.0" encoding="utf-8"?>
<p:tagLst xmlns:p="http://schemas.openxmlformats.org/presentationml/2006/main">
  <p:tag name="_INSTRUCTOR VIEW19C14C36-AC8E-43BC-9DB6-C2AAF774C7DC|PANE__TAG" val="_"/>
</p:tagLst>
</file>

<file path=ppt/tags/tag2943.xml><?xml version="1.0" encoding="utf-8"?>
<p:tagLst xmlns:p="http://schemas.openxmlformats.org/presentationml/2006/main">
  <p:tag name="_INSTRUCTOR VIEW19C14C36-AC8E-43BC-9DB6-C2AAF774C7DC|PANE__TAG" val="_"/>
</p:tagLst>
</file>

<file path=ppt/tags/tag2944.xml><?xml version="1.0" encoding="utf-8"?>
<p:tagLst xmlns:p="http://schemas.openxmlformats.org/presentationml/2006/main">
  <p:tag name="_INSTRUCTOR VIEW19C14C36-AC8E-43BC-9DB6-C2AAF774C7DC|PANE__TAG" val="_"/>
</p:tagLst>
</file>

<file path=ppt/tags/tag2945.xml><?xml version="1.0" encoding="utf-8"?>
<p:tagLst xmlns:p="http://schemas.openxmlformats.org/presentationml/2006/main">
  <p:tag name="_INSTRUCTOR VIEW19C14C36-AC8E-43BC-9DB6-C2AAF774C7DC|PANE__TAG" val="_"/>
</p:tagLst>
</file>

<file path=ppt/tags/tag2946.xml><?xml version="1.0" encoding="utf-8"?>
<p:tagLst xmlns:p="http://schemas.openxmlformats.org/presentationml/2006/main">
  <p:tag name="_INSTRUCTOR VIEW19C14C36-AC8E-43BC-9DB6-C2AAF774C7DC|PANE__TAG" val="_"/>
</p:tagLst>
</file>

<file path=ppt/tags/tag2947.xml><?xml version="1.0" encoding="utf-8"?>
<p:tagLst xmlns:p="http://schemas.openxmlformats.org/presentationml/2006/main">
  <p:tag name="_INSTRUCTOR VIEW19C14C36-AC8E-43BC-9DB6-C2AAF774C7DC|PANE__TAG" val="_"/>
</p:tagLst>
</file>

<file path=ppt/tags/tag2948.xml><?xml version="1.0" encoding="utf-8"?>
<p:tagLst xmlns:p="http://schemas.openxmlformats.org/presentationml/2006/main">
  <p:tag name="_INSTRUCTOR VIEW19C14C36-AC8E-43BC-9DB6-C2AAF774C7DC|PANE__TAG" val="_"/>
</p:tagLst>
</file>

<file path=ppt/tags/tag2949.xml><?xml version="1.0" encoding="utf-8"?>
<p:tagLst xmlns:p="http://schemas.openxmlformats.org/presentationml/2006/main">
  <p:tag name="_INSTRUCTOR VIEW19C14C36-AC8E-43BC-9DB6-C2AAF774C7DC|PANE__TAG" val="_"/>
</p:tagLst>
</file>

<file path=ppt/tags/tag295.xml><?xml version="1.0" encoding="utf-8"?>
<p:tagLst xmlns:p="http://schemas.openxmlformats.org/presentationml/2006/main">
  <p:tag name="_INSTRUCTOR VIEW19C14C36-AC8E-43BC-9DB6-C2AAF774C7DC|PANE__TAG" val="_"/>
</p:tagLst>
</file>

<file path=ppt/tags/tag2950.xml><?xml version="1.0" encoding="utf-8"?>
<p:tagLst xmlns:p="http://schemas.openxmlformats.org/presentationml/2006/main">
  <p:tag name="_INSTRUCTOR VIEW19C14C36-AC8E-43BC-9DB6-C2AAF774C7DC|PANE__TAG" val="_"/>
</p:tagLst>
</file>

<file path=ppt/tags/tag2951.xml><?xml version="1.0" encoding="utf-8"?>
<p:tagLst xmlns:p="http://schemas.openxmlformats.org/presentationml/2006/main">
  <p:tag name="_INSTRUCTOR VIEW19C14C36-AC8E-43BC-9DB6-C2AAF774C7DC|PANE__TAG" val="_"/>
</p:tagLst>
</file>

<file path=ppt/tags/tag2952.xml><?xml version="1.0" encoding="utf-8"?>
<p:tagLst xmlns:p="http://schemas.openxmlformats.org/presentationml/2006/main">
  <p:tag name="_INSTRUCTOR VIEW19C14C36-AC8E-43BC-9DB6-C2AAF774C7DC|PANE__TAG" val="_"/>
</p:tagLst>
</file>

<file path=ppt/tags/tag2953.xml><?xml version="1.0" encoding="utf-8"?>
<p:tagLst xmlns:p="http://schemas.openxmlformats.org/presentationml/2006/main">
  <p:tag name="_INSTRUCTOR VIEW19C14C36-AC8E-43BC-9DB6-C2AAF774C7DC|PANE__TAG" val="_"/>
</p:tagLst>
</file>

<file path=ppt/tags/tag2954.xml><?xml version="1.0" encoding="utf-8"?>
<p:tagLst xmlns:p="http://schemas.openxmlformats.org/presentationml/2006/main">
  <p:tag name="_INSTRUCTOR VIEW19C14C36-AC8E-43BC-9DB6-C2AAF774C7DC|PANE__TAG" val="_"/>
</p:tagLst>
</file>

<file path=ppt/tags/tag2955.xml><?xml version="1.0" encoding="utf-8"?>
<p:tagLst xmlns:p="http://schemas.openxmlformats.org/presentationml/2006/main">
  <p:tag name="_INSTRUCTOR VIEW19C14C36-AC8E-43BC-9DB6-C2AAF774C7DC|PANE__TAG" val="_"/>
</p:tagLst>
</file>

<file path=ppt/tags/tag2956.xml><?xml version="1.0" encoding="utf-8"?>
<p:tagLst xmlns:p="http://schemas.openxmlformats.org/presentationml/2006/main">
  <p:tag name="_INSTRUCTOR VIEW19C14C36-AC8E-43BC-9DB6-C2AAF774C7DC|PANE__TAG" val="_"/>
</p:tagLst>
</file>

<file path=ppt/tags/tag2957.xml><?xml version="1.0" encoding="utf-8"?>
<p:tagLst xmlns:p="http://schemas.openxmlformats.org/presentationml/2006/main">
  <p:tag name="_INSTRUCTOR VIEW19C14C36-AC8E-43BC-9DB6-C2AAF774C7DC|PANE__TAG" val="_"/>
</p:tagLst>
</file>

<file path=ppt/tags/tag2958.xml><?xml version="1.0" encoding="utf-8"?>
<p:tagLst xmlns:p="http://schemas.openxmlformats.org/presentationml/2006/main">
  <p:tag name="_INSTRUCTOR VIEW19C14C36-AC8E-43BC-9DB6-C2AAF774C7DC|PANE__TAG" val="_"/>
</p:tagLst>
</file>

<file path=ppt/tags/tag2959.xml><?xml version="1.0" encoding="utf-8"?>
<p:tagLst xmlns:p="http://schemas.openxmlformats.org/presentationml/2006/main">
  <p:tag name="_INSTRUCTOR VIEW19C14C36-AC8E-43BC-9DB6-C2AAF774C7DC|PANE__TAG" val="_"/>
</p:tagLst>
</file>

<file path=ppt/tags/tag296.xml><?xml version="1.0" encoding="utf-8"?>
<p:tagLst xmlns:p="http://schemas.openxmlformats.org/presentationml/2006/main">
  <p:tag name="_INSTRUCTOR VIEW19C14C36-AC8E-43BC-9DB6-C2AAF774C7DC|PANE__TAG" val="_"/>
</p:tagLst>
</file>

<file path=ppt/tags/tag2960.xml><?xml version="1.0" encoding="utf-8"?>
<p:tagLst xmlns:p="http://schemas.openxmlformats.org/presentationml/2006/main">
  <p:tag name="_INSTRUCTOR VIEW19C14C36-AC8E-43BC-9DB6-C2AAF774C7DC|PANE__TAG" val="_"/>
</p:tagLst>
</file>

<file path=ppt/tags/tag2961.xml><?xml version="1.0" encoding="utf-8"?>
<p:tagLst xmlns:p="http://schemas.openxmlformats.org/presentationml/2006/main">
  <p:tag name="_INSTRUCTOR VIEW19C14C36-AC8E-43BC-9DB6-C2AAF774C7DC|PANE__TAG" val="_"/>
</p:tagLst>
</file>

<file path=ppt/tags/tag2962.xml><?xml version="1.0" encoding="utf-8"?>
<p:tagLst xmlns:p="http://schemas.openxmlformats.org/presentationml/2006/main">
  <p:tag name="_INSTRUCTOR VIEW19C14C36-AC8E-43BC-9DB6-C2AAF774C7DC|PANE__TAG" val="_"/>
</p:tagLst>
</file>

<file path=ppt/tags/tag2963.xml><?xml version="1.0" encoding="utf-8"?>
<p:tagLst xmlns:p="http://schemas.openxmlformats.org/presentationml/2006/main">
  <p:tag name="_INSTRUCTOR VIEW19C14C36-AC8E-43BC-9DB6-C2AAF774C7DC|PANE__TAG" val="_"/>
</p:tagLst>
</file>

<file path=ppt/tags/tag2964.xml><?xml version="1.0" encoding="utf-8"?>
<p:tagLst xmlns:p="http://schemas.openxmlformats.org/presentationml/2006/main">
  <p:tag name="_INSTRUCTOR VIEW19C14C36-AC8E-43BC-9DB6-C2AAF774C7DC|PANE__TAG" val="_"/>
</p:tagLst>
</file>

<file path=ppt/tags/tag2965.xml><?xml version="1.0" encoding="utf-8"?>
<p:tagLst xmlns:p="http://schemas.openxmlformats.org/presentationml/2006/main">
  <p:tag name="_INSTRUCTOR VIEW19C14C36-AC8E-43BC-9DB6-C2AAF774C7DC|PANE__TAG" val="_"/>
</p:tagLst>
</file>

<file path=ppt/tags/tag2966.xml><?xml version="1.0" encoding="utf-8"?>
<p:tagLst xmlns:p="http://schemas.openxmlformats.org/presentationml/2006/main">
  <p:tag name="_INSTRUCTOR VIEW19C14C36-AC8E-43BC-9DB6-C2AAF774C7DC|PANE__TAG" val="_"/>
</p:tagLst>
</file>

<file path=ppt/tags/tag2967.xml><?xml version="1.0" encoding="utf-8"?>
<p:tagLst xmlns:p="http://schemas.openxmlformats.org/presentationml/2006/main">
  <p:tag name="_INSTRUCTOR VIEW19C14C36-AC8E-43BC-9DB6-C2AAF774C7DC|PANE__TAG" val="_"/>
</p:tagLst>
</file>

<file path=ppt/tags/tag2968.xml><?xml version="1.0" encoding="utf-8"?>
<p:tagLst xmlns:p="http://schemas.openxmlformats.org/presentationml/2006/main">
  <p:tag name="_INSTRUCTOR VIEW19C14C36-AC8E-43BC-9DB6-C2AAF774C7DC|PANE__TAG" val="_"/>
</p:tagLst>
</file>

<file path=ppt/tags/tag2969.xml><?xml version="1.0" encoding="utf-8"?>
<p:tagLst xmlns:p="http://schemas.openxmlformats.org/presentationml/2006/main">
  <p:tag name="_INSTRUCTOR VIEW19C14C36-AC8E-43BC-9DB6-C2AAF774C7DC|PANE__TAG" val="_"/>
</p:tagLst>
</file>

<file path=ppt/tags/tag297.xml><?xml version="1.0" encoding="utf-8"?>
<p:tagLst xmlns:p="http://schemas.openxmlformats.org/presentationml/2006/main">
  <p:tag name="_INSTRUCTOR VIEW19C14C36-AC8E-43BC-9DB6-C2AAF774C7DC|PANE__TAG" val="_"/>
</p:tagLst>
</file>

<file path=ppt/tags/tag2970.xml><?xml version="1.0" encoding="utf-8"?>
<p:tagLst xmlns:p="http://schemas.openxmlformats.org/presentationml/2006/main">
  <p:tag name="_INSTRUCTOR VIEW19C14C36-AC8E-43BC-9DB6-C2AAF774C7DC|PANE__TAG" val="_"/>
</p:tagLst>
</file>

<file path=ppt/tags/tag2971.xml><?xml version="1.0" encoding="utf-8"?>
<p:tagLst xmlns:p="http://schemas.openxmlformats.org/presentationml/2006/main">
  <p:tag name="_INSTRUCTOR VIEW19C14C36-AC8E-43BC-9DB6-C2AAF774C7DC|PANE__TAG" val="_"/>
</p:tagLst>
</file>

<file path=ppt/tags/tag2972.xml><?xml version="1.0" encoding="utf-8"?>
<p:tagLst xmlns:p="http://schemas.openxmlformats.org/presentationml/2006/main">
  <p:tag name="_INSTRUCTOR VIEW19C14C36-AC8E-43BC-9DB6-C2AAF774C7DC|PANE__TAG" val="_"/>
</p:tagLst>
</file>

<file path=ppt/tags/tag2973.xml><?xml version="1.0" encoding="utf-8"?>
<p:tagLst xmlns:p="http://schemas.openxmlformats.org/presentationml/2006/main">
  <p:tag name="_INSTRUCTOR VIEW19C14C36-AC8E-43BC-9DB6-C2AAF774C7DC|PANE__TAG" val="_"/>
</p:tagLst>
</file>

<file path=ppt/tags/tag2974.xml><?xml version="1.0" encoding="utf-8"?>
<p:tagLst xmlns:p="http://schemas.openxmlformats.org/presentationml/2006/main">
  <p:tag name="_INSTRUCTOR VIEW19C14C36-AC8E-43BC-9DB6-C2AAF774C7DC|PANE__TAG" val="_"/>
</p:tagLst>
</file>

<file path=ppt/tags/tag2975.xml><?xml version="1.0" encoding="utf-8"?>
<p:tagLst xmlns:p="http://schemas.openxmlformats.org/presentationml/2006/main">
  <p:tag name="_INSTRUCTOR VIEW19C14C36-AC8E-43BC-9DB6-C2AAF774C7DC|PANE__TAG" val="_"/>
</p:tagLst>
</file>

<file path=ppt/tags/tag2976.xml><?xml version="1.0" encoding="utf-8"?>
<p:tagLst xmlns:p="http://schemas.openxmlformats.org/presentationml/2006/main">
  <p:tag name="_INSTRUCTOR VIEW19C14C36-AC8E-43BC-9DB6-C2AAF774C7DC|PANE__TAG" val="_"/>
</p:tagLst>
</file>

<file path=ppt/tags/tag2977.xml><?xml version="1.0" encoding="utf-8"?>
<p:tagLst xmlns:p="http://schemas.openxmlformats.org/presentationml/2006/main">
  <p:tag name="_INSTRUCTOR VIEW19C14C36-AC8E-43BC-9DB6-C2AAF774C7DC|PANE__TAG" val="_"/>
</p:tagLst>
</file>

<file path=ppt/tags/tag2978.xml><?xml version="1.0" encoding="utf-8"?>
<p:tagLst xmlns:p="http://schemas.openxmlformats.org/presentationml/2006/main">
  <p:tag name="_INSTRUCTOR VIEW19C14C36-AC8E-43BC-9DB6-C2AAF774C7DC|PANE__TAG" val="_"/>
</p:tagLst>
</file>

<file path=ppt/tags/tag2979.xml><?xml version="1.0" encoding="utf-8"?>
<p:tagLst xmlns:p="http://schemas.openxmlformats.org/presentationml/2006/main">
  <p:tag name="_INSTRUCTOR VIEW19C14C36-AC8E-43BC-9DB6-C2AAF774C7DC|PANE__TAG" val="_"/>
</p:tagLst>
</file>

<file path=ppt/tags/tag298.xml><?xml version="1.0" encoding="utf-8"?>
<p:tagLst xmlns:p="http://schemas.openxmlformats.org/presentationml/2006/main">
  <p:tag name="_INSTRUCTOR VIEW19C14C36-AC8E-43BC-9DB6-C2AAF774C7DC|PANE__TAG" val="_"/>
</p:tagLst>
</file>

<file path=ppt/tags/tag2980.xml><?xml version="1.0" encoding="utf-8"?>
<p:tagLst xmlns:p="http://schemas.openxmlformats.org/presentationml/2006/main">
  <p:tag name="_INSTRUCTOR VIEW19C14C36-AC8E-43BC-9DB6-C2AAF774C7DC|PANE__TAG" val="_"/>
</p:tagLst>
</file>

<file path=ppt/tags/tag2981.xml><?xml version="1.0" encoding="utf-8"?>
<p:tagLst xmlns:p="http://schemas.openxmlformats.org/presentationml/2006/main">
  <p:tag name="_INSTRUCTOR VIEW19C14C36-AC8E-43BC-9DB6-C2AAF774C7DC|PANE__TAG" val="_"/>
</p:tagLst>
</file>

<file path=ppt/tags/tag2982.xml><?xml version="1.0" encoding="utf-8"?>
<p:tagLst xmlns:p="http://schemas.openxmlformats.org/presentationml/2006/main">
  <p:tag name="_INSTRUCTOR VIEW19C14C36-AC8E-43BC-9DB6-C2AAF774C7DC|PANE__TAG" val="_"/>
</p:tagLst>
</file>

<file path=ppt/tags/tag2983.xml><?xml version="1.0" encoding="utf-8"?>
<p:tagLst xmlns:p="http://schemas.openxmlformats.org/presentationml/2006/main">
  <p:tag name="_INSTRUCTOR VIEW19C14C36-AC8E-43BC-9DB6-C2AAF774C7DC|PANE__TAG" val="_"/>
</p:tagLst>
</file>

<file path=ppt/tags/tag2984.xml><?xml version="1.0" encoding="utf-8"?>
<p:tagLst xmlns:p="http://schemas.openxmlformats.org/presentationml/2006/main">
  <p:tag name="_INSTRUCTOR VIEW19C14C36-AC8E-43BC-9DB6-C2AAF774C7DC|PANE__TAG" val="_"/>
</p:tagLst>
</file>

<file path=ppt/tags/tag2985.xml><?xml version="1.0" encoding="utf-8"?>
<p:tagLst xmlns:p="http://schemas.openxmlformats.org/presentationml/2006/main">
  <p:tag name="_INSTRUCTOR VIEW19C14C36-AC8E-43BC-9DB6-C2AAF774C7DC|PANE__TAG" val="_"/>
</p:tagLst>
</file>

<file path=ppt/tags/tag2986.xml><?xml version="1.0" encoding="utf-8"?>
<p:tagLst xmlns:p="http://schemas.openxmlformats.org/presentationml/2006/main">
  <p:tag name="_INSTRUCTOR VIEW19C14C36-AC8E-43BC-9DB6-C2AAF774C7DC|PANE__TAG" val="_"/>
</p:tagLst>
</file>

<file path=ppt/tags/tag2987.xml><?xml version="1.0" encoding="utf-8"?>
<p:tagLst xmlns:p="http://schemas.openxmlformats.org/presentationml/2006/main">
  <p:tag name="_INSTRUCTOR VIEW19C14C36-AC8E-43BC-9DB6-C2AAF774C7DC|PANE__TAG" val="_"/>
</p:tagLst>
</file>

<file path=ppt/tags/tag2988.xml><?xml version="1.0" encoding="utf-8"?>
<p:tagLst xmlns:p="http://schemas.openxmlformats.org/presentationml/2006/main">
  <p:tag name="_INSTRUCTOR VIEW19C14C36-AC8E-43BC-9DB6-C2AAF774C7DC|PANE__TAG" val="_"/>
</p:tagLst>
</file>

<file path=ppt/tags/tag2989.xml><?xml version="1.0" encoding="utf-8"?>
<p:tagLst xmlns:p="http://schemas.openxmlformats.org/presentationml/2006/main">
  <p:tag name="_INSTRUCTOR VIEW19C14C36-AC8E-43BC-9DB6-C2AAF774C7DC|PANE__TAG" val="_"/>
</p:tagLst>
</file>

<file path=ppt/tags/tag299.xml><?xml version="1.0" encoding="utf-8"?>
<p:tagLst xmlns:p="http://schemas.openxmlformats.org/presentationml/2006/main">
  <p:tag name="_INSTRUCTOR VIEW19C14C36-AC8E-43BC-9DB6-C2AAF774C7DC|PANE__TAG" val="_"/>
</p:tagLst>
</file>

<file path=ppt/tags/tag2990.xml><?xml version="1.0" encoding="utf-8"?>
<p:tagLst xmlns:p="http://schemas.openxmlformats.org/presentationml/2006/main">
  <p:tag name="_INSTRUCTOR VIEW19C14C36-AC8E-43BC-9DB6-C2AAF774C7DC|PANE__TAG" val="_"/>
</p:tagLst>
</file>

<file path=ppt/tags/tag2991.xml><?xml version="1.0" encoding="utf-8"?>
<p:tagLst xmlns:p="http://schemas.openxmlformats.org/presentationml/2006/main">
  <p:tag name="_INSTRUCTOR VIEW19C14C36-AC8E-43BC-9DB6-C2AAF774C7DC|PANE__TAG" val="_"/>
</p:tagLst>
</file>

<file path=ppt/tags/tag2992.xml><?xml version="1.0" encoding="utf-8"?>
<p:tagLst xmlns:p="http://schemas.openxmlformats.org/presentationml/2006/main">
  <p:tag name="_INSTRUCTOR VIEW19C14C36-AC8E-43BC-9DB6-C2AAF774C7DC|PANE__TAG" val="_"/>
</p:tagLst>
</file>

<file path=ppt/tags/tag2993.xml><?xml version="1.0" encoding="utf-8"?>
<p:tagLst xmlns:p="http://schemas.openxmlformats.org/presentationml/2006/main">
  <p:tag name="_INSTRUCTOR VIEW19C14C36-AC8E-43BC-9DB6-C2AAF774C7DC|PANE__TAG" val="_"/>
</p:tagLst>
</file>

<file path=ppt/tags/tag2994.xml><?xml version="1.0" encoding="utf-8"?>
<p:tagLst xmlns:p="http://schemas.openxmlformats.org/presentationml/2006/main">
  <p:tag name="_INSTRUCTOR VIEW19C14C36-AC8E-43BC-9DB6-C2AAF774C7DC|PANE__TAG" val="_"/>
</p:tagLst>
</file>

<file path=ppt/tags/tag2995.xml><?xml version="1.0" encoding="utf-8"?>
<p:tagLst xmlns:p="http://schemas.openxmlformats.org/presentationml/2006/main">
  <p:tag name="_INSTRUCTOR VIEW19C14C36-AC8E-43BC-9DB6-C2AAF774C7DC|PANE__TAG" val="_"/>
</p:tagLst>
</file>

<file path=ppt/tags/tag2996.xml><?xml version="1.0" encoding="utf-8"?>
<p:tagLst xmlns:p="http://schemas.openxmlformats.org/presentationml/2006/main">
  <p:tag name="_INSTRUCTOR VIEW19C14C36-AC8E-43BC-9DB6-C2AAF774C7DC|PANE__TAG" val="_"/>
</p:tagLst>
</file>

<file path=ppt/tags/tag2997.xml><?xml version="1.0" encoding="utf-8"?>
<p:tagLst xmlns:p="http://schemas.openxmlformats.org/presentationml/2006/main">
  <p:tag name="_INSTRUCTOR VIEW19C14C36-AC8E-43BC-9DB6-C2AAF774C7DC|PANE__TAG" val="_"/>
</p:tagLst>
</file>

<file path=ppt/tags/tag2998.xml><?xml version="1.0" encoding="utf-8"?>
<p:tagLst xmlns:p="http://schemas.openxmlformats.org/presentationml/2006/main">
  <p:tag name="_INSTRUCTOR VIEW19C14C36-AC8E-43BC-9DB6-C2AAF774C7DC|PANE__TAG" val="_"/>
</p:tagLst>
</file>

<file path=ppt/tags/tag2999.xml><?xml version="1.0" encoding="utf-8"?>
<p:tagLst xmlns:p="http://schemas.openxmlformats.org/presentationml/2006/main">
  <p:tag name="_INSTRUCTOR VIEW19C14C36-AC8E-43BC-9DB6-C2AAF774C7DC|PANE__TAG" val="_"/>
</p:tagLst>
</file>

<file path=ppt/tags/tag3.xml><?xml version="1.0" encoding="utf-8"?>
<p:tagLst xmlns:p="http://schemas.openxmlformats.org/presentationml/2006/main">
  <p:tag name="_INSTRUCTOR VIEW19C14C36-AC8E-43BC-9DB6-C2AAF774C7DC|PANE__TAG" val="_"/>
</p:tagLst>
</file>

<file path=ppt/tags/tag30.xml><?xml version="1.0" encoding="utf-8"?>
<p:tagLst xmlns:p="http://schemas.openxmlformats.org/presentationml/2006/main">
  <p:tag name="_INSTRUCTOR VIEW19C14C36-AC8E-43BC-9DB6-C2AAF774C7DC|PANE__TAG" val="_"/>
</p:tagLst>
</file>

<file path=ppt/tags/tag300.xml><?xml version="1.0" encoding="utf-8"?>
<p:tagLst xmlns:p="http://schemas.openxmlformats.org/presentationml/2006/main">
  <p:tag name="_INSTRUCTOR VIEW19C14C36-AC8E-43BC-9DB6-C2AAF774C7DC|PANE__TAG" val="_"/>
</p:tagLst>
</file>

<file path=ppt/tags/tag3000.xml><?xml version="1.0" encoding="utf-8"?>
<p:tagLst xmlns:p="http://schemas.openxmlformats.org/presentationml/2006/main">
  <p:tag name="_INSTRUCTOR VIEW19C14C36-AC8E-43BC-9DB6-C2AAF774C7DC|PANE__TAG" val="_"/>
</p:tagLst>
</file>

<file path=ppt/tags/tag3001.xml><?xml version="1.0" encoding="utf-8"?>
<p:tagLst xmlns:p="http://schemas.openxmlformats.org/presentationml/2006/main">
  <p:tag name="_INSTRUCTOR VIEW19C14C36-AC8E-43BC-9DB6-C2AAF774C7DC|PANE__TAG" val="_"/>
</p:tagLst>
</file>

<file path=ppt/tags/tag3002.xml><?xml version="1.0" encoding="utf-8"?>
<p:tagLst xmlns:p="http://schemas.openxmlformats.org/presentationml/2006/main">
  <p:tag name="_INSTRUCTOR VIEW19C14C36-AC8E-43BC-9DB6-C2AAF774C7DC|PANE__TAG" val="_"/>
</p:tagLst>
</file>

<file path=ppt/tags/tag3003.xml><?xml version="1.0" encoding="utf-8"?>
<p:tagLst xmlns:p="http://schemas.openxmlformats.org/presentationml/2006/main">
  <p:tag name="_INSTRUCTOR VIEW19C14C36-AC8E-43BC-9DB6-C2AAF774C7DC|PANE__TAG" val="_"/>
</p:tagLst>
</file>

<file path=ppt/tags/tag3004.xml><?xml version="1.0" encoding="utf-8"?>
<p:tagLst xmlns:p="http://schemas.openxmlformats.org/presentationml/2006/main">
  <p:tag name="_INSTRUCTOR VIEW19C14C36-AC8E-43BC-9DB6-C2AAF774C7DC|PANE__TAG" val="_"/>
</p:tagLst>
</file>

<file path=ppt/tags/tag3005.xml><?xml version="1.0" encoding="utf-8"?>
<p:tagLst xmlns:p="http://schemas.openxmlformats.org/presentationml/2006/main">
  <p:tag name="_INSTRUCTOR VIEW19C14C36-AC8E-43BC-9DB6-C2AAF774C7DC|PANE__TAG" val="_"/>
</p:tagLst>
</file>

<file path=ppt/tags/tag3006.xml><?xml version="1.0" encoding="utf-8"?>
<p:tagLst xmlns:p="http://schemas.openxmlformats.org/presentationml/2006/main">
  <p:tag name="_INSTRUCTOR VIEW19C14C36-AC8E-43BC-9DB6-C2AAF774C7DC|PANE__TAG" val="_"/>
</p:tagLst>
</file>

<file path=ppt/tags/tag3007.xml><?xml version="1.0" encoding="utf-8"?>
<p:tagLst xmlns:p="http://schemas.openxmlformats.org/presentationml/2006/main">
  <p:tag name="_INSTRUCTOR VIEW19C14C36-AC8E-43BC-9DB6-C2AAF774C7DC|PANE__TAG" val="_"/>
</p:tagLst>
</file>

<file path=ppt/tags/tag3008.xml><?xml version="1.0" encoding="utf-8"?>
<p:tagLst xmlns:p="http://schemas.openxmlformats.org/presentationml/2006/main">
  <p:tag name="_INSTRUCTOR VIEW19C14C36-AC8E-43BC-9DB6-C2AAF774C7DC|PANE__TAG" val="_"/>
</p:tagLst>
</file>

<file path=ppt/tags/tag3009.xml><?xml version="1.0" encoding="utf-8"?>
<p:tagLst xmlns:p="http://schemas.openxmlformats.org/presentationml/2006/main">
  <p:tag name="_INSTRUCTOR VIEW19C14C36-AC8E-43BC-9DB6-C2AAF774C7DC|PANE__TAG" val="_"/>
</p:tagLst>
</file>

<file path=ppt/tags/tag301.xml><?xml version="1.0" encoding="utf-8"?>
<p:tagLst xmlns:p="http://schemas.openxmlformats.org/presentationml/2006/main">
  <p:tag name="_INSTRUCTOR VIEW19C14C36-AC8E-43BC-9DB6-C2AAF774C7DC|PANE__TAG" val="_"/>
</p:tagLst>
</file>

<file path=ppt/tags/tag3010.xml><?xml version="1.0" encoding="utf-8"?>
<p:tagLst xmlns:p="http://schemas.openxmlformats.org/presentationml/2006/main">
  <p:tag name="_INSTRUCTOR VIEW19C14C36-AC8E-43BC-9DB6-C2AAF774C7DC|PANE__TAG" val="_"/>
</p:tagLst>
</file>

<file path=ppt/tags/tag3011.xml><?xml version="1.0" encoding="utf-8"?>
<p:tagLst xmlns:p="http://schemas.openxmlformats.org/presentationml/2006/main">
  <p:tag name="_INSTRUCTOR VIEW19C14C36-AC8E-43BC-9DB6-C2AAF774C7DC|PANE__TAG" val="_"/>
</p:tagLst>
</file>

<file path=ppt/tags/tag3012.xml><?xml version="1.0" encoding="utf-8"?>
<p:tagLst xmlns:p="http://schemas.openxmlformats.org/presentationml/2006/main">
  <p:tag name="_INSTRUCTOR VIEW19C14C36-AC8E-43BC-9DB6-C2AAF774C7DC|PANE__TAG" val="_"/>
</p:tagLst>
</file>

<file path=ppt/tags/tag3013.xml><?xml version="1.0" encoding="utf-8"?>
<p:tagLst xmlns:p="http://schemas.openxmlformats.org/presentationml/2006/main">
  <p:tag name="_INSTRUCTOR VIEW19C14C36-AC8E-43BC-9DB6-C2AAF774C7DC|PANE__TAG" val="_"/>
</p:tagLst>
</file>

<file path=ppt/tags/tag3014.xml><?xml version="1.0" encoding="utf-8"?>
<p:tagLst xmlns:p="http://schemas.openxmlformats.org/presentationml/2006/main">
  <p:tag name="_INSTRUCTOR VIEW19C14C36-AC8E-43BC-9DB6-C2AAF774C7DC|PANE__TAG" val="_"/>
</p:tagLst>
</file>

<file path=ppt/tags/tag3015.xml><?xml version="1.0" encoding="utf-8"?>
<p:tagLst xmlns:p="http://schemas.openxmlformats.org/presentationml/2006/main">
  <p:tag name="_INSTRUCTOR VIEW19C14C36-AC8E-43BC-9DB6-C2AAF774C7DC|PANE__TAG" val="_"/>
</p:tagLst>
</file>

<file path=ppt/tags/tag3016.xml><?xml version="1.0" encoding="utf-8"?>
<p:tagLst xmlns:p="http://schemas.openxmlformats.org/presentationml/2006/main">
  <p:tag name="_INSTRUCTOR VIEW19C14C36-AC8E-43BC-9DB6-C2AAF774C7DC|PANE__TAG" val="_"/>
</p:tagLst>
</file>

<file path=ppt/tags/tag3017.xml><?xml version="1.0" encoding="utf-8"?>
<p:tagLst xmlns:p="http://schemas.openxmlformats.org/presentationml/2006/main">
  <p:tag name="_INSTRUCTOR VIEW19C14C36-AC8E-43BC-9DB6-C2AAF774C7DC|PANE__TAG" val="_"/>
</p:tagLst>
</file>

<file path=ppt/tags/tag3018.xml><?xml version="1.0" encoding="utf-8"?>
<p:tagLst xmlns:p="http://schemas.openxmlformats.org/presentationml/2006/main">
  <p:tag name="_INSTRUCTOR VIEW19C14C36-AC8E-43BC-9DB6-C2AAF774C7DC|PANE__TAG" val="_"/>
</p:tagLst>
</file>

<file path=ppt/tags/tag3019.xml><?xml version="1.0" encoding="utf-8"?>
<p:tagLst xmlns:p="http://schemas.openxmlformats.org/presentationml/2006/main">
  <p:tag name="_INSTRUCTOR VIEW19C14C36-AC8E-43BC-9DB6-C2AAF774C7DC|PANE__TAG" val="_"/>
</p:tagLst>
</file>

<file path=ppt/tags/tag302.xml><?xml version="1.0" encoding="utf-8"?>
<p:tagLst xmlns:p="http://schemas.openxmlformats.org/presentationml/2006/main">
  <p:tag name="_INSTRUCTOR VIEW19C14C36-AC8E-43BC-9DB6-C2AAF774C7DC|PANE__TAG" val="_"/>
</p:tagLst>
</file>

<file path=ppt/tags/tag3020.xml><?xml version="1.0" encoding="utf-8"?>
<p:tagLst xmlns:p="http://schemas.openxmlformats.org/presentationml/2006/main">
  <p:tag name="_INSTRUCTOR VIEW19C14C36-AC8E-43BC-9DB6-C2AAF774C7DC|PANE__TAG" val="_"/>
</p:tagLst>
</file>

<file path=ppt/tags/tag3021.xml><?xml version="1.0" encoding="utf-8"?>
<p:tagLst xmlns:p="http://schemas.openxmlformats.org/presentationml/2006/main">
  <p:tag name="_INSTRUCTOR VIEW19C14C36-AC8E-43BC-9DB6-C2AAF774C7DC|PANE__TAG" val="_"/>
</p:tagLst>
</file>

<file path=ppt/tags/tag3022.xml><?xml version="1.0" encoding="utf-8"?>
<p:tagLst xmlns:p="http://schemas.openxmlformats.org/presentationml/2006/main">
  <p:tag name="_INSTRUCTOR VIEW19C14C36-AC8E-43BC-9DB6-C2AAF774C7DC|PANE__TAG" val="_"/>
</p:tagLst>
</file>

<file path=ppt/tags/tag3023.xml><?xml version="1.0" encoding="utf-8"?>
<p:tagLst xmlns:p="http://schemas.openxmlformats.org/presentationml/2006/main">
  <p:tag name="_INSTRUCTOR VIEW19C14C36-AC8E-43BC-9DB6-C2AAF774C7DC|PANE__TAG" val="_"/>
</p:tagLst>
</file>

<file path=ppt/tags/tag3024.xml><?xml version="1.0" encoding="utf-8"?>
<p:tagLst xmlns:p="http://schemas.openxmlformats.org/presentationml/2006/main">
  <p:tag name="_INSTRUCTOR VIEW19C14C36-AC8E-43BC-9DB6-C2AAF774C7DC|PANE__TAG" val="_"/>
</p:tagLst>
</file>

<file path=ppt/tags/tag3025.xml><?xml version="1.0" encoding="utf-8"?>
<p:tagLst xmlns:p="http://schemas.openxmlformats.org/presentationml/2006/main">
  <p:tag name="_INSTRUCTOR VIEW19C14C36-AC8E-43BC-9DB6-C2AAF774C7DC|PANE__TAG" val="_"/>
</p:tagLst>
</file>

<file path=ppt/tags/tag3026.xml><?xml version="1.0" encoding="utf-8"?>
<p:tagLst xmlns:p="http://schemas.openxmlformats.org/presentationml/2006/main">
  <p:tag name="_INSTRUCTOR VIEW19C14C36-AC8E-43BC-9DB6-C2AAF774C7DC|PANE__TAG" val="_"/>
</p:tagLst>
</file>

<file path=ppt/tags/tag3027.xml><?xml version="1.0" encoding="utf-8"?>
<p:tagLst xmlns:p="http://schemas.openxmlformats.org/presentationml/2006/main">
  <p:tag name="_INSTRUCTOR VIEW19C14C36-AC8E-43BC-9DB6-C2AAF774C7DC|PANE__TAG" val="_"/>
</p:tagLst>
</file>

<file path=ppt/tags/tag3028.xml><?xml version="1.0" encoding="utf-8"?>
<p:tagLst xmlns:p="http://schemas.openxmlformats.org/presentationml/2006/main">
  <p:tag name="_INSTRUCTOR VIEW19C14C36-AC8E-43BC-9DB6-C2AAF774C7DC|PANE__TAG" val="_"/>
</p:tagLst>
</file>

<file path=ppt/tags/tag3029.xml><?xml version="1.0" encoding="utf-8"?>
<p:tagLst xmlns:p="http://schemas.openxmlformats.org/presentationml/2006/main">
  <p:tag name="_INSTRUCTOR VIEW19C14C36-AC8E-43BC-9DB6-C2AAF774C7DC|PANE__TAG" val="_"/>
</p:tagLst>
</file>

<file path=ppt/tags/tag303.xml><?xml version="1.0" encoding="utf-8"?>
<p:tagLst xmlns:p="http://schemas.openxmlformats.org/presentationml/2006/main">
  <p:tag name="_INSTRUCTOR VIEW19C14C36-AC8E-43BC-9DB6-C2AAF774C7DC|PANE__TAG" val="_"/>
</p:tagLst>
</file>

<file path=ppt/tags/tag3030.xml><?xml version="1.0" encoding="utf-8"?>
<p:tagLst xmlns:p="http://schemas.openxmlformats.org/presentationml/2006/main">
  <p:tag name="_INSTRUCTOR VIEW19C14C36-AC8E-43BC-9DB6-C2AAF774C7DC|PANE__TAG" val="_"/>
</p:tagLst>
</file>

<file path=ppt/tags/tag3031.xml><?xml version="1.0" encoding="utf-8"?>
<p:tagLst xmlns:p="http://schemas.openxmlformats.org/presentationml/2006/main">
  <p:tag name="_INSTRUCTOR VIEW19C14C36-AC8E-43BC-9DB6-C2AAF774C7DC|PANE__TAG" val="_"/>
</p:tagLst>
</file>

<file path=ppt/tags/tag3032.xml><?xml version="1.0" encoding="utf-8"?>
<p:tagLst xmlns:p="http://schemas.openxmlformats.org/presentationml/2006/main">
  <p:tag name="_INSTRUCTOR VIEW19C14C36-AC8E-43BC-9DB6-C2AAF774C7DC|PANE__TAG" val="_"/>
</p:tagLst>
</file>

<file path=ppt/tags/tag3033.xml><?xml version="1.0" encoding="utf-8"?>
<p:tagLst xmlns:p="http://schemas.openxmlformats.org/presentationml/2006/main">
  <p:tag name="_INSTRUCTOR VIEW19C14C36-AC8E-43BC-9DB6-C2AAF774C7DC|PANE__TAG" val="_"/>
</p:tagLst>
</file>

<file path=ppt/tags/tag3034.xml><?xml version="1.0" encoding="utf-8"?>
<p:tagLst xmlns:p="http://schemas.openxmlformats.org/presentationml/2006/main">
  <p:tag name="_INSTRUCTOR VIEW19C14C36-AC8E-43BC-9DB6-C2AAF774C7DC|PANE__TAG" val="_"/>
</p:tagLst>
</file>

<file path=ppt/tags/tag3035.xml><?xml version="1.0" encoding="utf-8"?>
<p:tagLst xmlns:p="http://schemas.openxmlformats.org/presentationml/2006/main">
  <p:tag name="_INSTRUCTOR VIEW19C14C36-AC8E-43BC-9DB6-C2AAF774C7DC|PANE__TAG" val="_"/>
</p:tagLst>
</file>

<file path=ppt/tags/tag3036.xml><?xml version="1.0" encoding="utf-8"?>
<p:tagLst xmlns:p="http://schemas.openxmlformats.org/presentationml/2006/main">
  <p:tag name="_INSTRUCTOR VIEW19C14C36-AC8E-43BC-9DB6-C2AAF774C7DC|PANE__TAG" val="_"/>
</p:tagLst>
</file>

<file path=ppt/tags/tag3037.xml><?xml version="1.0" encoding="utf-8"?>
<p:tagLst xmlns:p="http://schemas.openxmlformats.org/presentationml/2006/main">
  <p:tag name="_INSTRUCTOR VIEW19C14C36-AC8E-43BC-9DB6-C2AAF774C7DC|PANE__TAG" val="_"/>
</p:tagLst>
</file>

<file path=ppt/tags/tag3038.xml><?xml version="1.0" encoding="utf-8"?>
<p:tagLst xmlns:p="http://schemas.openxmlformats.org/presentationml/2006/main">
  <p:tag name="_INSTRUCTOR VIEW19C14C36-AC8E-43BC-9DB6-C2AAF774C7DC|PANE__TAG" val="_"/>
</p:tagLst>
</file>

<file path=ppt/tags/tag3039.xml><?xml version="1.0" encoding="utf-8"?>
<p:tagLst xmlns:p="http://schemas.openxmlformats.org/presentationml/2006/main">
  <p:tag name="_INSTRUCTOR VIEW19C14C36-AC8E-43BC-9DB6-C2AAF774C7DC|PANE__TAG" val="_"/>
</p:tagLst>
</file>

<file path=ppt/tags/tag304.xml><?xml version="1.0" encoding="utf-8"?>
<p:tagLst xmlns:p="http://schemas.openxmlformats.org/presentationml/2006/main">
  <p:tag name="_INSTRUCTOR VIEW19C14C36-AC8E-43BC-9DB6-C2AAF774C7DC|PANE__TAG" val="_"/>
</p:tagLst>
</file>

<file path=ppt/tags/tag3040.xml><?xml version="1.0" encoding="utf-8"?>
<p:tagLst xmlns:p="http://schemas.openxmlformats.org/presentationml/2006/main">
  <p:tag name="_INSTRUCTOR VIEW19C14C36-AC8E-43BC-9DB6-C2AAF774C7DC|PANE__TAG" val="_"/>
</p:tagLst>
</file>

<file path=ppt/tags/tag3041.xml><?xml version="1.0" encoding="utf-8"?>
<p:tagLst xmlns:p="http://schemas.openxmlformats.org/presentationml/2006/main">
  <p:tag name="_INSTRUCTOR VIEW19C14C36-AC8E-43BC-9DB6-C2AAF774C7DC|PANE__TAG" val="_"/>
</p:tagLst>
</file>

<file path=ppt/tags/tag3042.xml><?xml version="1.0" encoding="utf-8"?>
<p:tagLst xmlns:p="http://schemas.openxmlformats.org/presentationml/2006/main">
  <p:tag name="_INSTRUCTOR VIEW19C14C36-AC8E-43BC-9DB6-C2AAF774C7DC|PANE__TAG" val="_"/>
</p:tagLst>
</file>

<file path=ppt/tags/tag3043.xml><?xml version="1.0" encoding="utf-8"?>
<p:tagLst xmlns:p="http://schemas.openxmlformats.org/presentationml/2006/main">
  <p:tag name="_INSTRUCTOR VIEW19C14C36-AC8E-43BC-9DB6-C2AAF774C7DC|PANE__TAG" val="_"/>
</p:tagLst>
</file>

<file path=ppt/tags/tag3044.xml><?xml version="1.0" encoding="utf-8"?>
<p:tagLst xmlns:p="http://schemas.openxmlformats.org/presentationml/2006/main">
  <p:tag name="_INSTRUCTOR VIEW19C14C36-AC8E-43BC-9DB6-C2AAF774C7DC|PANE__TAG" val="_"/>
</p:tagLst>
</file>

<file path=ppt/tags/tag3045.xml><?xml version="1.0" encoding="utf-8"?>
<p:tagLst xmlns:p="http://schemas.openxmlformats.org/presentationml/2006/main">
  <p:tag name="_INSTRUCTOR VIEW19C14C36-AC8E-43BC-9DB6-C2AAF774C7DC|PANE__TAG" val="_"/>
</p:tagLst>
</file>

<file path=ppt/tags/tag3046.xml><?xml version="1.0" encoding="utf-8"?>
<p:tagLst xmlns:p="http://schemas.openxmlformats.org/presentationml/2006/main">
  <p:tag name="_INSTRUCTOR VIEW19C14C36-AC8E-43BC-9DB6-C2AAF774C7DC|PANE__TAG" val="_"/>
</p:tagLst>
</file>

<file path=ppt/tags/tag3047.xml><?xml version="1.0" encoding="utf-8"?>
<p:tagLst xmlns:p="http://schemas.openxmlformats.org/presentationml/2006/main">
  <p:tag name="_INSTRUCTOR VIEW19C14C36-AC8E-43BC-9DB6-C2AAF774C7DC|PANE__TAG" val="_"/>
</p:tagLst>
</file>

<file path=ppt/tags/tag3048.xml><?xml version="1.0" encoding="utf-8"?>
<p:tagLst xmlns:p="http://schemas.openxmlformats.org/presentationml/2006/main">
  <p:tag name="_INSTRUCTOR VIEW19C14C36-AC8E-43BC-9DB6-C2AAF774C7DC|PANE__TAG" val="_"/>
</p:tagLst>
</file>

<file path=ppt/tags/tag3049.xml><?xml version="1.0" encoding="utf-8"?>
<p:tagLst xmlns:p="http://schemas.openxmlformats.org/presentationml/2006/main">
  <p:tag name="_INSTRUCTOR VIEW19C14C36-AC8E-43BC-9DB6-C2AAF774C7DC|PANE__TAG" val="_"/>
</p:tagLst>
</file>

<file path=ppt/tags/tag305.xml><?xml version="1.0" encoding="utf-8"?>
<p:tagLst xmlns:p="http://schemas.openxmlformats.org/presentationml/2006/main">
  <p:tag name="_INSTRUCTOR VIEW19C14C36-AC8E-43BC-9DB6-C2AAF774C7DC|PANE__TAG" val="_"/>
</p:tagLst>
</file>

<file path=ppt/tags/tag3050.xml><?xml version="1.0" encoding="utf-8"?>
<p:tagLst xmlns:p="http://schemas.openxmlformats.org/presentationml/2006/main">
  <p:tag name="_INSTRUCTOR VIEW19C14C36-AC8E-43BC-9DB6-C2AAF774C7DC|PANE__TAG" val="_"/>
</p:tagLst>
</file>

<file path=ppt/tags/tag3051.xml><?xml version="1.0" encoding="utf-8"?>
<p:tagLst xmlns:p="http://schemas.openxmlformats.org/presentationml/2006/main">
  <p:tag name="_INSTRUCTOR VIEW19C14C36-AC8E-43BC-9DB6-C2AAF774C7DC|PANE__TAG" val="_"/>
</p:tagLst>
</file>

<file path=ppt/tags/tag3052.xml><?xml version="1.0" encoding="utf-8"?>
<p:tagLst xmlns:p="http://schemas.openxmlformats.org/presentationml/2006/main">
  <p:tag name="_INSTRUCTOR VIEW19C14C36-AC8E-43BC-9DB6-C2AAF774C7DC|PANE__TAG" val="_"/>
</p:tagLst>
</file>

<file path=ppt/tags/tag3053.xml><?xml version="1.0" encoding="utf-8"?>
<p:tagLst xmlns:p="http://schemas.openxmlformats.org/presentationml/2006/main">
  <p:tag name="_INSTRUCTOR VIEW19C14C36-AC8E-43BC-9DB6-C2AAF774C7DC|PANE__TAG" val="_"/>
</p:tagLst>
</file>

<file path=ppt/tags/tag3054.xml><?xml version="1.0" encoding="utf-8"?>
<p:tagLst xmlns:p="http://schemas.openxmlformats.org/presentationml/2006/main">
  <p:tag name="_INSTRUCTOR VIEW19C14C36-AC8E-43BC-9DB6-C2AAF774C7DC|PANE__TAG" val="_"/>
</p:tagLst>
</file>

<file path=ppt/tags/tag3055.xml><?xml version="1.0" encoding="utf-8"?>
<p:tagLst xmlns:p="http://schemas.openxmlformats.org/presentationml/2006/main">
  <p:tag name="_INSTRUCTOR VIEW19C14C36-AC8E-43BC-9DB6-C2AAF774C7DC|PANE__TAG" val="_"/>
</p:tagLst>
</file>

<file path=ppt/tags/tag3056.xml><?xml version="1.0" encoding="utf-8"?>
<p:tagLst xmlns:p="http://schemas.openxmlformats.org/presentationml/2006/main">
  <p:tag name="_INSTRUCTOR VIEW19C14C36-AC8E-43BC-9DB6-C2AAF774C7DC|PANE__TAG" val="_"/>
</p:tagLst>
</file>

<file path=ppt/tags/tag3057.xml><?xml version="1.0" encoding="utf-8"?>
<p:tagLst xmlns:p="http://schemas.openxmlformats.org/presentationml/2006/main">
  <p:tag name="_INSTRUCTOR VIEW19C14C36-AC8E-43BC-9DB6-C2AAF774C7DC|PANE__TAG" val="_"/>
</p:tagLst>
</file>

<file path=ppt/tags/tag3058.xml><?xml version="1.0" encoding="utf-8"?>
<p:tagLst xmlns:p="http://schemas.openxmlformats.org/presentationml/2006/main">
  <p:tag name="_INSTRUCTOR VIEW19C14C36-AC8E-43BC-9DB6-C2AAF774C7DC|PANE__TAG" val="_"/>
</p:tagLst>
</file>

<file path=ppt/tags/tag3059.xml><?xml version="1.0" encoding="utf-8"?>
<p:tagLst xmlns:p="http://schemas.openxmlformats.org/presentationml/2006/main">
  <p:tag name="_INSTRUCTOR VIEW19C14C36-AC8E-43BC-9DB6-C2AAF774C7DC|PANE__TAG" val="_"/>
</p:tagLst>
</file>

<file path=ppt/tags/tag306.xml><?xml version="1.0" encoding="utf-8"?>
<p:tagLst xmlns:p="http://schemas.openxmlformats.org/presentationml/2006/main">
  <p:tag name="_INSTRUCTOR VIEW19C14C36-AC8E-43BC-9DB6-C2AAF774C7DC|PANE__TAG" val="_"/>
</p:tagLst>
</file>

<file path=ppt/tags/tag3060.xml><?xml version="1.0" encoding="utf-8"?>
<p:tagLst xmlns:p="http://schemas.openxmlformats.org/presentationml/2006/main">
  <p:tag name="_INSTRUCTOR VIEW19C14C36-AC8E-43BC-9DB6-C2AAF774C7DC|PANE__TAG" val="_"/>
</p:tagLst>
</file>

<file path=ppt/tags/tag3061.xml><?xml version="1.0" encoding="utf-8"?>
<p:tagLst xmlns:p="http://schemas.openxmlformats.org/presentationml/2006/main">
  <p:tag name="_INSTRUCTOR VIEW19C14C36-AC8E-43BC-9DB6-C2AAF774C7DC|PANE__TAG" val="_"/>
</p:tagLst>
</file>

<file path=ppt/tags/tag3062.xml><?xml version="1.0" encoding="utf-8"?>
<p:tagLst xmlns:p="http://schemas.openxmlformats.org/presentationml/2006/main">
  <p:tag name="_INSTRUCTOR VIEW19C14C36-AC8E-43BC-9DB6-C2AAF774C7DC|PANE__TAG" val="_"/>
</p:tagLst>
</file>

<file path=ppt/tags/tag3063.xml><?xml version="1.0" encoding="utf-8"?>
<p:tagLst xmlns:p="http://schemas.openxmlformats.org/presentationml/2006/main">
  <p:tag name="_INSTRUCTOR VIEW19C14C36-AC8E-43BC-9DB6-C2AAF774C7DC|PANE__TAG" val="_"/>
</p:tagLst>
</file>

<file path=ppt/tags/tag3064.xml><?xml version="1.0" encoding="utf-8"?>
<p:tagLst xmlns:p="http://schemas.openxmlformats.org/presentationml/2006/main">
  <p:tag name="_INSTRUCTOR VIEW19C14C36-AC8E-43BC-9DB6-C2AAF774C7DC|PANE__TAG" val="_"/>
</p:tagLst>
</file>

<file path=ppt/tags/tag3065.xml><?xml version="1.0" encoding="utf-8"?>
<p:tagLst xmlns:p="http://schemas.openxmlformats.org/presentationml/2006/main">
  <p:tag name="_INSTRUCTOR VIEW19C14C36-AC8E-43BC-9DB6-C2AAF774C7DC|PANE__TAG" val="_"/>
</p:tagLst>
</file>

<file path=ppt/tags/tag3066.xml><?xml version="1.0" encoding="utf-8"?>
<p:tagLst xmlns:p="http://schemas.openxmlformats.org/presentationml/2006/main">
  <p:tag name="_INSTRUCTOR VIEW19C14C36-AC8E-43BC-9DB6-C2AAF774C7DC|PANE__TAG" val="_"/>
</p:tagLst>
</file>

<file path=ppt/tags/tag3067.xml><?xml version="1.0" encoding="utf-8"?>
<p:tagLst xmlns:p="http://schemas.openxmlformats.org/presentationml/2006/main">
  <p:tag name="_INSTRUCTOR VIEW19C14C36-AC8E-43BC-9DB6-C2AAF774C7DC|PANE__TAG" val="_"/>
</p:tagLst>
</file>

<file path=ppt/tags/tag3068.xml><?xml version="1.0" encoding="utf-8"?>
<p:tagLst xmlns:p="http://schemas.openxmlformats.org/presentationml/2006/main">
  <p:tag name="_INSTRUCTOR VIEW19C14C36-AC8E-43BC-9DB6-C2AAF774C7DC|PANE__TAG" val="_"/>
</p:tagLst>
</file>

<file path=ppt/tags/tag3069.xml><?xml version="1.0" encoding="utf-8"?>
<p:tagLst xmlns:p="http://schemas.openxmlformats.org/presentationml/2006/main">
  <p:tag name="_INSTRUCTOR VIEW19C14C36-AC8E-43BC-9DB6-C2AAF774C7DC|PANE__TAG" val="_"/>
</p:tagLst>
</file>

<file path=ppt/tags/tag307.xml><?xml version="1.0" encoding="utf-8"?>
<p:tagLst xmlns:p="http://schemas.openxmlformats.org/presentationml/2006/main">
  <p:tag name="_INSTRUCTOR VIEW19C14C36-AC8E-43BC-9DB6-C2AAF774C7DC|PANE__TAG" val="_"/>
</p:tagLst>
</file>

<file path=ppt/tags/tag3070.xml><?xml version="1.0" encoding="utf-8"?>
<p:tagLst xmlns:p="http://schemas.openxmlformats.org/presentationml/2006/main">
  <p:tag name="_INSTRUCTOR VIEW19C14C36-AC8E-43BC-9DB6-C2AAF774C7DC|PANE__TAG" val="_"/>
</p:tagLst>
</file>

<file path=ppt/tags/tag3071.xml><?xml version="1.0" encoding="utf-8"?>
<p:tagLst xmlns:p="http://schemas.openxmlformats.org/presentationml/2006/main">
  <p:tag name="_INSTRUCTOR VIEW19C14C36-AC8E-43BC-9DB6-C2AAF774C7DC|PANE__TAG" val="_"/>
</p:tagLst>
</file>

<file path=ppt/tags/tag3072.xml><?xml version="1.0" encoding="utf-8"?>
<p:tagLst xmlns:p="http://schemas.openxmlformats.org/presentationml/2006/main">
  <p:tag name="_INSTRUCTOR VIEW19C14C36-AC8E-43BC-9DB6-C2AAF774C7DC|PANE__TAG" val="_"/>
</p:tagLst>
</file>

<file path=ppt/tags/tag3073.xml><?xml version="1.0" encoding="utf-8"?>
<p:tagLst xmlns:p="http://schemas.openxmlformats.org/presentationml/2006/main">
  <p:tag name="_INSTRUCTOR VIEW19C14C36-AC8E-43BC-9DB6-C2AAF774C7DC|PANE__TAG" val="_"/>
</p:tagLst>
</file>

<file path=ppt/tags/tag3074.xml><?xml version="1.0" encoding="utf-8"?>
<p:tagLst xmlns:p="http://schemas.openxmlformats.org/presentationml/2006/main">
  <p:tag name="_INSTRUCTOR VIEW19C14C36-AC8E-43BC-9DB6-C2AAF774C7DC|PANE__TAG" val="_"/>
</p:tagLst>
</file>

<file path=ppt/tags/tag3075.xml><?xml version="1.0" encoding="utf-8"?>
<p:tagLst xmlns:p="http://schemas.openxmlformats.org/presentationml/2006/main">
  <p:tag name="_INSTRUCTOR VIEW19C14C36-AC8E-43BC-9DB6-C2AAF774C7DC|PANE__TAG" val="_"/>
</p:tagLst>
</file>

<file path=ppt/tags/tag3076.xml><?xml version="1.0" encoding="utf-8"?>
<p:tagLst xmlns:p="http://schemas.openxmlformats.org/presentationml/2006/main">
  <p:tag name="_INSTRUCTOR VIEW19C14C36-AC8E-43BC-9DB6-C2AAF774C7DC|PANE__TAG" val="_"/>
</p:tagLst>
</file>

<file path=ppt/tags/tag3077.xml><?xml version="1.0" encoding="utf-8"?>
<p:tagLst xmlns:p="http://schemas.openxmlformats.org/presentationml/2006/main">
  <p:tag name="_INSTRUCTOR VIEW19C14C36-AC8E-43BC-9DB6-C2AAF774C7DC|PANE__TAG" val="_"/>
</p:tagLst>
</file>

<file path=ppt/tags/tag3078.xml><?xml version="1.0" encoding="utf-8"?>
<p:tagLst xmlns:p="http://schemas.openxmlformats.org/presentationml/2006/main">
  <p:tag name="_INSTRUCTOR VIEW19C14C36-AC8E-43BC-9DB6-C2AAF774C7DC|PANE__TAG" val="_"/>
</p:tagLst>
</file>

<file path=ppt/tags/tag3079.xml><?xml version="1.0" encoding="utf-8"?>
<p:tagLst xmlns:p="http://schemas.openxmlformats.org/presentationml/2006/main">
  <p:tag name="_INSTRUCTOR VIEW19C14C36-AC8E-43BC-9DB6-C2AAF774C7DC|PANE__TAG" val="_"/>
</p:tagLst>
</file>

<file path=ppt/tags/tag308.xml><?xml version="1.0" encoding="utf-8"?>
<p:tagLst xmlns:p="http://schemas.openxmlformats.org/presentationml/2006/main">
  <p:tag name="_INSTRUCTOR VIEW19C14C36-AC8E-43BC-9DB6-C2AAF774C7DC|PANE__TAG" val="_"/>
</p:tagLst>
</file>

<file path=ppt/tags/tag3080.xml><?xml version="1.0" encoding="utf-8"?>
<p:tagLst xmlns:p="http://schemas.openxmlformats.org/presentationml/2006/main">
  <p:tag name="_INSTRUCTOR VIEW19C14C36-AC8E-43BC-9DB6-C2AAF774C7DC|PANE__TAG" val="_"/>
</p:tagLst>
</file>

<file path=ppt/tags/tag3081.xml><?xml version="1.0" encoding="utf-8"?>
<p:tagLst xmlns:p="http://schemas.openxmlformats.org/presentationml/2006/main">
  <p:tag name="_INSTRUCTOR VIEW19C14C36-AC8E-43BC-9DB6-C2AAF774C7DC|PANE__TAG" val="_"/>
</p:tagLst>
</file>

<file path=ppt/tags/tag3082.xml><?xml version="1.0" encoding="utf-8"?>
<p:tagLst xmlns:p="http://schemas.openxmlformats.org/presentationml/2006/main">
  <p:tag name="_INSTRUCTOR VIEW19C14C36-AC8E-43BC-9DB6-C2AAF774C7DC|PANE__TAG" val="_"/>
</p:tagLst>
</file>

<file path=ppt/tags/tag3083.xml><?xml version="1.0" encoding="utf-8"?>
<p:tagLst xmlns:p="http://schemas.openxmlformats.org/presentationml/2006/main">
  <p:tag name="_INSTRUCTOR VIEW19C14C36-AC8E-43BC-9DB6-C2AAF774C7DC|PANE__TAG" val="_"/>
</p:tagLst>
</file>

<file path=ppt/tags/tag3084.xml><?xml version="1.0" encoding="utf-8"?>
<p:tagLst xmlns:p="http://schemas.openxmlformats.org/presentationml/2006/main">
  <p:tag name="_INSTRUCTOR VIEW19C14C36-AC8E-43BC-9DB6-C2AAF774C7DC|PANE__TAG" val="_"/>
</p:tagLst>
</file>

<file path=ppt/tags/tag3085.xml><?xml version="1.0" encoding="utf-8"?>
<p:tagLst xmlns:p="http://schemas.openxmlformats.org/presentationml/2006/main">
  <p:tag name="_INSTRUCTOR VIEW19C14C36-AC8E-43BC-9DB6-C2AAF774C7DC|PANE__TAG" val="_"/>
</p:tagLst>
</file>

<file path=ppt/tags/tag3086.xml><?xml version="1.0" encoding="utf-8"?>
<p:tagLst xmlns:p="http://schemas.openxmlformats.org/presentationml/2006/main">
  <p:tag name="_INSTRUCTOR VIEW19C14C36-AC8E-43BC-9DB6-C2AAF774C7DC|PANE__TAG" val="_"/>
</p:tagLst>
</file>

<file path=ppt/tags/tag3087.xml><?xml version="1.0" encoding="utf-8"?>
<p:tagLst xmlns:p="http://schemas.openxmlformats.org/presentationml/2006/main">
  <p:tag name="_INSTRUCTOR VIEW19C14C36-AC8E-43BC-9DB6-C2AAF774C7DC|PANE__TAG" val="_"/>
</p:tagLst>
</file>

<file path=ppt/tags/tag3088.xml><?xml version="1.0" encoding="utf-8"?>
<p:tagLst xmlns:p="http://schemas.openxmlformats.org/presentationml/2006/main">
  <p:tag name="_INSTRUCTOR VIEW19C14C36-AC8E-43BC-9DB6-C2AAF774C7DC|PANE__TAG" val="_"/>
</p:tagLst>
</file>

<file path=ppt/tags/tag3089.xml><?xml version="1.0" encoding="utf-8"?>
<p:tagLst xmlns:p="http://schemas.openxmlformats.org/presentationml/2006/main">
  <p:tag name="_INSTRUCTOR VIEW19C14C36-AC8E-43BC-9DB6-C2AAF774C7DC|PANE__TAG" val="_"/>
</p:tagLst>
</file>

<file path=ppt/tags/tag309.xml><?xml version="1.0" encoding="utf-8"?>
<p:tagLst xmlns:p="http://schemas.openxmlformats.org/presentationml/2006/main">
  <p:tag name="_INSTRUCTOR VIEW19C14C36-AC8E-43BC-9DB6-C2AAF774C7DC|PANE__TAG" val="_"/>
</p:tagLst>
</file>

<file path=ppt/tags/tag3090.xml><?xml version="1.0" encoding="utf-8"?>
<p:tagLst xmlns:p="http://schemas.openxmlformats.org/presentationml/2006/main">
  <p:tag name="_INSTRUCTOR VIEW19C14C36-AC8E-43BC-9DB6-C2AAF774C7DC|PANE__TAG" val="_"/>
</p:tagLst>
</file>

<file path=ppt/tags/tag3091.xml><?xml version="1.0" encoding="utf-8"?>
<p:tagLst xmlns:p="http://schemas.openxmlformats.org/presentationml/2006/main">
  <p:tag name="_INSTRUCTOR VIEW19C14C36-AC8E-43BC-9DB6-C2AAF774C7DC|PANE__TAG" val="_"/>
</p:tagLst>
</file>

<file path=ppt/tags/tag3092.xml><?xml version="1.0" encoding="utf-8"?>
<p:tagLst xmlns:p="http://schemas.openxmlformats.org/presentationml/2006/main">
  <p:tag name="_INSTRUCTOR VIEW19C14C36-AC8E-43BC-9DB6-C2AAF774C7DC|PANE__TAG" val="_"/>
</p:tagLst>
</file>

<file path=ppt/tags/tag3093.xml><?xml version="1.0" encoding="utf-8"?>
<p:tagLst xmlns:p="http://schemas.openxmlformats.org/presentationml/2006/main">
  <p:tag name="_INSTRUCTOR VIEW19C14C36-AC8E-43BC-9DB6-C2AAF774C7DC|PANE__TAG" val="_"/>
</p:tagLst>
</file>

<file path=ppt/tags/tag3094.xml><?xml version="1.0" encoding="utf-8"?>
<p:tagLst xmlns:p="http://schemas.openxmlformats.org/presentationml/2006/main">
  <p:tag name="_INSTRUCTOR VIEW19C14C36-AC8E-43BC-9DB6-C2AAF774C7DC|PANE__TAG" val="_"/>
</p:tagLst>
</file>

<file path=ppt/tags/tag3095.xml><?xml version="1.0" encoding="utf-8"?>
<p:tagLst xmlns:p="http://schemas.openxmlformats.org/presentationml/2006/main">
  <p:tag name="_INSTRUCTOR VIEW19C14C36-AC8E-43BC-9DB6-C2AAF774C7DC|PANE__TAG" val="_"/>
</p:tagLst>
</file>

<file path=ppt/tags/tag3096.xml><?xml version="1.0" encoding="utf-8"?>
<p:tagLst xmlns:p="http://schemas.openxmlformats.org/presentationml/2006/main">
  <p:tag name="_INSTRUCTOR VIEW19C14C36-AC8E-43BC-9DB6-C2AAF774C7DC|PANE__TAG" val="_"/>
</p:tagLst>
</file>

<file path=ppt/tags/tag3097.xml><?xml version="1.0" encoding="utf-8"?>
<p:tagLst xmlns:p="http://schemas.openxmlformats.org/presentationml/2006/main">
  <p:tag name="_INSTRUCTOR VIEW19C14C36-AC8E-43BC-9DB6-C2AAF774C7DC|PANE__TAG" val="_"/>
</p:tagLst>
</file>

<file path=ppt/tags/tag3098.xml><?xml version="1.0" encoding="utf-8"?>
<p:tagLst xmlns:p="http://schemas.openxmlformats.org/presentationml/2006/main">
  <p:tag name="_INSTRUCTOR VIEW19C14C36-AC8E-43BC-9DB6-C2AAF774C7DC|PANE__TAG" val="_"/>
</p:tagLst>
</file>

<file path=ppt/tags/tag3099.xml><?xml version="1.0" encoding="utf-8"?>
<p:tagLst xmlns:p="http://schemas.openxmlformats.org/presentationml/2006/main">
  <p:tag name="_INSTRUCTOR VIEW19C14C36-AC8E-43BC-9DB6-C2AAF774C7DC|PANE__TAG" val="_"/>
</p:tagLst>
</file>

<file path=ppt/tags/tag31.xml><?xml version="1.0" encoding="utf-8"?>
<p:tagLst xmlns:p="http://schemas.openxmlformats.org/presentationml/2006/main">
  <p:tag name="_INSTRUCTOR VIEW19C14C36-AC8E-43BC-9DB6-C2AAF774C7DC|PANE__TAG" val="_"/>
</p:tagLst>
</file>

<file path=ppt/tags/tag310.xml><?xml version="1.0" encoding="utf-8"?>
<p:tagLst xmlns:p="http://schemas.openxmlformats.org/presentationml/2006/main">
  <p:tag name="_INSTRUCTOR VIEW19C14C36-AC8E-43BC-9DB6-C2AAF774C7DC|PANE__TAG" val="_"/>
</p:tagLst>
</file>

<file path=ppt/tags/tag3100.xml><?xml version="1.0" encoding="utf-8"?>
<p:tagLst xmlns:p="http://schemas.openxmlformats.org/presentationml/2006/main">
  <p:tag name="_INSTRUCTOR VIEW19C14C36-AC8E-43BC-9DB6-C2AAF774C7DC|PANE__TAG" val="_"/>
</p:tagLst>
</file>

<file path=ppt/tags/tag3101.xml><?xml version="1.0" encoding="utf-8"?>
<p:tagLst xmlns:p="http://schemas.openxmlformats.org/presentationml/2006/main">
  <p:tag name="_INSTRUCTOR VIEW19C14C36-AC8E-43BC-9DB6-C2AAF774C7DC|PANE__TAG" val="_"/>
</p:tagLst>
</file>

<file path=ppt/tags/tag3102.xml><?xml version="1.0" encoding="utf-8"?>
<p:tagLst xmlns:p="http://schemas.openxmlformats.org/presentationml/2006/main">
  <p:tag name="_INSTRUCTOR VIEW19C14C36-AC8E-43BC-9DB6-C2AAF774C7DC|PANE__TAG" val="_"/>
</p:tagLst>
</file>

<file path=ppt/tags/tag3103.xml><?xml version="1.0" encoding="utf-8"?>
<p:tagLst xmlns:p="http://schemas.openxmlformats.org/presentationml/2006/main">
  <p:tag name="_INSTRUCTOR VIEW19C14C36-AC8E-43BC-9DB6-C2AAF774C7DC|PANE__TAG" val="_"/>
</p:tagLst>
</file>

<file path=ppt/tags/tag3104.xml><?xml version="1.0" encoding="utf-8"?>
<p:tagLst xmlns:p="http://schemas.openxmlformats.org/presentationml/2006/main">
  <p:tag name="_INSTRUCTOR VIEW19C14C36-AC8E-43BC-9DB6-C2AAF774C7DC|PANE__TAG" val="_"/>
</p:tagLst>
</file>

<file path=ppt/tags/tag3105.xml><?xml version="1.0" encoding="utf-8"?>
<p:tagLst xmlns:p="http://schemas.openxmlformats.org/presentationml/2006/main">
  <p:tag name="_INSTRUCTOR VIEW19C14C36-AC8E-43BC-9DB6-C2AAF774C7DC|PANE__TAG" val="_"/>
</p:tagLst>
</file>

<file path=ppt/tags/tag3106.xml><?xml version="1.0" encoding="utf-8"?>
<p:tagLst xmlns:p="http://schemas.openxmlformats.org/presentationml/2006/main">
  <p:tag name="_INSTRUCTOR VIEW19C14C36-AC8E-43BC-9DB6-C2AAF774C7DC|PANE__TAG" val="_"/>
</p:tagLst>
</file>

<file path=ppt/tags/tag3107.xml><?xml version="1.0" encoding="utf-8"?>
<p:tagLst xmlns:p="http://schemas.openxmlformats.org/presentationml/2006/main">
  <p:tag name="_INSTRUCTOR VIEW19C14C36-AC8E-43BC-9DB6-C2AAF774C7DC|PANE__TAG" val="_"/>
</p:tagLst>
</file>

<file path=ppt/tags/tag3108.xml><?xml version="1.0" encoding="utf-8"?>
<p:tagLst xmlns:p="http://schemas.openxmlformats.org/presentationml/2006/main">
  <p:tag name="_INSTRUCTOR VIEW19C14C36-AC8E-43BC-9DB6-C2AAF774C7DC|PANE__TAG" val="_"/>
</p:tagLst>
</file>

<file path=ppt/tags/tag3109.xml><?xml version="1.0" encoding="utf-8"?>
<p:tagLst xmlns:p="http://schemas.openxmlformats.org/presentationml/2006/main">
  <p:tag name="_INSTRUCTOR VIEW19C14C36-AC8E-43BC-9DB6-C2AAF774C7DC|PANE__TAG" val="_"/>
</p:tagLst>
</file>

<file path=ppt/tags/tag311.xml><?xml version="1.0" encoding="utf-8"?>
<p:tagLst xmlns:p="http://schemas.openxmlformats.org/presentationml/2006/main">
  <p:tag name="_INSTRUCTOR VIEW19C14C36-AC8E-43BC-9DB6-C2AAF774C7DC|PANE__TAG" val="_"/>
</p:tagLst>
</file>

<file path=ppt/tags/tag3110.xml><?xml version="1.0" encoding="utf-8"?>
<p:tagLst xmlns:p="http://schemas.openxmlformats.org/presentationml/2006/main">
  <p:tag name="_INSTRUCTOR VIEW19C14C36-AC8E-43BC-9DB6-C2AAF774C7DC|PANE__TAG" val="_"/>
</p:tagLst>
</file>

<file path=ppt/tags/tag3111.xml><?xml version="1.0" encoding="utf-8"?>
<p:tagLst xmlns:p="http://schemas.openxmlformats.org/presentationml/2006/main">
  <p:tag name="_INSTRUCTOR VIEW19C14C36-AC8E-43BC-9DB6-C2AAF774C7DC|PANE__TAG" val="_"/>
</p:tagLst>
</file>

<file path=ppt/tags/tag3112.xml><?xml version="1.0" encoding="utf-8"?>
<p:tagLst xmlns:p="http://schemas.openxmlformats.org/presentationml/2006/main">
  <p:tag name="_INSTRUCTOR VIEW19C14C36-AC8E-43BC-9DB6-C2AAF774C7DC|PANE__TAG" val="_"/>
</p:tagLst>
</file>

<file path=ppt/tags/tag3113.xml><?xml version="1.0" encoding="utf-8"?>
<p:tagLst xmlns:p="http://schemas.openxmlformats.org/presentationml/2006/main">
  <p:tag name="_INSTRUCTOR VIEW19C14C36-AC8E-43BC-9DB6-C2AAF774C7DC|PANE__TAG" val="_"/>
</p:tagLst>
</file>

<file path=ppt/tags/tag3114.xml><?xml version="1.0" encoding="utf-8"?>
<p:tagLst xmlns:p="http://schemas.openxmlformats.org/presentationml/2006/main">
  <p:tag name="_INSTRUCTOR VIEW19C14C36-AC8E-43BC-9DB6-C2AAF774C7DC|PANE__TAG" val="_"/>
</p:tagLst>
</file>

<file path=ppt/tags/tag3115.xml><?xml version="1.0" encoding="utf-8"?>
<p:tagLst xmlns:p="http://schemas.openxmlformats.org/presentationml/2006/main">
  <p:tag name="_INSTRUCTOR VIEW19C14C36-AC8E-43BC-9DB6-C2AAF774C7DC|PANE__TAG" val="_"/>
</p:tagLst>
</file>

<file path=ppt/tags/tag3116.xml><?xml version="1.0" encoding="utf-8"?>
<p:tagLst xmlns:p="http://schemas.openxmlformats.org/presentationml/2006/main">
  <p:tag name="_INSTRUCTOR VIEW19C14C36-AC8E-43BC-9DB6-C2AAF774C7DC|PANE__TAG" val="_"/>
</p:tagLst>
</file>

<file path=ppt/tags/tag3117.xml><?xml version="1.0" encoding="utf-8"?>
<p:tagLst xmlns:p="http://schemas.openxmlformats.org/presentationml/2006/main">
  <p:tag name="_INSTRUCTOR VIEW19C14C36-AC8E-43BC-9DB6-C2AAF774C7DC|PANE__TAG" val="_"/>
</p:tagLst>
</file>

<file path=ppt/tags/tag3118.xml><?xml version="1.0" encoding="utf-8"?>
<p:tagLst xmlns:p="http://schemas.openxmlformats.org/presentationml/2006/main">
  <p:tag name="_INSTRUCTOR VIEW19C14C36-AC8E-43BC-9DB6-C2AAF774C7DC|PANE__TAG" val="_"/>
</p:tagLst>
</file>

<file path=ppt/tags/tag3119.xml><?xml version="1.0" encoding="utf-8"?>
<p:tagLst xmlns:p="http://schemas.openxmlformats.org/presentationml/2006/main">
  <p:tag name="_INSTRUCTOR VIEW19C14C36-AC8E-43BC-9DB6-C2AAF774C7DC|PANE__TAG" val="_"/>
</p:tagLst>
</file>

<file path=ppt/tags/tag312.xml><?xml version="1.0" encoding="utf-8"?>
<p:tagLst xmlns:p="http://schemas.openxmlformats.org/presentationml/2006/main">
  <p:tag name="_INSTRUCTOR VIEW19C14C36-AC8E-43BC-9DB6-C2AAF774C7DC|PANE__TAG" val="_"/>
</p:tagLst>
</file>

<file path=ppt/tags/tag3120.xml><?xml version="1.0" encoding="utf-8"?>
<p:tagLst xmlns:p="http://schemas.openxmlformats.org/presentationml/2006/main">
  <p:tag name="_INSTRUCTOR VIEW19C14C36-AC8E-43BC-9DB6-C2AAF774C7DC|PANE__TAG" val="_"/>
</p:tagLst>
</file>

<file path=ppt/tags/tag3121.xml><?xml version="1.0" encoding="utf-8"?>
<p:tagLst xmlns:p="http://schemas.openxmlformats.org/presentationml/2006/main">
  <p:tag name="_INSTRUCTOR VIEW19C14C36-AC8E-43BC-9DB6-C2AAF774C7DC|PANE__TAG" val="_"/>
</p:tagLst>
</file>

<file path=ppt/tags/tag3122.xml><?xml version="1.0" encoding="utf-8"?>
<p:tagLst xmlns:p="http://schemas.openxmlformats.org/presentationml/2006/main">
  <p:tag name="_INSTRUCTOR VIEW19C14C36-AC8E-43BC-9DB6-C2AAF774C7DC|PANE__TAG" val="_"/>
</p:tagLst>
</file>

<file path=ppt/tags/tag3123.xml><?xml version="1.0" encoding="utf-8"?>
<p:tagLst xmlns:p="http://schemas.openxmlformats.org/presentationml/2006/main">
  <p:tag name="_INSTRUCTOR VIEW19C14C36-AC8E-43BC-9DB6-C2AAF774C7DC|PANE__TAG" val="_"/>
</p:tagLst>
</file>

<file path=ppt/tags/tag3124.xml><?xml version="1.0" encoding="utf-8"?>
<p:tagLst xmlns:p="http://schemas.openxmlformats.org/presentationml/2006/main">
  <p:tag name="_INSTRUCTOR VIEW19C14C36-AC8E-43BC-9DB6-C2AAF774C7DC|PANE__TAG" val="_"/>
</p:tagLst>
</file>

<file path=ppt/tags/tag3125.xml><?xml version="1.0" encoding="utf-8"?>
<p:tagLst xmlns:p="http://schemas.openxmlformats.org/presentationml/2006/main">
  <p:tag name="_INSTRUCTOR VIEW19C14C36-AC8E-43BC-9DB6-C2AAF774C7DC|PANE__TAG" val="_"/>
</p:tagLst>
</file>

<file path=ppt/tags/tag3126.xml><?xml version="1.0" encoding="utf-8"?>
<p:tagLst xmlns:p="http://schemas.openxmlformats.org/presentationml/2006/main">
  <p:tag name="_INSTRUCTOR VIEW19C14C36-AC8E-43BC-9DB6-C2AAF774C7DC|PANE__TAG" val="_"/>
</p:tagLst>
</file>

<file path=ppt/tags/tag3127.xml><?xml version="1.0" encoding="utf-8"?>
<p:tagLst xmlns:p="http://schemas.openxmlformats.org/presentationml/2006/main">
  <p:tag name="_INSTRUCTOR VIEW19C14C36-AC8E-43BC-9DB6-C2AAF774C7DC|PANE__TAG" val="_"/>
</p:tagLst>
</file>

<file path=ppt/tags/tag3128.xml><?xml version="1.0" encoding="utf-8"?>
<p:tagLst xmlns:p="http://schemas.openxmlformats.org/presentationml/2006/main">
  <p:tag name="_INSTRUCTOR VIEW19C14C36-AC8E-43BC-9DB6-C2AAF774C7DC|PANE__TAG" val="_"/>
</p:tagLst>
</file>

<file path=ppt/tags/tag3129.xml><?xml version="1.0" encoding="utf-8"?>
<p:tagLst xmlns:p="http://schemas.openxmlformats.org/presentationml/2006/main">
  <p:tag name="_INSTRUCTOR VIEW19C14C36-AC8E-43BC-9DB6-C2AAF774C7DC|PANE__TAG" val="_"/>
</p:tagLst>
</file>

<file path=ppt/tags/tag313.xml><?xml version="1.0" encoding="utf-8"?>
<p:tagLst xmlns:p="http://schemas.openxmlformats.org/presentationml/2006/main">
  <p:tag name="_INSTRUCTOR VIEW19C14C36-AC8E-43BC-9DB6-C2AAF774C7DC|PANE__TAG" val="_"/>
</p:tagLst>
</file>

<file path=ppt/tags/tag3130.xml><?xml version="1.0" encoding="utf-8"?>
<p:tagLst xmlns:p="http://schemas.openxmlformats.org/presentationml/2006/main">
  <p:tag name="_INSTRUCTOR VIEW19C14C36-AC8E-43BC-9DB6-C2AAF774C7DC|PANE__TAG" val="_"/>
</p:tagLst>
</file>

<file path=ppt/tags/tag3131.xml><?xml version="1.0" encoding="utf-8"?>
<p:tagLst xmlns:p="http://schemas.openxmlformats.org/presentationml/2006/main">
  <p:tag name="_INSTRUCTOR VIEW19C14C36-AC8E-43BC-9DB6-C2AAF774C7DC|PANE__TAG" val="_"/>
</p:tagLst>
</file>

<file path=ppt/tags/tag3132.xml><?xml version="1.0" encoding="utf-8"?>
<p:tagLst xmlns:p="http://schemas.openxmlformats.org/presentationml/2006/main">
  <p:tag name="_INSTRUCTOR VIEW19C14C36-AC8E-43BC-9DB6-C2AAF774C7DC|PANE__TAG" val="_"/>
</p:tagLst>
</file>

<file path=ppt/tags/tag3133.xml><?xml version="1.0" encoding="utf-8"?>
<p:tagLst xmlns:p="http://schemas.openxmlformats.org/presentationml/2006/main">
  <p:tag name="_INSTRUCTOR VIEW19C14C36-AC8E-43BC-9DB6-C2AAF774C7DC|PANE__TAG" val="_"/>
</p:tagLst>
</file>

<file path=ppt/tags/tag3134.xml><?xml version="1.0" encoding="utf-8"?>
<p:tagLst xmlns:p="http://schemas.openxmlformats.org/presentationml/2006/main">
  <p:tag name="_INSTRUCTOR VIEW19C14C36-AC8E-43BC-9DB6-C2AAF774C7DC|PANE__TAG" val="_"/>
</p:tagLst>
</file>

<file path=ppt/tags/tag3135.xml><?xml version="1.0" encoding="utf-8"?>
<p:tagLst xmlns:p="http://schemas.openxmlformats.org/presentationml/2006/main">
  <p:tag name="_INSTRUCTOR VIEW19C14C36-AC8E-43BC-9DB6-C2AAF774C7DC|PANE__TAG" val="_"/>
</p:tagLst>
</file>

<file path=ppt/tags/tag3136.xml><?xml version="1.0" encoding="utf-8"?>
<p:tagLst xmlns:p="http://schemas.openxmlformats.org/presentationml/2006/main">
  <p:tag name="_INSTRUCTOR VIEW19C14C36-AC8E-43BC-9DB6-C2AAF774C7DC|PANE__TAG" val="_"/>
</p:tagLst>
</file>

<file path=ppt/tags/tag3137.xml><?xml version="1.0" encoding="utf-8"?>
<p:tagLst xmlns:p="http://schemas.openxmlformats.org/presentationml/2006/main">
  <p:tag name="_INSTRUCTOR VIEW19C14C36-AC8E-43BC-9DB6-C2AAF774C7DC|PANE__TAG" val="_"/>
</p:tagLst>
</file>

<file path=ppt/tags/tag3138.xml><?xml version="1.0" encoding="utf-8"?>
<p:tagLst xmlns:p="http://schemas.openxmlformats.org/presentationml/2006/main">
  <p:tag name="_INSTRUCTOR VIEW19C14C36-AC8E-43BC-9DB6-C2AAF774C7DC|PANE__TAG" val="_"/>
</p:tagLst>
</file>

<file path=ppt/tags/tag3139.xml><?xml version="1.0" encoding="utf-8"?>
<p:tagLst xmlns:p="http://schemas.openxmlformats.org/presentationml/2006/main">
  <p:tag name="_INSTRUCTOR VIEW19C14C36-AC8E-43BC-9DB6-C2AAF774C7DC|PANE__TAG" val="_"/>
</p:tagLst>
</file>

<file path=ppt/tags/tag314.xml><?xml version="1.0" encoding="utf-8"?>
<p:tagLst xmlns:p="http://schemas.openxmlformats.org/presentationml/2006/main">
  <p:tag name="_INSTRUCTOR VIEW19C14C36-AC8E-43BC-9DB6-C2AAF774C7DC|PANE__TAG" val="_"/>
</p:tagLst>
</file>

<file path=ppt/tags/tag3140.xml><?xml version="1.0" encoding="utf-8"?>
<p:tagLst xmlns:p="http://schemas.openxmlformats.org/presentationml/2006/main">
  <p:tag name="_INSTRUCTOR VIEW19C14C36-AC8E-43BC-9DB6-C2AAF774C7DC|PANE__TAG" val="_"/>
</p:tagLst>
</file>

<file path=ppt/tags/tag3141.xml><?xml version="1.0" encoding="utf-8"?>
<p:tagLst xmlns:p="http://schemas.openxmlformats.org/presentationml/2006/main">
  <p:tag name="_INSTRUCTOR VIEW19C14C36-AC8E-43BC-9DB6-C2AAF774C7DC|PANE__TAG" val="_"/>
</p:tagLst>
</file>

<file path=ppt/tags/tag3142.xml><?xml version="1.0" encoding="utf-8"?>
<p:tagLst xmlns:p="http://schemas.openxmlformats.org/presentationml/2006/main">
  <p:tag name="_INSTRUCTOR VIEW19C14C36-AC8E-43BC-9DB6-C2AAF774C7DC|PANE__TAG" val="_"/>
</p:tagLst>
</file>

<file path=ppt/tags/tag3143.xml><?xml version="1.0" encoding="utf-8"?>
<p:tagLst xmlns:p="http://schemas.openxmlformats.org/presentationml/2006/main">
  <p:tag name="_INSTRUCTOR VIEW19C14C36-AC8E-43BC-9DB6-C2AAF774C7DC|PANE__TAG" val="_"/>
</p:tagLst>
</file>

<file path=ppt/tags/tag3144.xml><?xml version="1.0" encoding="utf-8"?>
<p:tagLst xmlns:p="http://schemas.openxmlformats.org/presentationml/2006/main">
  <p:tag name="_INSTRUCTOR VIEW19C14C36-AC8E-43BC-9DB6-C2AAF774C7DC|PANE__TAG" val="_"/>
</p:tagLst>
</file>

<file path=ppt/tags/tag3145.xml><?xml version="1.0" encoding="utf-8"?>
<p:tagLst xmlns:p="http://schemas.openxmlformats.org/presentationml/2006/main">
  <p:tag name="_INSTRUCTOR VIEW19C14C36-AC8E-43BC-9DB6-C2AAF774C7DC|PANE__TAG" val="_"/>
</p:tagLst>
</file>

<file path=ppt/tags/tag3146.xml><?xml version="1.0" encoding="utf-8"?>
<p:tagLst xmlns:p="http://schemas.openxmlformats.org/presentationml/2006/main">
  <p:tag name="_INSTRUCTOR VIEW19C14C36-AC8E-43BC-9DB6-C2AAF774C7DC|PANE__TAG" val="_"/>
</p:tagLst>
</file>

<file path=ppt/tags/tag3147.xml><?xml version="1.0" encoding="utf-8"?>
<p:tagLst xmlns:p="http://schemas.openxmlformats.org/presentationml/2006/main">
  <p:tag name="_INSTRUCTOR VIEW19C14C36-AC8E-43BC-9DB6-C2AAF774C7DC|PANE__TAG" val="_"/>
</p:tagLst>
</file>

<file path=ppt/tags/tag3148.xml><?xml version="1.0" encoding="utf-8"?>
<p:tagLst xmlns:p="http://schemas.openxmlformats.org/presentationml/2006/main">
  <p:tag name="_INSTRUCTOR VIEW19C14C36-AC8E-43BC-9DB6-C2AAF774C7DC|PANE__TAG" val="_"/>
</p:tagLst>
</file>

<file path=ppt/tags/tag3149.xml><?xml version="1.0" encoding="utf-8"?>
<p:tagLst xmlns:p="http://schemas.openxmlformats.org/presentationml/2006/main">
  <p:tag name="_INSTRUCTOR VIEW19C14C36-AC8E-43BC-9DB6-C2AAF774C7DC|PANE__TAG" val="_"/>
</p:tagLst>
</file>

<file path=ppt/tags/tag315.xml><?xml version="1.0" encoding="utf-8"?>
<p:tagLst xmlns:p="http://schemas.openxmlformats.org/presentationml/2006/main">
  <p:tag name="_INSTRUCTOR VIEW19C14C36-AC8E-43BC-9DB6-C2AAF774C7DC|PANE__TAG" val="_"/>
</p:tagLst>
</file>

<file path=ppt/tags/tag3150.xml><?xml version="1.0" encoding="utf-8"?>
<p:tagLst xmlns:p="http://schemas.openxmlformats.org/presentationml/2006/main">
  <p:tag name="_INSTRUCTOR VIEW19C14C36-AC8E-43BC-9DB6-C2AAF774C7DC|PANE__TAG" val="_"/>
</p:tagLst>
</file>

<file path=ppt/tags/tag3151.xml><?xml version="1.0" encoding="utf-8"?>
<p:tagLst xmlns:p="http://schemas.openxmlformats.org/presentationml/2006/main">
  <p:tag name="_INSTRUCTOR VIEW19C14C36-AC8E-43BC-9DB6-C2AAF774C7DC|PANE__TAG" val="_"/>
</p:tagLst>
</file>

<file path=ppt/tags/tag3152.xml><?xml version="1.0" encoding="utf-8"?>
<p:tagLst xmlns:p="http://schemas.openxmlformats.org/presentationml/2006/main">
  <p:tag name="_INSTRUCTOR VIEW19C14C36-AC8E-43BC-9DB6-C2AAF774C7DC|PANE__TAG" val="_"/>
</p:tagLst>
</file>

<file path=ppt/tags/tag3153.xml><?xml version="1.0" encoding="utf-8"?>
<p:tagLst xmlns:p="http://schemas.openxmlformats.org/presentationml/2006/main">
  <p:tag name="_INSTRUCTOR VIEW19C14C36-AC8E-43BC-9DB6-C2AAF774C7DC|PANE__TAG" val="_"/>
</p:tagLst>
</file>

<file path=ppt/tags/tag3154.xml><?xml version="1.0" encoding="utf-8"?>
<p:tagLst xmlns:p="http://schemas.openxmlformats.org/presentationml/2006/main">
  <p:tag name="_INSTRUCTOR VIEW19C14C36-AC8E-43BC-9DB6-C2AAF774C7DC|PANE__TAG" val="_"/>
</p:tagLst>
</file>

<file path=ppt/tags/tag3155.xml><?xml version="1.0" encoding="utf-8"?>
<p:tagLst xmlns:p="http://schemas.openxmlformats.org/presentationml/2006/main">
  <p:tag name="_INSTRUCTOR VIEW19C14C36-AC8E-43BC-9DB6-C2AAF774C7DC|PANE__TAG" val="_"/>
</p:tagLst>
</file>

<file path=ppt/tags/tag3156.xml><?xml version="1.0" encoding="utf-8"?>
<p:tagLst xmlns:p="http://schemas.openxmlformats.org/presentationml/2006/main">
  <p:tag name="_INSTRUCTOR VIEW19C14C36-AC8E-43BC-9DB6-C2AAF774C7DC|PANE__TAG" val="_"/>
</p:tagLst>
</file>

<file path=ppt/tags/tag3157.xml><?xml version="1.0" encoding="utf-8"?>
<p:tagLst xmlns:p="http://schemas.openxmlformats.org/presentationml/2006/main">
  <p:tag name="_INSTRUCTOR VIEW19C14C36-AC8E-43BC-9DB6-C2AAF774C7DC|PANE__TAG" val="_"/>
</p:tagLst>
</file>

<file path=ppt/tags/tag3158.xml><?xml version="1.0" encoding="utf-8"?>
<p:tagLst xmlns:p="http://schemas.openxmlformats.org/presentationml/2006/main">
  <p:tag name="_INSTRUCTOR VIEW19C14C36-AC8E-43BC-9DB6-C2AAF774C7DC|PANE__TAG" val="_"/>
</p:tagLst>
</file>

<file path=ppt/tags/tag3159.xml><?xml version="1.0" encoding="utf-8"?>
<p:tagLst xmlns:p="http://schemas.openxmlformats.org/presentationml/2006/main">
  <p:tag name="_INSTRUCTOR VIEW19C14C36-AC8E-43BC-9DB6-C2AAF774C7DC|PANE__TAG" val="_"/>
</p:tagLst>
</file>

<file path=ppt/tags/tag316.xml><?xml version="1.0" encoding="utf-8"?>
<p:tagLst xmlns:p="http://schemas.openxmlformats.org/presentationml/2006/main">
  <p:tag name="_INSTRUCTOR VIEW19C14C36-AC8E-43BC-9DB6-C2AAF774C7DC|PANE__TAG" val="_"/>
</p:tagLst>
</file>

<file path=ppt/tags/tag3160.xml><?xml version="1.0" encoding="utf-8"?>
<p:tagLst xmlns:p="http://schemas.openxmlformats.org/presentationml/2006/main">
  <p:tag name="_INSTRUCTOR VIEW19C14C36-AC8E-43BC-9DB6-C2AAF774C7DC|PANE__TAG" val="_"/>
</p:tagLst>
</file>

<file path=ppt/tags/tag3161.xml><?xml version="1.0" encoding="utf-8"?>
<p:tagLst xmlns:p="http://schemas.openxmlformats.org/presentationml/2006/main">
  <p:tag name="_INSTRUCTOR VIEW19C14C36-AC8E-43BC-9DB6-C2AAF774C7DC|PANE__TAG" val="_"/>
</p:tagLst>
</file>

<file path=ppt/tags/tag3162.xml><?xml version="1.0" encoding="utf-8"?>
<p:tagLst xmlns:p="http://schemas.openxmlformats.org/presentationml/2006/main">
  <p:tag name="_INSTRUCTOR VIEW19C14C36-AC8E-43BC-9DB6-C2AAF774C7DC|PANE__TAG" val="_"/>
</p:tagLst>
</file>

<file path=ppt/tags/tag3163.xml><?xml version="1.0" encoding="utf-8"?>
<p:tagLst xmlns:p="http://schemas.openxmlformats.org/presentationml/2006/main">
  <p:tag name="_INSTRUCTOR VIEW19C14C36-AC8E-43BC-9DB6-C2AAF774C7DC|PANE__TAG" val="_"/>
</p:tagLst>
</file>

<file path=ppt/tags/tag3164.xml><?xml version="1.0" encoding="utf-8"?>
<p:tagLst xmlns:p="http://schemas.openxmlformats.org/presentationml/2006/main">
  <p:tag name="_INSTRUCTOR VIEW19C14C36-AC8E-43BC-9DB6-C2AAF774C7DC|PANE__TAG" val="_"/>
</p:tagLst>
</file>

<file path=ppt/tags/tag3165.xml><?xml version="1.0" encoding="utf-8"?>
<p:tagLst xmlns:p="http://schemas.openxmlformats.org/presentationml/2006/main">
  <p:tag name="_INSTRUCTOR VIEW19C14C36-AC8E-43BC-9DB6-C2AAF774C7DC|PANE__TAG" val="_"/>
</p:tagLst>
</file>

<file path=ppt/tags/tag3166.xml><?xml version="1.0" encoding="utf-8"?>
<p:tagLst xmlns:p="http://schemas.openxmlformats.org/presentationml/2006/main">
  <p:tag name="_INSTRUCTOR VIEW19C14C36-AC8E-43BC-9DB6-C2AAF774C7DC|PANE__TAG" val="_"/>
</p:tagLst>
</file>

<file path=ppt/tags/tag3167.xml><?xml version="1.0" encoding="utf-8"?>
<p:tagLst xmlns:p="http://schemas.openxmlformats.org/presentationml/2006/main">
  <p:tag name="_INSTRUCTOR VIEW19C14C36-AC8E-43BC-9DB6-C2AAF774C7DC|PANE__TAG" val="_"/>
</p:tagLst>
</file>

<file path=ppt/tags/tag3168.xml><?xml version="1.0" encoding="utf-8"?>
<p:tagLst xmlns:p="http://schemas.openxmlformats.org/presentationml/2006/main">
  <p:tag name="_INSTRUCTOR VIEW19C14C36-AC8E-43BC-9DB6-C2AAF774C7DC|PANE__TAG" val="_"/>
</p:tagLst>
</file>

<file path=ppt/tags/tag3169.xml><?xml version="1.0" encoding="utf-8"?>
<p:tagLst xmlns:p="http://schemas.openxmlformats.org/presentationml/2006/main">
  <p:tag name="_INSTRUCTOR VIEW19C14C36-AC8E-43BC-9DB6-C2AAF774C7DC|PANE__TAG" val="_"/>
</p:tagLst>
</file>

<file path=ppt/tags/tag317.xml><?xml version="1.0" encoding="utf-8"?>
<p:tagLst xmlns:p="http://schemas.openxmlformats.org/presentationml/2006/main">
  <p:tag name="_INSTRUCTOR VIEW19C14C36-AC8E-43BC-9DB6-C2AAF774C7DC|PANE__TAG" val="_"/>
</p:tagLst>
</file>

<file path=ppt/tags/tag3170.xml><?xml version="1.0" encoding="utf-8"?>
<p:tagLst xmlns:p="http://schemas.openxmlformats.org/presentationml/2006/main">
  <p:tag name="_INSTRUCTOR VIEW19C14C36-AC8E-43BC-9DB6-C2AAF774C7DC|PANE__TAG" val="_"/>
</p:tagLst>
</file>

<file path=ppt/tags/tag3171.xml><?xml version="1.0" encoding="utf-8"?>
<p:tagLst xmlns:p="http://schemas.openxmlformats.org/presentationml/2006/main">
  <p:tag name="_INSTRUCTOR VIEW19C14C36-AC8E-43BC-9DB6-C2AAF774C7DC|PANE__TAG" val="_"/>
</p:tagLst>
</file>

<file path=ppt/tags/tag3172.xml><?xml version="1.0" encoding="utf-8"?>
<p:tagLst xmlns:p="http://schemas.openxmlformats.org/presentationml/2006/main">
  <p:tag name="_INSTRUCTOR VIEW19C14C36-AC8E-43BC-9DB6-C2AAF774C7DC|PANE__TAG" val="_"/>
</p:tagLst>
</file>

<file path=ppt/tags/tag3173.xml><?xml version="1.0" encoding="utf-8"?>
<p:tagLst xmlns:p="http://schemas.openxmlformats.org/presentationml/2006/main">
  <p:tag name="_INSTRUCTOR VIEW19C14C36-AC8E-43BC-9DB6-C2AAF774C7DC|PANE__TAG" val="_"/>
</p:tagLst>
</file>

<file path=ppt/tags/tag3174.xml><?xml version="1.0" encoding="utf-8"?>
<p:tagLst xmlns:p="http://schemas.openxmlformats.org/presentationml/2006/main">
  <p:tag name="_INSTRUCTOR VIEW19C14C36-AC8E-43BC-9DB6-C2AAF774C7DC|PANE__TAG" val="_"/>
</p:tagLst>
</file>

<file path=ppt/tags/tag3175.xml><?xml version="1.0" encoding="utf-8"?>
<p:tagLst xmlns:p="http://schemas.openxmlformats.org/presentationml/2006/main">
  <p:tag name="_INSTRUCTOR VIEW19C14C36-AC8E-43BC-9DB6-C2AAF774C7DC|PANE__TAG" val="_"/>
</p:tagLst>
</file>

<file path=ppt/tags/tag3176.xml><?xml version="1.0" encoding="utf-8"?>
<p:tagLst xmlns:p="http://schemas.openxmlformats.org/presentationml/2006/main">
  <p:tag name="_INSTRUCTOR VIEW19C14C36-AC8E-43BC-9DB6-C2AAF774C7DC|PANE__TAG" val="_"/>
</p:tagLst>
</file>

<file path=ppt/tags/tag3177.xml><?xml version="1.0" encoding="utf-8"?>
<p:tagLst xmlns:p="http://schemas.openxmlformats.org/presentationml/2006/main">
  <p:tag name="_INSTRUCTOR VIEW19C14C36-AC8E-43BC-9DB6-C2AAF774C7DC|PANE__TAG" val="_"/>
</p:tagLst>
</file>

<file path=ppt/tags/tag3178.xml><?xml version="1.0" encoding="utf-8"?>
<p:tagLst xmlns:p="http://schemas.openxmlformats.org/presentationml/2006/main">
  <p:tag name="_INSTRUCTOR VIEW19C14C36-AC8E-43BC-9DB6-C2AAF774C7DC|PANE__TAG" val="_"/>
</p:tagLst>
</file>

<file path=ppt/tags/tag3179.xml><?xml version="1.0" encoding="utf-8"?>
<p:tagLst xmlns:p="http://schemas.openxmlformats.org/presentationml/2006/main">
  <p:tag name="_INSTRUCTOR VIEW19C14C36-AC8E-43BC-9DB6-C2AAF774C7DC|PANE__TAG" val="_"/>
</p:tagLst>
</file>

<file path=ppt/tags/tag318.xml><?xml version="1.0" encoding="utf-8"?>
<p:tagLst xmlns:p="http://schemas.openxmlformats.org/presentationml/2006/main">
  <p:tag name="_INSTRUCTOR VIEW19C14C36-AC8E-43BC-9DB6-C2AAF774C7DC|PANE__TAG" val="_"/>
</p:tagLst>
</file>

<file path=ppt/tags/tag3180.xml><?xml version="1.0" encoding="utf-8"?>
<p:tagLst xmlns:p="http://schemas.openxmlformats.org/presentationml/2006/main">
  <p:tag name="_INSTRUCTOR VIEW19C14C36-AC8E-43BC-9DB6-C2AAF774C7DC|PANE__TAG" val="_"/>
</p:tagLst>
</file>

<file path=ppt/tags/tag3181.xml><?xml version="1.0" encoding="utf-8"?>
<p:tagLst xmlns:p="http://schemas.openxmlformats.org/presentationml/2006/main">
  <p:tag name="_INSTRUCTOR VIEW19C14C36-AC8E-43BC-9DB6-C2AAF774C7DC|PANE__TAG" val="_"/>
</p:tagLst>
</file>

<file path=ppt/tags/tag3182.xml><?xml version="1.0" encoding="utf-8"?>
<p:tagLst xmlns:p="http://schemas.openxmlformats.org/presentationml/2006/main">
  <p:tag name="_INSTRUCTOR VIEW19C14C36-AC8E-43BC-9DB6-C2AAF774C7DC|PANE__TAG" val="_"/>
</p:tagLst>
</file>

<file path=ppt/tags/tag3183.xml><?xml version="1.0" encoding="utf-8"?>
<p:tagLst xmlns:p="http://schemas.openxmlformats.org/presentationml/2006/main">
  <p:tag name="_INSTRUCTOR VIEW19C14C36-AC8E-43BC-9DB6-C2AAF774C7DC|PANE__TAG" val="_"/>
</p:tagLst>
</file>

<file path=ppt/tags/tag3184.xml><?xml version="1.0" encoding="utf-8"?>
<p:tagLst xmlns:p="http://schemas.openxmlformats.org/presentationml/2006/main">
  <p:tag name="_INSTRUCTOR VIEW19C14C36-AC8E-43BC-9DB6-C2AAF774C7DC|PANE__TAG" val="_"/>
</p:tagLst>
</file>

<file path=ppt/tags/tag3185.xml><?xml version="1.0" encoding="utf-8"?>
<p:tagLst xmlns:p="http://schemas.openxmlformats.org/presentationml/2006/main">
  <p:tag name="_INSTRUCTOR VIEW19C14C36-AC8E-43BC-9DB6-C2AAF774C7DC|PANE__TAG" val="_"/>
</p:tagLst>
</file>

<file path=ppt/tags/tag3186.xml><?xml version="1.0" encoding="utf-8"?>
<p:tagLst xmlns:p="http://schemas.openxmlformats.org/presentationml/2006/main">
  <p:tag name="_INSTRUCTOR VIEW19C14C36-AC8E-43BC-9DB6-C2AAF774C7DC|PANE__TAG" val="_"/>
</p:tagLst>
</file>

<file path=ppt/tags/tag3187.xml><?xml version="1.0" encoding="utf-8"?>
<p:tagLst xmlns:p="http://schemas.openxmlformats.org/presentationml/2006/main">
  <p:tag name="_INSTRUCTOR VIEW19C14C36-AC8E-43BC-9DB6-C2AAF774C7DC|PANE__TAG" val="_"/>
</p:tagLst>
</file>

<file path=ppt/tags/tag3188.xml><?xml version="1.0" encoding="utf-8"?>
<p:tagLst xmlns:p="http://schemas.openxmlformats.org/presentationml/2006/main">
  <p:tag name="_INSTRUCTOR VIEW19C14C36-AC8E-43BC-9DB6-C2AAF774C7DC|PANE__TAG" val="_"/>
</p:tagLst>
</file>

<file path=ppt/tags/tag3189.xml><?xml version="1.0" encoding="utf-8"?>
<p:tagLst xmlns:p="http://schemas.openxmlformats.org/presentationml/2006/main">
  <p:tag name="_INSTRUCTOR VIEW19C14C36-AC8E-43BC-9DB6-C2AAF774C7DC|PANE__TAG" val="_"/>
</p:tagLst>
</file>

<file path=ppt/tags/tag319.xml><?xml version="1.0" encoding="utf-8"?>
<p:tagLst xmlns:p="http://schemas.openxmlformats.org/presentationml/2006/main">
  <p:tag name="_INSTRUCTOR VIEW19C14C36-AC8E-43BC-9DB6-C2AAF774C7DC|PANE__TAG" val="_"/>
</p:tagLst>
</file>

<file path=ppt/tags/tag3190.xml><?xml version="1.0" encoding="utf-8"?>
<p:tagLst xmlns:p="http://schemas.openxmlformats.org/presentationml/2006/main">
  <p:tag name="_INSTRUCTOR VIEW19C14C36-AC8E-43BC-9DB6-C2AAF774C7DC|PANE__TAG" val="_"/>
</p:tagLst>
</file>

<file path=ppt/tags/tag3191.xml><?xml version="1.0" encoding="utf-8"?>
<p:tagLst xmlns:p="http://schemas.openxmlformats.org/presentationml/2006/main">
  <p:tag name="_INSTRUCTOR VIEW19C14C36-AC8E-43BC-9DB6-C2AAF774C7DC|PANE__TAG" val="_"/>
</p:tagLst>
</file>

<file path=ppt/tags/tag3192.xml><?xml version="1.0" encoding="utf-8"?>
<p:tagLst xmlns:p="http://schemas.openxmlformats.org/presentationml/2006/main">
  <p:tag name="_INSTRUCTOR VIEW19C14C36-AC8E-43BC-9DB6-C2AAF774C7DC|PANE__TAG" val="_"/>
</p:tagLst>
</file>

<file path=ppt/tags/tag3193.xml><?xml version="1.0" encoding="utf-8"?>
<p:tagLst xmlns:p="http://schemas.openxmlformats.org/presentationml/2006/main">
  <p:tag name="_INSTRUCTOR VIEW19C14C36-AC8E-43BC-9DB6-C2AAF774C7DC|PANE__TAG" val="_"/>
</p:tagLst>
</file>

<file path=ppt/tags/tag3194.xml><?xml version="1.0" encoding="utf-8"?>
<p:tagLst xmlns:p="http://schemas.openxmlformats.org/presentationml/2006/main">
  <p:tag name="_INSTRUCTOR VIEW19C14C36-AC8E-43BC-9DB6-C2AAF774C7DC|PANE__TAG" val="_"/>
</p:tagLst>
</file>

<file path=ppt/tags/tag3195.xml><?xml version="1.0" encoding="utf-8"?>
<p:tagLst xmlns:p="http://schemas.openxmlformats.org/presentationml/2006/main">
  <p:tag name="_INSTRUCTOR VIEW19C14C36-AC8E-43BC-9DB6-C2AAF774C7DC|PANE__TAG" val="_"/>
</p:tagLst>
</file>

<file path=ppt/tags/tag3196.xml><?xml version="1.0" encoding="utf-8"?>
<p:tagLst xmlns:p="http://schemas.openxmlformats.org/presentationml/2006/main">
  <p:tag name="_INSTRUCTOR VIEW19C14C36-AC8E-43BC-9DB6-C2AAF774C7DC|PANE__TAG" val="_"/>
</p:tagLst>
</file>

<file path=ppt/tags/tag3197.xml><?xml version="1.0" encoding="utf-8"?>
<p:tagLst xmlns:p="http://schemas.openxmlformats.org/presentationml/2006/main">
  <p:tag name="_INSTRUCTOR VIEW19C14C36-AC8E-43BC-9DB6-C2AAF774C7DC|PANE__TAG" val="_"/>
</p:tagLst>
</file>

<file path=ppt/tags/tag3198.xml><?xml version="1.0" encoding="utf-8"?>
<p:tagLst xmlns:p="http://schemas.openxmlformats.org/presentationml/2006/main">
  <p:tag name="_INSTRUCTOR VIEW19C14C36-AC8E-43BC-9DB6-C2AAF774C7DC|PANE__TAG" val="_"/>
</p:tagLst>
</file>

<file path=ppt/tags/tag3199.xml><?xml version="1.0" encoding="utf-8"?>
<p:tagLst xmlns:p="http://schemas.openxmlformats.org/presentationml/2006/main">
  <p:tag name="_INSTRUCTOR VIEW19C14C36-AC8E-43BC-9DB6-C2AAF774C7DC|PANE__TAG" val="_"/>
</p:tagLst>
</file>

<file path=ppt/tags/tag32.xml><?xml version="1.0" encoding="utf-8"?>
<p:tagLst xmlns:p="http://schemas.openxmlformats.org/presentationml/2006/main">
  <p:tag name="_INSTRUCTOR VIEW19C14C36-AC8E-43BC-9DB6-C2AAF774C7DC|PANE__TAG" val="_"/>
</p:tagLst>
</file>

<file path=ppt/tags/tag320.xml><?xml version="1.0" encoding="utf-8"?>
<p:tagLst xmlns:p="http://schemas.openxmlformats.org/presentationml/2006/main">
  <p:tag name="_INSTRUCTOR VIEW19C14C36-AC8E-43BC-9DB6-C2AAF774C7DC|PANE__TAG" val="_"/>
</p:tagLst>
</file>

<file path=ppt/tags/tag3200.xml><?xml version="1.0" encoding="utf-8"?>
<p:tagLst xmlns:p="http://schemas.openxmlformats.org/presentationml/2006/main">
  <p:tag name="_INSTRUCTOR VIEW19C14C36-AC8E-43BC-9DB6-C2AAF774C7DC|PANE__TAG" val="_"/>
</p:tagLst>
</file>

<file path=ppt/tags/tag3201.xml><?xml version="1.0" encoding="utf-8"?>
<p:tagLst xmlns:p="http://schemas.openxmlformats.org/presentationml/2006/main">
  <p:tag name="_INSTRUCTOR VIEW19C14C36-AC8E-43BC-9DB6-C2AAF774C7DC|PANE__TAG" val="_"/>
</p:tagLst>
</file>

<file path=ppt/tags/tag3202.xml><?xml version="1.0" encoding="utf-8"?>
<p:tagLst xmlns:p="http://schemas.openxmlformats.org/presentationml/2006/main">
  <p:tag name="_INSTRUCTOR VIEW19C14C36-AC8E-43BC-9DB6-C2AAF774C7DC|PANE__TAG" val="_"/>
</p:tagLst>
</file>

<file path=ppt/tags/tag3203.xml><?xml version="1.0" encoding="utf-8"?>
<p:tagLst xmlns:p="http://schemas.openxmlformats.org/presentationml/2006/main">
  <p:tag name="_INSTRUCTOR VIEW19C14C36-AC8E-43BC-9DB6-C2AAF774C7DC|PANE__TAG" val="_"/>
</p:tagLst>
</file>

<file path=ppt/tags/tag3204.xml><?xml version="1.0" encoding="utf-8"?>
<p:tagLst xmlns:p="http://schemas.openxmlformats.org/presentationml/2006/main">
  <p:tag name="_INSTRUCTOR VIEW19C14C36-AC8E-43BC-9DB6-C2AAF774C7DC|PANE__TAG" val="_"/>
</p:tagLst>
</file>

<file path=ppt/tags/tag3205.xml><?xml version="1.0" encoding="utf-8"?>
<p:tagLst xmlns:p="http://schemas.openxmlformats.org/presentationml/2006/main">
  <p:tag name="_INSTRUCTOR VIEW19C14C36-AC8E-43BC-9DB6-C2AAF774C7DC|PANE__TAG" val="_"/>
</p:tagLst>
</file>

<file path=ppt/tags/tag3206.xml><?xml version="1.0" encoding="utf-8"?>
<p:tagLst xmlns:p="http://schemas.openxmlformats.org/presentationml/2006/main">
  <p:tag name="_INSTRUCTOR VIEW19C14C36-AC8E-43BC-9DB6-C2AAF774C7DC|PANE__TAG" val="_"/>
</p:tagLst>
</file>

<file path=ppt/tags/tag3207.xml><?xml version="1.0" encoding="utf-8"?>
<p:tagLst xmlns:p="http://schemas.openxmlformats.org/presentationml/2006/main">
  <p:tag name="_INSTRUCTOR VIEW19C14C36-AC8E-43BC-9DB6-C2AAF774C7DC|PANE__TAG" val="_"/>
</p:tagLst>
</file>

<file path=ppt/tags/tag3208.xml><?xml version="1.0" encoding="utf-8"?>
<p:tagLst xmlns:p="http://schemas.openxmlformats.org/presentationml/2006/main">
  <p:tag name="_INSTRUCTOR VIEW19C14C36-AC8E-43BC-9DB6-C2AAF774C7DC|PANE__TAG" val="_"/>
</p:tagLst>
</file>

<file path=ppt/tags/tag3209.xml><?xml version="1.0" encoding="utf-8"?>
<p:tagLst xmlns:p="http://schemas.openxmlformats.org/presentationml/2006/main">
  <p:tag name="_INSTRUCTOR VIEW19C14C36-AC8E-43BC-9DB6-C2AAF774C7DC|PANE__TAG" val="_"/>
</p:tagLst>
</file>

<file path=ppt/tags/tag321.xml><?xml version="1.0" encoding="utf-8"?>
<p:tagLst xmlns:p="http://schemas.openxmlformats.org/presentationml/2006/main">
  <p:tag name="_INSTRUCTOR VIEW19C14C36-AC8E-43BC-9DB6-C2AAF774C7DC|PANE__TAG" val="_"/>
</p:tagLst>
</file>

<file path=ppt/tags/tag3210.xml><?xml version="1.0" encoding="utf-8"?>
<p:tagLst xmlns:p="http://schemas.openxmlformats.org/presentationml/2006/main">
  <p:tag name="_INSTRUCTOR VIEW19C14C36-AC8E-43BC-9DB6-C2AAF774C7DC|PANE__TAG" val="_"/>
</p:tagLst>
</file>

<file path=ppt/tags/tag3211.xml><?xml version="1.0" encoding="utf-8"?>
<p:tagLst xmlns:p="http://schemas.openxmlformats.org/presentationml/2006/main">
  <p:tag name="_INSTRUCTOR VIEW19C14C36-AC8E-43BC-9DB6-C2AAF774C7DC|PANE__TAG" val="_"/>
</p:tagLst>
</file>

<file path=ppt/tags/tag3212.xml><?xml version="1.0" encoding="utf-8"?>
<p:tagLst xmlns:p="http://schemas.openxmlformats.org/presentationml/2006/main">
  <p:tag name="_INSTRUCTOR VIEW19C14C36-AC8E-43BC-9DB6-C2AAF774C7DC|PANE__TAG" val="_"/>
</p:tagLst>
</file>

<file path=ppt/tags/tag3213.xml><?xml version="1.0" encoding="utf-8"?>
<p:tagLst xmlns:p="http://schemas.openxmlformats.org/presentationml/2006/main">
  <p:tag name="_INSTRUCTOR VIEW19C14C36-AC8E-43BC-9DB6-C2AAF774C7DC|PANE__TAG" val="_"/>
</p:tagLst>
</file>

<file path=ppt/tags/tag3214.xml><?xml version="1.0" encoding="utf-8"?>
<p:tagLst xmlns:p="http://schemas.openxmlformats.org/presentationml/2006/main">
  <p:tag name="_INSTRUCTOR VIEW19C14C36-AC8E-43BC-9DB6-C2AAF774C7DC|PANE__TAG" val="_"/>
</p:tagLst>
</file>

<file path=ppt/tags/tag3215.xml><?xml version="1.0" encoding="utf-8"?>
<p:tagLst xmlns:p="http://schemas.openxmlformats.org/presentationml/2006/main">
  <p:tag name="_INSTRUCTOR VIEW19C14C36-AC8E-43BC-9DB6-C2AAF774C7DC|PANE__TAG" val="_"/>
</p:tagLst>
</file>

<file path=ppt/tags/tag3216.xml><?xml version="1.0" encoding="utf-8"?>
<p:tagLst xmlns:p="http://schemas.openxmlformats.org/presentationml/2006/main">
  <p:tag name="_INSTRUCTOR VIEW19C14C36-AC8E-43BC-9DB6-C2AAF774C7DC|PANE__TAG" val="_"/>
</p:tagLst>
</file>

<file path=ppt/tags/tag3217.xml><?xml version="1.0" encoding="utf-8"?>
<p:tagLst xmlns:p="http://schemas.openxmlformats.org/presentationml/2006/main">
  <p:tag name="_INSTRUCTOR VIEW19C14C36-AC8E-43BC-9DB6-C2AAF774C7DC|PANE__TAG" val="_"/>
</p:tagLst>
</file>

<file path=ppt/tags/tag3218.xml><?xml version="1.0" encoding="utf-8"?>
<p:tagLst xmlns:p="http://schemas.openxmlformats.org/presentationml/2006/main">
  <p:tag name="_INSTRUCTOR VIEW19C14C36-AC8E-43BC-9DB6-C2AAF774C7DC|PANE__TAG" val="_"/>
</p:tagLst>
</file>

<file path=ppt/tags/tag3219.xml><?xml version="1.0" encoding="utf-8"?>
<p:tagLst xmlns:p="http://schemas.openxmlformats.org/presentationml/2006/main">
  <p:tag name="_INSTRUCTOR VIEW19C14C36-AC8E-43BC-9DB6-C2AAF774C7DC|PANE__TAG" val="_"/>
</p:tagLst>
</file>

<file path=ppt/tags/tag322.xml><?xml version="1.0" encoding="utf-8"?>
<p:tagLst xmlns:p="http://schemas.openxmlformats.org/presentationml/2006/main">
  <p:tag name="_INSTRUCTOR VIEW19C14C36-AC8E-43BC-9DB6-C2AAF774C7DC|PANE__TAG" val="_"/>
</p:tagLst>
</file>

<file path=ppt/tags/tag3220.xml><?xml version="1.0" encoding="utf-8"?>
<p:tagLst xmlns:p="http://schemas.openxmlformats.org/presentationml/2006/main">
  <p:tag name="_INSTRUCTOR VIEW19C14C36-AC8E-43BC-9DB6-C2AAF774C7DC|PANE__TAG" val="_"/>
</p:tagLst>
</file>

<file path=ppt/tags/tag3221.xml><?xml version="1.0" encoding="utf-8"?>
<p:tagLst xmlns:p="http://schemas.openxmlformats.org/presentationml/2006/main">
  <p:tag name="_INSTRUCTOR VIEW19C14C36-AC8E-43BC-9DB6-C2AAF774C7DC|PANE__TAG" val="_"/>
</p:tagLst>
</file>

<file path=ppt/tags/tag3222.xml><?xml version="1.0" encoding="utf-8"?>
<p:tagLst xmlns:p="http://schemas.openxmlformats.org/presentationml/2006/main">
  <p:tag name="_INSTRUCTOR VIEW19C14C36-AC8E-43BC-9DB6-C2AAF774C7DC|PANE__TAG" val="_"/>
</p:tagLst>
</file>

<file path=ppt/tags/tag3223.xml><?xml version="1.0" encoding="utf-8"?>
<p:tagLst xmlns:p="http://schemas.openxmlformats.org/presentationml/2006/main">
  <p:tag name="_INSTRUCTOR VIEW19C14C36-AC8E-43BC-9DB6-C2AAF774C7DC|PANE__TAG" val="_"/>
</p:tagLst>
</file>

<file path=ppt/tags/tag3224.xml><?xml version="1.0" encoding="utf-8"?>
<p:tagLst xmlns:p="http://schemas.openxmlformats.org/presentationml/2006/main">
  <p:tag name="_INSTRUCTOR VIEW19C14C36-AC8E-43BC-9DB6-C2AAF774C7DC|PANE__TAG" val="_"/>
</p:tagLst>
</file>

<file path=ppt/tags/tag3225.xml><?xml version="1.0" encoding="utf-8"?>
<p:tagLst xmlns:p="http://schemas.openxmlformats.org/presentationml/2006/main">
  <p:tag name="_INSTRUCTOR VIEW19C14C36-AC8E-43BC-9DB6-C2AAF774C7DC|PANE__TAG" val="_"/>
</p:tagLst>
</file>

<file path=ppt/tags/tag3226.xml><?xml version="1.0" encoding="utf-8"?>
<p:tagLst xmlns:p="http://schemas.openxmlformats.org/presentationml/2006/main">
  <p:tag name="_INSTRUCTOR VIEW19C14C36-AC8E-43BC-9DB6-C2AAF774C7DC|PANE__TAG" val="_"/>
</p:tagLst>
</file>

<file path=ppt/tags/tag3227.xml><?xml version="1.0" encoding="utf-8"?>
<p:tagLst xmlns:p="http://schemas.openxmlformats.org/presentationml/2006/main">
  <p:tag name="_INSTRUCTOR VIEW19C14C36-AC8E-43BC-9DB6-C2AAF774C7DC|PANE__TAG" val="_"/>
</p:tagLst>
</file>

<file path=ppt/tags/tag3228.xml><?xml version="1.0" encoding="utf-8"?>
<p:tagLst xmlns:p="http://schemas.openxmlformats.org/presentationml/2006/main">
  <p:tag name="_INSTRUCTOR VIEW19C14C36-AC8E-43BC-9DB6-C2AAF774C7DC|PANE__TAG" val="_"/>
</p:tagLst>
</file>

<file path=ppt/tags/tag3229.xml><?xml version="1.0" encoding="utf-8"?>
<p:tagLst xmlns:p="http://schemas.openxmlformats.org/presentationml/2006/main">
  <p:tag name="_INSTRUCTOR VIEW19C14C36-AC8E-43BC-9DB6-C2AAF774C7DC|PANE__TAG" val="_"/>
</p:tagLst>
</file>

<file path=ppt/tags/tag323.xml><?xml version="1.0" encoding="utf-8"?>
<p:tagLst xmlns:p="http://schemas.openxmlformats.org/presentationml/2006/main">
  <p:tag name="_INSTRUCTOR VIEW19C14C36-AC8E-43BC-9DB6-C2AAF774C7DC|PANE__TAG" val="_"/>
</p:tagLst>
</file>

<file path=ppt/tags/tag3230.xml><?xml version="1.0" encoding="utf-8"?>
<p:tagLst xmlns:p="http://schemas.openxmlformats.org/presentationml/2006/main">
  <p:tag name="_INSTRUCTOR VIEW19C14C36-AC8E-43BC-9DB6-C2AAF774C7DC|PANE__TAG" val="_"/>
</p:tagLst>
</file>

<file path=ppt/tags/tag3231.xml><?xml version="1.0" encoding="utf-8"?>
<p:tagLst xmlns:p="http://schemas.openxmlformats.org/presentationml/2006/main">
  <p:tag name="_INSTRUCTOR VIEW19C14C36-AC8E-43BC-9DB6-C2AAF774C7DC|PANE__TAG" val="_"/>
</p:tagLst>
</file>

<file path=ppt/tags/tag3232.xml><?xml version="1.0" encoding="utf-8"?>
<p:tagLst xmlns:p="http://schemas.openxmlformats.org/presentationml/2006/main">
  <p:tag name="_INSTRUCTOR VIEW19C14C36-AC8E-43BC-9DB6-C2AAF774C7DC|PANE__TAG" val="_"/>
</p:tagLst>
</file>

<file path=ppt/tags/tag3233.xml><?xml version="1.0" encoding="utf-8"?>
<p:tagLst xmlns:p="http://schemas.openxmlformats.org/presentationml/2006/main">
  <p:tag name="_INSTRUCTOR VIEW19C14C36-AC8E-43BC-9DB6-C2AAF774C7DC|PANE__TAG" val="_"/>
</p:tagLst>
</file>

<file path=ppt/tags/tag3234.xml><?xml version="1.0" encoding="utf-8"?>
<p:tagLst xmlns:p="http://schemas.openxmlformats.org/presentationml/2006/main">
  <p:tag name="_INSTRUCTOR VIEW19C14C36-AC8E-43BC-9DB6-C2AAF774C7DC|PANE__TAG" val="_"/>
</p:tagLst>
</file>

<file path=ppt/tags/tag3235.xml><?xml version="1.0" encoding="utf-8"?>
<p:tagLst xmlns:p="http://schemas.openxmlformats.org/presentationml/2006/main">
  <p:tag name="_INSTRUCTOR VIEW19C14C36-AC8E-43BC-9DB6-C2AAF774C7DC|PANE__TAG" val="_"/>
</p:tagLst>
</file>

<file path=ppt/tags/tag3236.xml><?xml version="1.0" encoding="utf-8"?>
<p:tagLst xmlns:p="http://schemas.openxmlformats.org/presentationml/2006/main">
  <p:tag name="_INSTRUCTOR VIEW19C14C36-AC8E-43BC-9DB6-C2AAF774C7DC|PANE__TAG" val="_"/>
</p:tagLst>
</file>

<file path=ppt/tags/tag3237.xml><?xml version="1.0" encoding="utf-8"?>
<p:tagLst xmlns:p="http://schemas.openxmlformats.org/presentationml/2006/main">
  <p:tag name="_INSTRUCTOR VIEW19C14C36-AC8E-43BC-9DB6-C2AAF774C7DC|PANE__TAG" val="_"/>
</p:tagLst>
</file>

<file path=ppt/tags/tag3238.xml><?xml version="1.0" encoding="utf-8"?>
<p:tagLst xmlns:p="http://schemas.openxmlformats.org/presentationml/2006/main">
  <p:tag name="_INSTRUCTOR VIEW19C14C36-AC8E-43BC-9DB6-C2AAF774C7DC|PANE__TAG" val="_"/>
</p:tagLst>
</file>

<file path=ppt/tags/tag3239.xml><?xml version="1.0" encoding="utf-8"?>
<p:tagLst xmlns:p="http://schemas.openxmlformats.org/presentationml/2006/main">
  <p:tag name="_INSTRUCTOR VIEW19C14C36-AC8E-43BC-9DB6-C2AAF774C7DC|PANE__TAG" val="_"/>
</p:tagLst>
</file>

<file path=ppt/tags/tag324.xml><?xml version="1.0" encoding="utf-8"?>
<p:tagLst xmlns:p="http://schemas.openxmlformats.org/presentationml/2006/main">
  <p:tag name="_INSTRUCTOR VIEW19C14C36-AC8E-43BC-9DB6-C2AAF774C7DC|PANE__TAG" val="_"/>
</p:tagLst>
</file>

<file path=ppt/tags/tag3240.xml><?xml version="1.0" encoding="utf-8"?>
<p:tagLst xmlns:p="http://schemas.openxmlformats.org/presentationml/2006/main">
  <p:tag name="_INSTRUCTOR VIEW19C14C36-AC8E-43BC-9DB6-C2AAF774C7DC|PANE__TAG" val="_"/>
</p:tagLst>
</file>

<file path=ppt/tags/tag3241.xml><?xml version="1.0" encoding="utf-8"?>
<p:tagLst xmlns:p="http://schemas.openxmlformats.org/presentationml/2006/main">
  <p:tag name="_INSTRUCTOR VIEW19C14C36-AC8E-43BC-9DB6-C2AAF774C7DC|PANE__TAG" val="_"/>
</p:tagLst>
</file>

<file path=ppt/tags/tag3242.xml><?xml version="1.0" encoding="utf-8"?>
<p:tagLst xmlns:p="http://schemas.openxmlformats.org/presentationml/2006/main">
  <p:tag name="_INSTRUCTOR VIEW19C14C36-AC8E-43BC-9DB6-C2AAF774C7DC|PANE__TAG" val="_"/>
</p:tagLst>
</file>

<file path=ppt/tags/tag3243.xml><?xml version="1.0" encoding="utf-8"?>
<p:tagLst xmlns:p="http://schemas.openxmlformats.org/presentationml/2006/main">
  <p:tag name="_INSTRUCTOR VIEW19C14C36-AC8E-43BC-9DB6-C2AAF774C7DC|PANE__TAG" val="_"/>
</p:tagLst>
</file>

<file path=ppt/tags/tag3244.xml><?xml version="1.0" encoding="utf-8"?>
<p:tagLst xmlns:p="http://schemas.openxmlformats.org/presentationml/2006/main">
  <p:tag name="_INSTRUCTOR VIEW19C14C36-AC8E-43BC-9DB6-C2AAF774C7DC|PANE__TAG" val="_"/>
</p:tagLst>
</file>

<file path=ppt/tags/tag3245.xml><?xml version="1.0" encoding="utf-8"?>
<p:tagLst xmlns:p="http://schemas.openxmlformats.org/presentationml/2006/main">
  <p:tag name="_INSTRUCTOR VIEW19C14C36-AC8E-43BC-9DB6-C2AAF774C7DC|PANE__TAG" val="_"/>
</p:tagLst>
</file>

<file path=ppt/tags/tag3246.xml><?xml version="1.0" encoding="utf-8"?>
<p:tagLst xmlns:p="http://schemas.openxmlformats.org/presentationml/2006/main">
  <p:tag name="_INSTRUCTOR VIEW19C14C36-AC8E-43BC-9DB6-C2AAF774C7DC|PANE__TAG" val="_"/>
</p:tagLst>
</file>

<file path=ppt/tags/tag3247.xml><?xml version="1.0" encoding="utf-8"?>
<p:tagLst xmlns:p="http://schemas.openxmlformats.org/presentationml/2006/main">
  <p:tag name="_INSTRUCTOR VIEW19C14C36-AC8E-43BC-9DB6-C2AAF774C7DC|PANE__TAG" val="_"/>
</p:tagLst>
</file>

<file path=ppt/tags/tag3248.xml><?xml version="1.0" encoding="utf-8"?>
<p:tagLst xmlns:p="http://schemas.openxmlformats.org/presentationml/2006/main">
  <p:tag name="_INSTRUCTOR VIEW19C14C36-AC8E-43BC-9DB6-C2AAF774C7DC|PANE__TAG" val="_"/>
</p:tagLst>
</file>

<file path=ppt/tags/tag3249.xml><?xml version="1.0" encoding="utf-8"?>
<p:tagLst xmlns:p="http://schemas.openxmlformats.org/presentationml/2006/main">
  <p:tag name="_INSTRUCTOR VIEW19C14C36-AC8E-43BC-9DB6-C2AAF774C7DC|PANE__TAG" val="_"/>
</p:tagLst>
</file>

<file path=ppt/tags/tag325.xml><?xml version="1.0" encoding="utf-8"?>
<p:tagLst xmlns:p="http://schemas.openxmlformats.org/presentationml/2006/main">
  <p:tag name="_INSTRUCTOR VIEW19C14C36-AC8E-43BC-9DB6-C2AAF774C7DC|PANE__TAG" val="_"/>
</p:tagLst>
</file>

<file path=ppt/tags/tag3250.xml><?xml version="1.0" encoding="utf-8"?>
<p:tagLst xmlns:p="http://schemas.openxmlformats.org/presentationml/2006/main">
  <p:tag name="_INSTRUCTOR VIEW19C14C36-AC8E-43BC-9DB6-C2AAF774C7DC|PANE__TAG" val="_"/>
</p:tagLst>
</file>

<file path=ppt/tags/tag3251.xml><?xml version="1.0" encoding="utf-8"?>
<p:tagLst xmlns:p="http://schemas.openxmlformats.org/presentationml/2006/main">
  <p:tag name="_INSTRUCTOR VIEW19C14C36-AC8E-43BC-9DB6-C2AAF774C7DC|PANE__TAG" val="_"/>
</p:tagLst>
</file>

<file path=ppt/tags/tag3252.xml><?xml version="1.0" encoding="utf-8"?>
<p:tagLst xmlns:p="http://schemas.openxmlformats.org/presentationml/2006/main">
  <p:tag name="_INSTRUCTOR VIEW19C14C36-AC8E-43BC-9DB6-C2AAF774C7DC|PANE__TAG" val="_"/>
</p:tagLst>
</file>

<file path=ppt/tags/tag3253.xml><?xml version="1.0" encoding="utf-8"?>
<p:tagLst xmlns:p="http://schemas.openxmlformats.org/presentationml/2006/main">
  <p:tag name="_INSTRUCTOR VIEW19C14C36-AC8E-43BC-9DB6-C2AAF774C7DC|PANE__TAG" val="_"/>
</p:tagLst>
</file>

<file path=ppt/tags/tag3254.xml><?xml version="1.0" encoding="utf-8"?>
<p:tagLst xmlns:p="http://schemas.openxmlformats.org/presentationml/2006/main">
  <p:tag name="_INSTRUCTOR VIEW19C14C36-AC8E-43BC-9DB6-C2AAF774C7DC|PANE__TAG" val="_"/>
</p:tagLst>
</file>

<file path=ppt/tags/tag3255.xml><?xml version="1.0" encoding="utf-8"?>
<p:tagLst xmlns:p="http://schemas.openxmlformats.org/presentationml/2006/main">
  <p:tag name="_INSTRUCTOR VIEW19C14C36-AC8E-43BC-9DB6-C2AAF774C7DC|PANE__TAG" val="_"/>
</p:tagLst>
</file>

<file path=ppt/tags/tag3256.xml><?xml version="1.0" encoding="utf-8"?>
<p:tagLst xmlns:p="http://schemas.openxmlformats.org/presentationml/2006/main">
  <p:tag name="_INSTRUCTOR VIEW19C14C36-AC8E-43BC-9DB6-C2AAF774C7DC|PANE__TAG" val="_"/>
</p:tagLst>
</file>

<file path=ppt/tags/tag3257.xml><?xml version="1.0" encoding="utf-8"?>
<p:tagLst xmlns:p="http://schemas.openxmlformats.org/presentationml/2006/main">
  <p:tag name="_INSTRUCTOR VIEW19C14C36-AC8E-43BC-9DB6-C2AAF774C7DC|PANE__TAG" val="_"/>
</p:tagLst>
</file>

<file path=ppt/tags/tag3258.xml><?xml version="1.0" encoding="utf-8"?>
<p:tagLst xmlns:p="http://schemas.openxmlformats.org/presentationml/2006/main">
  <p:tag name="_INSTRUCTOR VIEW19C14C36-AC8E-43BC-9DB6-C2AAF774C7DC|PANE__TAG" val="_"/>
</p:tagLst>
</file>

<file path=ppt/tags/tag3259.xml><?xml version="1.0" encoding="utf-8"?>
<p:tagLst xmlns:p="http://schemas.openxmlformats.org/presentationml/2006/main">
  <p:tag name="_INSTRUCTOR VIEW19C14C36-AC8E-43BC-9DB6-C2AAF774C7DC|PANE__TAG" val="_"/>
</p:tagLst>
</file>

<file path=ppt/tags/tag326.xml><?xml version="1.0" encoding="utf-8"?>
<p:tagLst xmlns:p="http://schemas.openxmlformats.org/presentationml/2006/main">
  <p:tag name="_INSTRUCTOR VIEW19C14C36-AC8E-43BC-9DB6-C2AAF774C7DC|PANE__TAG" val="_"/>
</p:tagLst>
</file>

<file path=ppt/tags/tag3260.xml><?xml version="1.0" encoding="utf-8"?>
<p:tagLst xmlns:p="http://schemas.openxmlformats.org/presentationml/2006/main">
  <p:tag name="_INSTRUCTOR VIEW19C14C36-AC8E-43BC-9DB6-C2AAF774C7DC|PANE__TAG" val="_"/>
</p:tagLst>
</file>

<file path=ppt/tags/tag3261.xml><?xml version="1.0" encoding="utf-8"?>
<p:tagLst xmlns:p="http://schemas.openxmlformats.org/presentationml/2006/main">
  <p:tag name="_INSTRUCTOR VIEW19C14C36-AC8E-43BC-9DB6-C2AAF774C7DC|PANE__TAG" val="_"/>
</p:tagLst>
</file>

<file path=ppt/tags/tag3262.xml><?xml version="1.0" encoding="utf-8"?>
<p:tagLst xmlns:p="http://schemas.openxmlformats.org/presentationml/2006/main">
  <p:tag name="_INSTRUCTOR VIEW19C14C36-AC8E-43BC-9DB6-C2AAF774C7DC|PANE__TAG" val="_"/>
</p:tagLst>
</file>

<file path=ppt/tags/tag3263.xml><?xml version="1.0" encoding="utf-8"?>
<p:tagLst xmlns:p="http://schemas.openxmlformats.org/presentationml/2006/main">
  <p:tag name="_INSTRUCTOR VIEW19C14C36-AC8E-43BC-9DB6-C2AAF774C7DC|PANE__TAG" val="_"/>
</p:tagLst>
</file>

<file path=ppt/tags/tag3264.xml><?xml version="1.0" encoding="utf-8"?>
<p:tagLst xmlns:p="http://schemas.openxmlformats.org/presentationml/2006/main">
  <p:tag name="_INSTRUCTOR VIEW19C14C36-AC8E-43BC-9DB6-C2AAF774C7DC|PANE__TAG" val="_"/>
</p:tagLst>
</file>

<file path=ppt/tags/tag3265.xml><?xml version="1.0" encoding="utf-8"?>
<p:tagLst xmlns:p="http://schemas.openxmlformats.org/presentationml/2006/main">
  <p:tag name="_INSTRUCTOR VIEW19C14C36-AC8E-43BC-9DB6-C2AAF774C7DC|PANE__TAG" val="_"/>
</p:tagLst>
</file>

<file path=ppt/tags/tag3266.xml><?xml version="1.0" encoding="utf-8"?>
<p:tagLst xmlns:p="http://schemas.openxmlformats.org/presentationml/2006/main">
  <p:tag name="_INSTRUCTOR VIEW19C14C36-AC8E-43BC-9DB6-C2AAF774C7DC|PANE__TAG" val="_"/>
</p:tagLst>
</file>

<file path=ppt/tags/tag3267.xml><?xml version="1.0" encoding="utf-8"?>
<p:tagLst xmlns:p="http://schemas.openxmlformats.org/presentationml/2006/main">
  <p:tag name="_INSTRUCTOR VIEW19C14C36-AC8E-43BC-9DB6-C2AAF774C7DC|PANE__TAG" val="_"/>
</p:tagLst>
</file>

<file path=ppt/tags/tag3268.xml><?xml version="1.0" encoding="utf-8"?>
<p:tagLst xmlns:p="http://schemas.openxmlformats.org/presentationml/2006/main">
  <p:tag name="_INSTRUCTOR VIEW19C14C36-AC8E-43BC-9DB6-C2AAF774C7DC|PANE__TAG" val="_"/>
</p:tagLst>
</file>

<file path=ppt/tags/tag3269.xml><?xml version="1.0" encoding="utf-8"?>
<p:tagLst xmlns:p="http://schemas.openxmlformats.org/presentationml/2006/main">
  <p:tag name="_INSTRUCTOR VIEW19C14C36-AC8E-43BC-9DB6-C2AAF774C7DC|PANE__TAG" val="_"/>
</p:tagLst>
</file>

<file path=ppt/tags/tag327.xml><?xml version="1.0" encoding="utf-8"?>
<p:tagLst xmlns:p="http://schemas.openxmlformats.org/presentationml/2006/main">
  <p:tag name="_INSTRUCTOR VIEW19C14C36-AC8E-43BC-9DB6-C2AAF774C7DC|PANE__TAG" val="_"/>
</p:tagLst>
</file>

<file path=ppt/tags/tag3270.xml><?xml version="1.0" encoding="utf-8"?>
<p:tagLst xmlns:p="http://schemas.openxmlformats.org/presentationml/2006/main">
  <p:tag name="_INSTRUCTOR VIEW19C14C36-AC8E-43BC-9DB6-C2AAF774C7DC|PANE__TAG" val="_"/>
</p:tagLst>
</file>

<file path=ppt/tags/tag3271.xml><?xml version="1.0" encoding="utf-8"?>
<p:tagLst xmlns:p="http://schemas.openxmlformats.org/presentationml/2006/main">
  <p:tag name="_INSTRUCTOR VIEW19C14C36-AC8E-43BC-9DB6-C2AAF774C7DC|PANE__TAG" val="_"/>
</p:tagLst>
</file>

<file path=ppt/tags/tag3272.xml><?xml version="1.0" encoding="utf-8"?>
<p:tagLst xmlns:p="http://schemas.openxmlformats.org/presentationml/2006/main">
  <p:tag name="_INSTRUCTOR VIEW19C14C36-AC8E-43BC-9DB6-C2AAF774C7DC|PANE__TAG" val="_"/>
</p:tagLst>
</file>

<file path=ppt/tags/tag3273.xml><?xml version="1.0" encoding="utf-8"?>
<p:tagLst xmlns:p="http://schemas.openxmlformats.org/presentationml/2006/main">
  <p:tag name="_INSTRUCTOR VIEW19C14C36-AC8E-43BC-9DB6-C2AAF774C7DC|PANE__TAG" val="_"/>
</p:tagLst>
</file>

<file path=ppt/tags/tag3274.xml><?xml version="1.0" encoding="utf-8"?>
<p:tagLst xmlns:p="http://schemas.openxmlformats.org/presentationml/2006/main">
  <p:tag name="_INSTRUCTOR VIEW19C14C36-AC8E-43BC-9DB6-C2AAF774C7DC|PANE__TAG" val="_"/>
</p:tagLst>
</file>

<file path=ppt/tags/tag3275.xml><?xml version="1.0" encoding="utf-8"?>
<p:tagLst xmlns:p="http://schemas.openxmlformats.org/presentationml/2006/main">
  <p:tag name="_INSTRUCTOR VIEW19C14C36-AC8E-43BC-9DB6-C2AAF774C7DC|PANE__TAG" val="_"/>
</p:tagLst>
</file>

<file path=ppt/tags/tag3276.xml><?xml version="1.0" encoding="utf-8"?>
<p:tagLst xmlns:p="http://schemas.openxmlformats.org/presentationml/2006/main">
  <p:tag name="_INSTRUCTOR VIEW19C14C36-AC8E-43BC-9DB6-C2AAF774C7DC|PANE__TAG" val="_"/>
</p:tagLst>
</file>

<file path=ppt/tags/tag3277.xml><?xml version="1.0" encoding="utf-8"?>
<p:tagLst xmlns:p="http://schemas.openxmlformats.org/presentationml/2006/main">
  <p:tag name="_INSTRUCTOR VIEW19C14C36-AC8E-43BC-9DB6-C2AAF774C7DC|PANE__TAG" val="_"/>
</p:tagLst>
</file>

<file path=ppt/tags/tag3278.xml><?xml version="1.0" encoding="utf-8"?>
<p:tagLst xmlns:p="http://schemas.openxmlformats.org/presentationml/2006/main">
  <p:tag name="_INSTRUCTOR VIEW19C14C36-AC8E-43BC-9DB6-C2AAF774C7DC|PANE__TAG" val="_"/>
</p:tagLst>
</file>

<file path=ppt/tags/tag3279.xml><?xml version="1.0" encoding="utf-8"?>
<p:tagLst xmlns:p="http://schemas.openxmlformats.org/presentationml/2006/main">
  <p:tag name="_INSTRUCTOR VIEW19C14C36-AC8E-43BC-9DB6-C2AAF774C7DC|PANE__TAG" val="_"/>
</p:tagLst>
</file>

<file path=ppt/tags/tag328.xml><?xml version="1.0" encoding="utf-8"?>
<p:tagLst xmlns:p="http://schemas.openxmlformats.org/presentationml/2006/main">
  <p:tag name="_INSTRUCTOR VIEW19C14C36-AC8E-43BC-9DB6-C2AAF774C7DC|PANE__TAG" val="_"/>
</p:tagLst>
</file>

<file path=ppt/tags/tag3280.xml><?xml version="1.0" encoding="utf-8"?>
<p:tagLst xmlns:p="http://schemas.openxmlformats.org/presentationml/2006/main">
  <p:tag name="_INSTRUCTOR VIEW19C14C36-AC8E-43BC-9DB6-C2AAF774C7DC|PANE__TAG" val="_"/>
</p:tagLst>
</file>

<file path=ppt/tags/tag3281.xml><?xml version="1.0" encoding="utf-8"?>
<p:tagLst xmlns:p="http://schemas.openxmlformats.org/presentationml/2006/main">
  <p:tag name="_INSTRUCTOR VIEW19C14C36-AC8E-43BC-9DB6-C2AAF774C7DC|PANE__TAG" val="_"/>
</p:tagLst>
</file>

<file path=ppt/tags/tag3282.xml><?xml version="1.0" encoding="utf-8"?>
<p:tagLst xmlns:p="http://schemas.openxmlformats.org/presentationml/2006/main">
  <p:tag name="_INSTRUCTOR VIEW19C14C36-AC8E-43BC-9DB6-C2AAF774C7DC|PANE__TAG" val="_"/>
</p:tagLst>
</file>

<file path=ppt/tags/tag3283.xml><?xml version="1.0" encoding="utf-8"?>
<p:tagLst xmlns:p="http://schemas.openxmlformats.org/presentationml/2006/main">
  <p:tag name="_INSTRUCTOR VIEW19C14C36-AC8E-43BC-9DB6-C2AAF774C7DC|PANE__TAG" val="_"/>
</p:tagLst>
</file>

<file path=ppt/tags/tag3284.xml><?xml version="1.0" encoding="utf-8"?>
<p:tagLst xmlns:p="http://schemas.openxmlformats.org/presentationml/2006/main">
  <p:tag name="_INSTRUCTOR VIEW19C14C36-AC8E-43BC-9DB6-C2AAF774C7DC|PANE__TAG" val="_"/>
</p:tagLst>
</file>

<file path=ppt/tags/tag3285.xml><?xml version="1.0" encoding="utf-8"?>
<p:tagLst xmlns:p="http://schemas.openxmlformats.org/presentationml/2006/main">
  <p:tag name="_INSTRUCTOR VIEW19C14C36-AC8E-43BC-9DB6-C2AAF774C7DC|PANE__TAG" val="_"/>
</p:tagLst>
</file>

<file path=ppt/tags/tag3286.xml><?xml version="1.0" encoding="utf-8"?>
<p:tagLst xmlns:p="http://schemas.openxmlformats.org/presentationml/2006/main">
  <p:tag name="_INSTRUCTOR VIEW19C14C36-AC8E-43BC-9DB6-C2AAF774C7DC|PANE__TAG" val="_"/>
</p:tagLst>
</file>

<file path=ppt/tags/tag3287.xml><?xml version="1.0" encoding="utf-8"?>
<p:tagLst xmlns:p="http://schemas.openxmlformats.org/presentationml/2006/main">
  <p:tag name="_INSTRUCTOR VIEW19C14C36-AC8E-43BC-9DB6-C2AAF774C7DC|PANE__TAG" val="_"/>
</p:tagLst>
</file>

<file path=ppt/tags/tag3288.xml><?xml version="1.0" encoding="utf-8"?>
<p:tagLst xmlns:p="http://schemas.openxmlformats.org/presentationml/2006/main">
  <p:tag name="_INSTRUCTOR VIEW19C14C36-AC8E-43BC-9DB6-C2AAF774C7DC|PANE__TAG" val="_"/>
</p:tagLst>
</file>

<file path=ppt/tags/tag3289.xml><?xml version="1.0" encoding="utf-8"?>
<p:tagLst xmlns:p="http://schemas.openxmlformats.org/presentationml/2006/main">
  <p:tag name="_INSTRUCTOR VIEW19C14C36-AC8E-43BC-9DB6-C2AAF774C7DC|PANE__TAG" val="_"/>
</p:tagLst>
</file>

<file path=ppt/tags/tag329.xml><?xml version="1.0" encoding="utf-8"?>
<p:tagLst xmlns:p="http://schemas.openxmlformats.org/presentationml/2006/main">
  <p:tag name="_INSTRUCTOR VIEW19C14C36-AC8E-43BC-9DB6-C2AAF774C7DC|PANE__TAG" val="_"/>
</p:tagLst>
</file>

<file path=ppt/tags/tag3290.xml><?xml version="1.0" encoding="utf-8"?>
<p:tagLst xmlns:p="http://schemas.openxmlformats.org/presentationml/2006/main">
  <p:tag name="_INSTRUCTOR VIEW19C14C36-AC8E-43BC-9DB6-C2AAF774C7DC|PANE__TAG" val="_"/>
</p:tagLst>
</file>

<file path=ppt/tags/tag3291.xml><?xml version="1.0" encoding="utf-8"?>
<p:tagLst xmlns:p="http://schemas.openxmlformats.org/presentationml/2006/main">
  <p:tag name="_INSTRUCTOR VIEW19C14C36-AC8E-43BC-9DB6-C2AAF774C7DC|PANE__TAG" val="_"/>
</p:tagLst>
</file>

<file path=ppt/tags/tag3292.xml><?xml version="1.0" encoding="utf-8"?>
<p:tagLst xmlns:p="http://schemas.openxmlformats.org/presentationml/2006/main">
  <p:tag name="_INSTRUCTOR VIEW19C14C36-AC8E-43BC-9DB6-C2AAF774C7DC|PANE__TAG" val="_"/>
</p:tagLst>
</file>

<file path=ppt/tags/tag3293.xml><?xml version="1.0" encoding="utf-8"?>
<p:tagLst xmlns:p="http://schemas.openxmlformats.org/presentationml/2006/main">
  <p:tag name="_INSTRUCTOR VIEW19C14C36-AC8E-43BC-9DB6-C2AAF774C7DC|PANE__TAG" val="_"/>
</p:tagLst>
</file>

<file path=ppt/tags/tag3294.xml><?xml version="1.0" encoding="utf-8"?>
<p:tagLst xmlns:p="http://schemas.openxmlformats.org/presentationml/2006/main">
  <p:tag name="_INSTRUCTOR VIEW19C14C36-AC8E-43BC-9DB6-C2AAF774C7DC|PANE__TAG" val="_"/>
</p:tagLst>
</file>

<file path=ppt/tags/tag3295.xml><?xml version="1.0" encoding="utf-8"?>
<p:tagLst xmlns:p="http://schemas.openxmlformats.org/presentationml/2006/main">
  <p:tag name="_INSTRUCTOR VIEW19C14C36-AC8E-43BC-9DB6-C2AAF774C7DC|PANE__TAG" val="_"/>
</p:tagLst>
</file>

<file path=ppt/tags/tag3296.xml><?xml version="1.0" encoding="utf-8"?>
<p:tagLst xmlns:p="http://schemas.openxmlformats.org/presentationml/2006/main">
  <p:tag name="_INSTRUCTOR VIEW19C14C36-AC8E-43BC-9DB6-C2AAF774C7DC|PANE__TAG" val="_"/>
</p:tagLst>
</file>

<file path=ppt/tags/tag3297.xml><?xml version="1.0" encoding="utf-8"?>
<p:tagLst xmlns:p="http://schemas.openxmlformats.org/presentationml/2006/main">
  <p:tag name="_INSTRUCTOR VIEW19C14C36-AC8E-43BC-9DB6-C2AAF774C7DC|PANE__TAG" val="_"/>
</p:tagLst>
</file>

<file path=ppt/tags/tag3298.xml><?xml version="1.0" encoding="utf-8"?>
<p:tagLst xmlns:p="http://schemas.openxmlformats.org/presentationml/2006/main">
  <p:tag name="_INSTRUCTOR VIEW19C14C36-AC8E-43BC-9DB6-C2AAF774C7DC|PANE__TAG" val="_"/>
</p:tagLst>
</file>

<file path=ppt/tags/tag3299.xml><?xml version="1.0" encoding="utf-8"?>
<p:tagLst xmlns:p="http://schemas.openxmlformats.org/presentationml/2006/main">
  <p:tag name="_INSTRUCTOR VIEW19C14C36-AC8E-43BC-9DB6-C2AAF774C7DC|PANE__TAG" val="_"/>
</p:tagLst>
</file>

<file path=ppt/tags/tag33.xml><?xml version="1.0" encoding="utf-8"?>
<p:tagLst xmlns:p="http://schemas.openxmlformats.org/presentationml/2006/main">
  <p:tag name="_INSTRUCTOR VIEW19C14C36-AC8E-43BC-9DB6-C2AAF774C7DC|PANE__TAG" val="_"/>
</p:tagLst>
</file>

<file path=ppt/tags/tag330.xml><?xml version="1.0" encoding="utf-8"?>
<p:tagLst xmlns:p="http://schemas.openxmlformats.org/presentationml/2006/main">
  <p:tag name="_INSTRUCTOR VIEW19C14C36-AC8E-43BC-9DB6-C2AAF774C7DC|PANE__TAG" val="_"/>
</p:tagLst>
</file>

<file path=ppt/tags/tag3300.xml><?xml version="1.0" encoding="utf-8"?>
<p:tagLst xmlns:p="http://schemas.openxmlformats.org/presentationml/2006/main">
  <p:tag name="_INSTRUCTOR VIEW19C14C36-AC8E-43BC-9DB6-C2AAF774C7DC|PANE__TAG" val="_"/>
</p:tagLst>
</file>

<file path=ppt/tags/tag3301.xml><?xml version="1.0" encoding="utf-8"?>
<p:tagLst xmlns:p="http://schemas.openxmlformats.org/presentationml/2006/main">
  <p:tag name="_INSTRUCTOR VIEW19C14C36-AC8E-43BC-9DB6-C2AAF774C7DC|PANE__TAG" val="_"/>
</p:tagLst>
</file>

<file path=ppt/tags/tag3302.xml><?xml version="1.0" encoding="utf-8"?>
<p:tagLst xmlns:p="http://schemas.openxmlformats.org/presentationml/2006/main">
  <p:tag name="_INSTRUCTOR VIEW19C14C36-AC8E-43BC-9DB6-C2AAF774C7DC|PANE__TAG" val="_"/>
</p:tagLst>
</file>

<file path=ppt/tags/tag3303.xml><?xml version="1.0" encoding="utf-8"?>
<p:tagLst xmlns:p="http://schemas.openxmlformats.org/presentationml/2006/main">
  <p:tag name="_INSTRUCTOR VIEW19C14C36-AC8E-43BC-9DB6-C2AAF774C7DC|PANE__TAG" val="_"/>
</p:tagLst>
</file>

<file path=ppt/tags/tag3304.xml><?xml version="1.0" encoding="utf-8"?>
<p:tagLst xmlns:p="http://schemas.openxmlformats.org/presentationml/2006/main">
  <p:tag name="_INSTRUCTOR VIEW19C14C36-AC8E-43BC-9DB6-C2AAF774C7DC|PANE__TAG" val="_"/>
</p:tagLst>
</file>

<file path=ppt/tags/tag3305.xml><?xml version="1.0" encoding="utf-8"?>
<p:tagLst xmlns:p="http://schemas.openxmlformats.org/presentationml/2006/main">
  <p:tag name="_INSTRUCTOR VIEW19C14C36-AC8E-43BC-9DB6-C2AAF774C7DC|PANE__TAG" val="_"/>
</p:tagLst>
</file>

<file path=ppt/tags/tag3306.xml><?xml version="1.0" encoding="utf-8"?>
<p:tagLst xmlns:p="http://schemas.openxmlformats.org/presentationml/2006/main">
  <p:tag name="_INSTRUCTOR VIEW19C14C36-AC8E-43BC-9DB6-C2AAF774C7DC|PANE__TAG" val="_"/>
</p:tagLst>
</file>

<file path=ppt/tags/tag3307.xml><?xml version="1.0" encoding="utf-8"?>
<p:tagLst xmlns:p="http://schemas.openxmlformats.org/presentationml/2006/main">
  <p:tag name="_INSTRUCTOR VIEW19C14C36-AC8E-43BC-9DB6-C2AAF774C7DC|PANE__TAG" val="_"/>
</p:tagLst>
</file>

<file path=ppt/tags/tag3308.xml><?xml version="1.0" encoding="utf-8"?>
<p:tagLst xmlns:p="http://schemas.openxmlformats.org/presentationml/2006/main">
  <p:tag name="_INSTRUCTOR VIEW19C14C36-AC8E-43BC-9DB6-C2AAF774C7DC|PANE__TAG" val="_"/>
</p:tagLst>
</file>

<file path=ppt/tags/tag3309.xml><?xml version="1.0" encoding="utf-8"?>
<p:tagLst xmlns:p="http://schemas.openxmlformats.org/presentationml/2006/main">
  <p:tag name="_INSTRUCTOR VIEW19C14C36-AC8E-43BC-9DB6-C2AAF774C7DC|PANE__TAG" val="_"/>
</p:tagLst>
</file>

<file path=ppt/tags/tag331.xml><?xml version="1.0" encoding="utf-8"?>
<p:tagLst xmlns:p="http://schemas.openxmlformats.org/presentationml/2006/main">
  <p:tag name="_INSTRUCTOR VIEW19C14C36-AC8E-43BC-9DB6-C2AAF774C7DC|PANE__TAG" val="_"/>
</p:tagLst>
</file>

<file path=ppt/tags/tag3310.xml><?xml version="1.0" encoding="utf-8"?>
<p:tagLst xmlns:p="http://schemas.openxmlformats.org/presentationml/2006/main">
  <p:tag name="_INSTRUCTOR VIEW19C14C36-AC8E-43BC-9DB6-C2AAF774C7DC|PANE__TAG" val="_"/>
</p:tagLst>
</file>

<file path=ppt/tags/tag3311.xml><?xml version="1.0" encoding="utf-8"?>
<p:tagLst xmlns:p="http://schemas.openxmlformats.org/presentationml/2006/main">
  <p:tag name="_INSTRUCTOR VIEW19C14C36-AC8E-43BC-9DB6-C2AAF774C7DC|PANE__TAG" val="_"/>
</p:tagLst>
</file>

<file path=ppt/tags/tag3312.xml><?xml version="1.0" encoding="utf-8"?>
<p:tagLst xmlns:p="http://schemas.openxmlformats.org/presentationml/2006/main">
  <p:tag name="_INSTRUCTOR VIEW19C14C36-AC8E-43BC-9DB6-C2AAF774C7DC|PANE__TAG" val="_"/>
</p:tagLst>
</file>

<file path=ppt/tags/tag3313.xml><?xml version="1.0" encoding="utf-8"?>
<p:tagLst xmlns:p="http://schemas.openxmlformats.org/presentationml/2006/main">
  <p:tag name="_INSTRUCTOR VIEW19C14C36-AC8E-43BC-9DB6-C2AAF774C7DC|PANE__TAG" val="_"/>
</p:tagLst>
</file>

<file path=ppt/tags/tag3314.xml><?xml version="1.0" encoding="utf-8"?>
<p:tagLst xmlns:p="http://schemas.openxmlformats.org/presentationml/2006/main">
  <p:tag name="_INSTRUCTOR VIEW19C14C36-AC8E-43BC-9DB6-C2AAF774C7DC|PANE__TAG" val="_"/>
</p:tagLst>
</file>

<file path=ppt/tags/tag3315.xml><?xml version="1.0" encoding="utf-8"?>
<p:tagLst xmlns:p="http://schemas.openxmlformats.org/presentationml/2006/main">
  <p:tag name="_INSTRUCTOR VIEW19C14C36-AC8E-43BC-9DB6-C2AAF774C7DC|PANE__TAG" val="_"/>
</p:tagLst>
</file>

<file path=ppt/tags/tag3316.xml><?xml version="1.0" encoding="utf-8"?>
<p:tagLst xmlns:p="http://schemas.openxmlformats.org/presentationml/2006/main">
  <p:tag name="_INSTRUCTOR VIEW19C14C36-AC8E-43BC-9DB6-C2AAF774C7DC|PANE__TAG" val="_"/>
</p:tagLst>
</file>

<file path=ppt/tags/tag3317.xml><?xml version="1.0" encoding="utf-8"?>
<p:tagLst xmlns:p="http://schemas.openxmlformats.org/presentationml/2006/main">
  <p:tag name="_INSTRUCTOR VIEW19C14C36-AC8E-43BC-9DB6-C2AAF774C7DC|PANE__TAG" val="_"/>
</p:tagLst>
</file>

<file path=ppt/tags/tag3318.xml><?xml version="1.0" encoding="utf-8"?>
<p:tagLst xmlns:p="http://schemas.openxmlformats.org/presentationml/2006/main">
  <p:tag name="_INSTRUCTOR VIEW19C14C36-AC8E-43BC-9DB6-C2AAF774C7DC|PANE__TAG" val="_"/>
</p:tagLst>
</file>

<file path=ppt/tags/tag3319.xml><?xml version="1.0" encoding="utf-8"?>
<p:tagLst xmlns:p="http://schemas.openxmlformats.org/presentationml/2006/main">
  <p:tag name="_INSTRUCTOR VIEW19C14C36-AC8E-43BC-9DB6-C2AAF774C7DC|PANE__TAG" val="_"/>
</p:tagLst>
</file>

<file path=ppt/tags/tag332.xml><?xml version="1.0" encoding="utf-8"?>
<p:tagLst xmlns:p="http://schemas.openxmlformats.org/presentationml/2006/main">
  <p:tag name="_INSTRUCTOR VIEW19C14C36-AC8E-43BC-9DB6-C2AAF774C7DC|PANE__TAG" val="_"/>
</p:tagLst>
</file>

<file path=ppt/tags/tag3320.xml><?xml version="1.0" encoding="utf-8"?>
<p:tagLst xmlns:p="http://schemas.openxmlformats.org/presentationml/2006/main">
  <p:tag name="_INSTRUCTOR VIEW19C14C36-AC8E-43BC-9DB6-C2AAF774C7DC|PANE__TAG" val="_"/>
</p:tagLst>
</file>

<file path=ppt/tags/tag3321.xml><?xml version="1.0" encoding="utf-8"?>
<p:tagLst xmlns:p="http://schemas.openxmlformats.org/presentationml/2006/main">
  <p:tag name="_INSTRUCTOR VIEW19C14C36-AC8E-43BC-9DB6-C2AAF774C7DC|PANE__TAG" val="_"/>
</p:tagLst>
</file>

<file path=ppt/tags/tag3322.xml><?xml version="1.0" encoding="utf-8"?>
<p:tagLst xmlns:p="http://schemas.openxmlformats.org/presentationml/2006/main">
  <p:tag name="_INSTRUCTOR VIEW19C14C36-AC8E-43BC-9DB6-C2AAF774C7DC|PANE__TAG" val="_"/>
</p:tagLst>
</file>

<file path=ppt/tags/tag3323.xml><?xml version="1.0" encoding="utf-8"?>
<p:tagLst xmlns:p="http://schemas.openxmlformats.org/presentationml/2006/main">
  <p:tag name="_INSTRUCTOR VIEW19C14C36-AC8E-43BC-9DB6-C2AAF774C7DC|PANE__TAG" val="_"/>
</p:tagLst>
</file>

<file path=ppt/tags/tag3324.xml><?xml version="1.0" encoding="utf-8"?>
<p:tagLst xmlns:p="http://schemas.openxmlformats.org/presentationml/2006/main">
  <p:tag name="_INSTRUCTOR VIEW19C14C36-AC8E-43BC-9DB6-C2AAF774C7DC|PANE__TAG" val="_"/>
</p:tagLst>
</file>

<file path=ppt/tags/tag3325.xml><?xml version="1.0" encoding="utf-8"?>
<p:tagLst xmlns:p="http://schemas.openxmlformats.org/presentationml/2006/main">
  <p:tag name="_INSTRUCTOR VIEW19C14C36-AC8E-43BC-9DB6-C2AAF774C7DC|PANE__TAG" val="_"/>
</p:tagLst>
</file>

<file path=ppt/tags/tag3326.xml><?xml version="1.0" encoding="utf-8"?>
<p:tagLst xmlns:p="http://schemas.openxmlformats.org/presentationml/2006/main">
  <p:tag name="_INSTRUCTOR VIEW19C14C36-AC8E-43BC-9DB6-C2AAF774C7DC|PANE__TAG" val="_"/>
</p:tagLst>
</file>

<file path=ppt/tags/tag3327.xml><?xml version="1.0" encoding="utf-8"?>
<p:tagLst xmlns:p="http://schemas.openxmlformats.org/presentationml/2006/main">
  <p:tag name="_INSTRUCTOR VIEW19C14C36-AC8E-43BC-9DB6-C2AAF774C7DC|PANE__TAG" val="_"/>
</p:tagLst>
</file>

<file path=ppt/tags/tag3328.xml><?xml version="1.0" encoding="utf-8"?>
<p:tagLst xmlns:p="http://schemas.openxmlformats.org/presentationml/2006/main">
  <p:tag name="_INSTRUCTOR VIEW19C14C36-AC8E-43BC-9DB6-C2AAF774C7DC|PANE__TAG" val="_"/>
</p:tagLst>
</file>

<file path=ppt/tags/tag3329.xml><?xml version="1.0" encoding="utf-8"?>
<p:tagLst xmlns:p="http://schemas.openxmlformats.org/presentationml/2006/main">
  <p:tag name="_INSTRUCTOR VIEW19C14C36-AC8E-43BC-9DB6-C2AAF774C7DC|PANE__TAG" val="_"/>
</p:tagLst>
</file>

<file path=ppt/tags/tag333.xml><?xml version="1.0" encoding="utf-8"?>
<p:tagLst xmlns:p="http://schemas.openxmlformats.org/presentationml/2006/main">
  <p:tag name="_INSTRUCTOR VIEW19C14C36-AC8E-43BC-9DB6-C2AAF774C7DC|PANE__TAG" val="_"/>
</p:tagLst>
</file>

<file path=ppt/tags/tag3330.xml><?xml version="1.0" encoding="utf-8"?>
<p:tagLst xmlns:p="http://schemas.openxmlformats.org/presentationml/2006/main">
  <p:tag name="_INSTRUCTOR VIEW19C14C36-AC8E-43BC-9DB6-C2AAF774C7DC|PANE__TAG" val="_"/>
</p:tagLst>
</file>

<file path=ppt/tags/tag3331.xml><?xml version="1.0" encoding="utf-8"?>
<p:tagLst xmlns:p="http://schemas.openxmlformats.org/presentationml/2006/main">
  <p:tag name="_INSTRUCTOR VIEW19C14C36-AC8E-43BC-9DB6-C2AAF774C7DC|PANE__TAG" val="_"/>
</p:tagLst>
</file>

<file path=ppt/tags/tag3332.xml><?xml version="1.0" encoding="utf-8"?>
<p:tagLst xmlns:p="http://schemas.openxmlformats.org/presentationml/2006/main">
  <p:tag name="_INSTRUCTOR VIEW19C14C36-AC8E-43BC-9DB6-C2AAF774C7DC|PANE__TAG" val="_"/>
</p:tagLst>
</file>

<file path=ppt/tags/tag3333.xml><?xml version="1.0" encoding="utf-8"?>
<p:tagLst xmlns:p="http://schemas.openxmlformats.org/presentationml/2006/main">
  <p:tag name="_INSTRUCTOR VIEW19C14C36-AC8E-43BC-9DB6-C2AAF774C7DC|PANE__TAG" val="_"/>
</p:tagLst>
</file>

<file path=ppt/tags/tag3334.xml><?xml version="1.0" encoding="utf-8"?>
<p:tagLst xmlns:p="http://schemas.openxmlformats.org/presentationml/2006/main">
  <p:tag name="_INSTRUCTOR VIEW19C14C36-AC8E-43BC-9DB6-C2AAF774C7DC|PANE__TAG" val="_"/>
</p:tagLst>
</file>

<file path=ppt/tags/tag3335.xml><?xml version="1.0" encoding="utf-8"?>
<p:tagLst xmlns:p="http://schemas.openxmlformats.org/presentationml/2006/main">
  <p:tag name="_INSTRUCTOR VIEW19C14C36-AC8E-43BC-9DB6-C2AAF774C7DC|PANE__TAG" val="_"/>
</p:tagLst>
</file>

<file path=ppt/tags/tag3336.xml><?xml version="1.0" encoding="utf-8"?>
<p:tagLst xmlns:p="http://schemas.openxmlformats.org/presentationml/2006/main">
  <p:tag name="_INSTRUCTOR VIEW19C14C36-AC8E-43BC-9DB6-C2AAF774C7DC|PANE__TAG" val="_"/>
</p:tagLst>
</file>

<file path=ppt/tags/tag3337.xml><?xml version="1.0" encoding="utf-8"?>
<p:tagLst xmlns:p="http://schemas.openxmlformats.org/presentationml/2006/main">
  <p:tag name="_INSTRUCTOR VIEW19C14C36-AC8E-43BC-9DB6-C2AAF774C7DC|PANE__TAG" val="_"/>
</p:tagLst>
</file>

<file path=ppt/tags/tag3338.xml><?xml version="1.0" encoding="utf-8"?>
<p:tagLst xmlns:p="http://schemas.openxmlformats.org/presentationml/2006/main">
  <p:tag name="_INSTRUCTOR VIEW19C14C36-AC8E-43BC-9DB6-C2AAF774C7DC|PANE__TAG" val="_"/>
</p:tagLst>
</file>

<file path=ppt/tags/tag3339.xml><?xml version="1.0" encoding="utf-8"?>
<p:tagLst xmlns:p="http://schemas.openxmlformats.org/presentationml/2006/main">
  <p:tag name="_INSTRUCTOR VIEW19C14C36-AC8E-43BC-9DB6-C2AAF774C7DC|PANE__TAG" val="_"/>
</p:tagLst>
</file>

<file path=ppt/tags/tag334.xml><?xml version="1.0" encoding="utf-8"?>
<p:tagLst xmlns:p="http://schemas.openxmlformats.org/presentationml/2006/main">
  <p:tag name="_INSTRUCTOR VIEW19C14C36-AC8E-43BC-9DB6-C2AAF774C7DC|PANE__TAG" val="_"/>
</p:tagLst>
</file>

<file path=ppt/tags/tag3340.xml><?xml version="1.0" encoding="utf-8"?>
<p:tagLst xmlns:p="http://schemas.openxmlformats.org/presentationml/2006/main">
  <p:tag name="_INSTRUCTOR VIEW19C14C36-AC8E-43BC-9DB6-C2AAF774C7DC|PANE__TAG" val="_"/>
</p:tagLst>
</file>

<file path=ppt/tags/tag3341.xml><?xml version="1.0" encoding="utf-8"?>
<p:tagLst xmlns:p="http://schemas.openxmlformats.org/presentationml/2006/main">
  <p:tag name="_INSTRUCTOR VIEW19C14C36-AC8E-43BC-9DB6-C2AAF774C7DC|PANE__TAG" val="_"/>
</p:tagLst>
</file>

<file path=ppt/tags/tag3342.xml><?xml version="1.0" encoding="utf-8"?>
<p:tagLst xmlns:p="http://schemas.openxmlformats.org/presentationml/2006/main">
  <p:tag name="_INSTRUCTOR VIEW19C14C36-AC8E-43BC-9DB6-C2AAF774C7DC|PANE__TAG" val="_"/>
</p:tagLst>
</file>

<file path=ppt/tags/tag3343.xml><?xml version="1.0" encoding="utf-8"?>
<p:tagLst xmlns:p="http://schemas.openxmlformats.org/presentationml/2006/main">
  <p:tag name="_INSTRUCTOR VIEW19C14C36-AC8E-43BC-9DB6-C2AAF774C7DC|PANE__TAG" val="_"/>
</p:tagLst>
</file>

<file path=ppt/tags/tag3344.xml><?xml version="1.0" encoding="utf-8"?>
<p:tagLst xmlns:p="http://schemas.openxmlformats.org/presentationml/2006/main">
  <p:tag name="_INSTRUCTOR VIEW19C14C36-AC8E-43BC-9DB6-C2AAF774C7DC|PANE__TAG" val="_"/>
</p:tagLst>
</file>

<file path=ppt/tags/tag3345.xml><?xml version="1.0" encoding="utf-8"?>
<p:tagLst xmlns:p="http://schemas.openxmlformats.org/presentationml/2006/main">
  <p:tag name="_INSTRUCTOR VIEW19C14C36-AC8E-43BC-9DB6-C2AAF774C7DC|PANE__TAG" val="_"/>
</p:tagLst>
</file>

<file path=ppt/tags/tag3346.xml><?xml version="1.0" encoding="utf-8"?>
<p:tagLst xmlns:p="http://schemas.openxmlformats.org/presentationml/2006/main">
  <p:tag name="_INSTRUCTOR VIEW19C14C36-AC8E-43BC-9DB6-C2AAF774C7DC|PANE__TAG" val="_"/>
</p:tagLst>
</file>

<file path=ppt/tags/tag3347.xml><?xml version="1.0" encoding="utf-8"?>
<p:tagLst xmlns:p="http://schemas.openxmlformats.org/presentationml/2006/main">
  <p:tag name="_INSTRUCTOR VIEW19C14C36-AC8E-43BC-9DB6-C2AAF774C7DC|PANE__TAG" val="_"/>
</p:tagLst>
</file>

<file path=ppt/tags/tag3348.xml><?xml version="1.0" encoding="utf-8"?>
<p:tagLst xmlns:p="http://schemas.openxmlformats.org/presentationml/2006/main">
  <p:tag name="_INSTRUCTOR VIEW19C14C36-AC8E-43BC-9DB6-C2AAF774C7DC|PANE__TAG" val="_"/>
</p:tagLst>
</file>

<file path=ppt/tags/tag3349.xml><?xml version="1.0" encoding="utf-8"?>
<p:tagLst xmlns:p="http://schemas.openxmlformats.org/presentationml/2006/main">
  <p:tag name="_INSTRUCTOR VIEW19C14C36-AC8E-43BC-9DB6-C2AAF774C7DC|PANE__TAG" val="_"/>
</p:tagLst>
</file>

<file path=ppt/tags/tag335.xml><?xml version="1.0" encoding="utf-8"?>
<p:tagLst xmlns:p="http://schemas.openxmlformats.org/presentationml/2006/main">
  <p:tag name="_INSTRUCTOR VIEW19C14C36-AC8E-43BC-9DB6-C2AAF774C7DC|PANE__TAG" val="_"/>
</p:tagLst>
</file>

<file path=ppt/tags/tag3350.xml><?xml version="1.0" encoding="utf-8"?>
<p:tagLst xmlns:p="http://schemas.openxmlformats.org/presentationml/2006/main">
  <p:tag name="_INSTRUCTOR VIEW19C14C36-AC8E-43BC-9DB6-C2AAF774C7DC|PANE__TAG" val="_"/>
</p:tagLst>
</file>

<file path=ppt/tags/tag3351.xml><?xml version="1.0" encoding="utf-8"?>
<p:tagLst xmlns:p="http://schemas.openxmlformats.org/presentationml/2006/main">
  <p:tag name="_INSTRUCTOR VIEW19C14C36-AC8E-43BC-9DB6-C2AAF774C7DC|PANE__TAG" val="_"/>
</p:tagLst>
</file>

<file path=ppt/tags/tag3352.xml><?xml version="1.0" encoding="utf-8"?>
<p:tagLst xmlns:p="http://schemas.openxmlformats.org/presentationml/2006/main">
  <p:tag name="_INSTRUCTOR VIEW19C14C36-AC8E-43BC-9DB6-C2AAF774C7DC|PANE__TAG" val="_"/>
</p:tagLst>
</file>

<file path=ppt/tags/tag3353.xml><?xml version="1.0" encoding="utf-8"?>
<p:tagLst xmlns:p="http://schemas.openxmlformats.org/presentationml/2006/main">
  <p:tag name="_INSTRUCTOR VIEW19C14C36-AC8E-43BC-9DB6-C2AAF774C7DC|PANE__TAG" val="_"/>
</p:tagLst>
</file>

<file path=ppt/tags/tag3354.xml><?xml version="1.0" encoding="utf-8"?>
<p:tagLst xmlns:p="http://schemas.openxmlformats.org/presentationml/2006/main">
  <p:tag name="_INSTRUCTOR VIEW19C14C36-AC8E-43BC-9DB6-C2AAF774C7DC|PANE__TAG" val="_"/>
</p:tagLst>
</file>

<file path=ppt/tags/tag3355.xml><?xml version="1.0" encoding="utf-8"?>
<p:tagLst xmlns:p="http://schemas.openxmlformats.org/presentationml/2006/main">
  <p:tag name="_INSTRUCTOR VIEW19C14C36-AC8E-43BC-9DB6-C2AAF774C7DC|PANE__TAG" val="_"/>
</p:tagLst>
</file>

<file path=ppt/tags/tag3356.xml><?xml version="1.0" encoding="utf-8"?>
<p:tagLst xmlns:p="http://schemas.openxmlformats.org/presentationml/2006/main">
  <p:tag name="_INSTRUCTOR VIEW19C14C36-AC8E-43BC-9DB6-C2AAF774C7DC|PANE__TAG" val="_"/>
</p:tagLst>
</file>

<file path=ppt/tags/tag3357.xml><?xml version="1.0" encoding="utf-8"?>
<p:tagLst xmlns:p="http://schemas.openxmlformats.org/presentationml/2006/main">
  <p:tag name="_INSTRUCTOR VIEW19C14C36-AC8E-43BC-9DB6-C2AAF774C7DC|PANE__TAG" val="_"/>
</p:tagLst>
</file>

<file path=ppt/tags/tag3358.xml><?xml version="1.0" encoding="utf-8"?>
<p:tagLst xmlns:p="http://schemas.openxmlformats.org/presentationml/2006/main">
  <p:tag name="_INSTRUCTOR VIEW19C14C36-AC8E-43BC-9DB6-C2AAF774C7DC|PANE__TAG" val="_"/>
</p:tagLst>
</file>

<file path=ppt/tags/tag3359.xml><?xml version="1.0" encoding="utf-8"?>
<p:tagLst xmlns:p="http://schemas.openxmlformats.org/presentationml/2006/main">
  <p:tag name="_INSTRUCTOR VIEW19C14C36-AC8E-43BC-9DB6-C2AAF774C7DC|PANE__TAG" val="_"/>
</p:tagLst>
</file>

<file path=ppt/tags/tag336.xml><?xml version="1.0" encoding="utf-8"?>
<p:tagLst xmlns:p="http://schemas.openxmlformats.org/presentationml/2006/main">
  <p:tag name="_INSTRUCTOR VIEW19C14C36-AC8E-43BC-9DB6-C2AAF774C7DC|PANE__TAG" val="_"/>
</p:tagLst>
</file>

<file path=ppt/tags/tag3360.xml><?xml version="1.0" encoding="utf-8"?>
<p:tagLst xmlns:p="http://schemas.openxmlformats.org/presentationml/2006/main">
  <p:tag name="_INSTRUCTOR VIEW19C14C36-AC8E-43BC-9DB6-C2AAF774C7DC|PANE__TAG" val="_"/>
</p:tagLst>
</file>

<file path=ppt/tags/tag3361.xml><?xml version="1.0" encoding="utf-8"?>
<p:tagLst xmlns:p="http://schemas.openxmlformats.org/presentationml/2006/main">
  <p:tag name="_INSTRUCTOR VIEW19C14C36-AC8E-43BC-9DB6-C2AAF774C7DC|PANE__TAG" val="_"/>
</p:tagLst>
</file>

<file path=ppt/tags/tag3362.xml><?xml version="1.0" encoding="utf-8"?>
<p:tagLst xmlns:p="http://schemas.openxmlformats.org/presentationml/2006/main">
  <p:tag name="_INSTRUCTOR VIEW19C14C36-AC8E-43BC-9DB6-C2AAF774C7DC|PANE__TAG" val="_"/>
</p:tagLst>
</file>

<file path=ppt/tags/tag3363.xml><?xml version="1.0" encoding="utf-8"?>
<p:tagLst xmlns:p="http://schemas.openxmlformats.org/presentationml/2006/main">
  <p:tag name="_INSTRUCTOR VIEW19C14C36-AC8E-43BC-9DB6-C2AAF774C7DC|PANE__TAG" val="_"/>
</p:tagLst>
</file>

<file path=ppt/tags/tag3364.xml><?xml version="1.0" encoding="utf-8"?>
<p:tagLst xmlns:p="http://schemas.openxmlformats.org/presentationml/2006/main">
  <p:tag name="_INSTRUCTOR VIEW19C14C36-AC8E-43BC-9DB6-C2AAF774C7DC|PANE__TAG" val="_"/>
</p:tagLst>
</file>

<file path=ppt/tags/tag3365.xml><?xml version="1.0" encoding="utf-8"?>
<p:tagLst xmlns:p="http://schemas.openxmlformats.org/presentationml/2006/main">
  <p:tag name="_INSTRUCTOR VIEW19C14C36-AC8E-43BC-9DB6-C2AAF774C7DC|PANE__TAG" val="_"/>
</p:tagLst>
</file>

<file path=ppt/tags/tag3366.xml><?xml version="1.0" encoding="utf-8"?>
<p:tagLst xmlns:p="http://schemas.openxmlformats.org/presentationml/2006/main">
  <p:tag name="_INSTRUCTOR VIEW19C14C36-AC8E-43BC-9DB6-C2AAF774C7DC|PANE__TAG" val="_"/>
</p:tagLst>
</file>

<file path=ppt/tags/tag3367.xml><?xml version="1.0" encoding="utf-8"?>
<p:tagLst xmlns:p="http://schemas.openxmlformats.org/presentationml/2006/main">
  <p:tag name="_INSTRUCTOR VIEW19C14C36-AC8E-43BC-9DB6-C2AAF774C7DC|PANE__TAG" val="_"/>
</p:tagLst>
</file>

<file path=ppt/tags/tag3368.xml><?xml version="1.0" encoding="utf-8"?>
<p:tagLst xmlns:p="http://schemas.openxmlformats.org/presentationml/2006/main">
  <p:tag name="_INSTRUCTOR VIEW19C14C36-AC8E-43BC-9DB6-C2AAF774C7DC|PANE__TAG" val="_"/>
</p:tagLst>
</file>

<file path=ppt/tags/tag3369.xml><?xml version="1.0" encoding="utf-8"?>
<p:tagLst xmlns:p="http://schemas.openxmlformats.org/presentationml/2006/main">
  <p:tag name="_INSTRUCTOR VIEW19C14C36-AC8E-43BC-9DB6-C2AAF774C7DC|PANE__TAG" val="_"/>
</p:tagLst>
</file>

<file path=ppt/tags/tag337.xml><?xml version="1.0" encoding="utf-8"?>
<p:tagLst xmlns:p="http://schemas.openxmlformats.org/presentationml/2006/main">
  <p:tag name="_INSTRUCTOR VIEW19C14C36-AC8E-43BC-9DB6-C2AAF774C7DC|PANE__TAG" val="_"/>
</p:tagLst>
</file>

<file path=ppt/tags/tag3370.xml><?xml version="1.0" encoding="utf-8"?>
<p:tagLst xmlns:p="http://schemas.openxmlformats.org/presentationml/2006/main">
  <p:tag name="_INSTRUCTOR VIEW19C14C36-AC8E-43BC-9DB6-C2AAF774C7DC|PANE__TAG" val="_"/>
</p:tagLst>
</file>

<file path=ppt/tags/tag3371.xml><?xml version="1.0" encoding="utf-8"?>
<p:tagLst xmlns:p="http://schemas.openxmlformats.org/presentationml/2006/main">
  <p:tag name="_INSTRUCTOR VIEW19C14C36-AC8E-43BC-9DB6-C2AAF774C7DC|PANE__TAG" val="_"/>
</p:tagLst>
</file>

<file path=ppt/tags/tag3372.xml><?xml version="1.0" encoding="utf-8"?>
<p:tagLst xmlns:p="http://schemas.openxmlformats.org/presentationml/2006/main">
  <p:tag name="_INSTRUCTOR VIEW19C14C36-AC8E-43BC-9DB6-C2AAF774C7DC|PANE__TAG" val="_"/>
</p:tagLst>
</file>

<file path=ppt/tags/tag3373.xml><?xml version="1.0" encoding="utf-8"?>
<p:tagLst xmlns:p="http://schemas.openxmlformats.org/presentationml/2006/main">
  <p:tag name="_INSTRUCTOR VIEW19C14C36-AC8E-43BC-9DB6-C2AAF774C7DC|PANE__TAG" val="_"/>
</p:tagLst>
</file>

<file path=ppt/tags/tag3374.xml><?xml version="1.0" encoding="utf-8"?>
<p:tagLst xmlns:p="http://schemas.openxmlformats.org/presentationml/2006/main">
  <p:tag name="_INSTRUCTOR VIEW19C14C36-AC8E-43BC-9DB6-C2AAF774C7DC|PANE__TAG" val="_"/>
</p:tagLst>
</file>

<file path=ppt/tags/tag3375.xml><?xml version="1.0" encoding="utf-8"?>
<p:tagLst xmlns:p="http://schemas.openxmlformats.org/presentationml/2006/main">
  <p:tag name="_INSTRUCTOR VIEW19C14C36-AC8E-43BC-9DB6-C2AAF774C7DC|PANE__TAG" val="_"/>
</p:tagLst>
</file>

<file path=ppt/tags/tag3376.xml><?xml version="1.0" encoding="utf-8"?>
<p:tagLst xmlns:p="http://schemas.openxmlformats.org/presentationml/2006/main">
  <p:tag name="_INSTRUCTOR VIEW19C14C36-AC8E-43BC-9DB6-C2AAF774C7DC|PANE__TAG" val="_"/>
</p:tagLst>
</file>

<file path=ppt/tags/tag3377.xml><?xml version="1.0" encoding="utf-8"?>
<p:tagLst xmlns:p="http://schemas.openxmlformats.org/presentationml/2006/main">
  <p:tag name="_INSTRUCTOR VIEW19C14C36-AC8E-43BC-9DB6-C2AAF774C7DC|PANE__TAG" val="_"/>
</p:tagLst>
</file>

<file path=ppt/tags/tag3378.xml><?xml version="1.0" encoding="utf-8"?>
<p:tagLst xmlns:p="http://schemas.openxmlformats.org/presentationml/2006/main">
  <p:tag name="_INSTRUCTOR VIEW19C14C36-AC8E-43BC-9DB6-C2AAF774C7DC|PANE__TAG" val="_"/>
</p:tagLst>
</file>

<file path=ppt/tags/tag3379.xml><?xml version="1.0" encoding="utf-8"?>
<p:tagLst xmlns:p="http://schemas.openxmlformats.org/presentationml/2006/main">
  <p:tag name="_INSTRUCTOR VIEW19C14C36-AC8E-43BC-9DB6-C2AAF774C7DC|PANE__TAG" val="_"/>
</p:tagLst>
</file>

<file path=ppt/tags/tag338.xml><?xml version="1.0" encoding="utf-8"?>
<p:tagLst xmlns:p="http://schemas.openxmlformats.org/presentationml/2006/main">
  <p:tag name="_INSTRUCTOR VIEW19C14C36-AC8E-43BC-9DB6-C2AAF774C7DC|PANE__TAG" val="_"/>
</p:tagLst>
</file>

<file path=ppt/tags/tag3380.xml><?xml version="1.0" encoding="utf-8"?>
<p:tagLst xmlns:p="http://schemas.openxmlformats.org/presentationml/2006/main">
  <p:tag name="_INSTRUCTOR VIEW19C14C36-AC8E-43BC-9DB6-C2AAF774C7DC|PANE__TAG" val="_"/>
</p:tagLst>
</file>

<file path=ppt/tags/tag3381.xml><?xml version="1.0" encoding="utf-8"?>
<p:tagLst xmlns:p="http://schemas.openxmlformats.org/presentationml/2006/main">
  <p:tag name="_INSTRUCTOR VIEW19C14C36-AC8E-43BC-9DB6-C2AAF774C7DC|PANE__TAG" val="_"/>
</p:tagLst>
</file>

<file path=ppt/tags/tag3382.xml><?xml version="1.0" encoding="utf-8"?>
<p:tagLst xmlns:p="http://schemas.openxmlformats.org/presentationml/2006/main">
  <p:tag name="_INSTRUCTOR VIEW19C14C36-AC8E-43BC-9DB6-C2AAF774C7DC|PANE__TAG" val="_"/>
</p:tagLst>
</file>

<file path=ppt/tags/tag3383.xml><?xml version="1.0" encoding="utf-8"?>
<p:tagLst xmlns:p="http://schemas.openxmlformats.org/presentationml/2006/main">
  <p:tag name="_INSTRUCTOR VIEW19C14C36-AC8E-43BC-9DB6-C2AAF774C7DC|PANE__TAG" val="_"/>
</p:tagLst>
</file>

<file path=ppt/tags/tag3384.xml><?xml version="1.0" encoding="utf-8"?>
<p:tagLst xmlns:p="http://schemas.openxmlformats.org/presentationml/2006/main">
  <p:tag name="_INSTRUCTOR VIEW19C14C36-AC8E-43BC-9DB6-C2AAF774C7DC|PANE__TAG" val="_"/>
</p:tagLst>
</file>

<file path=ppt/tags/tag3385.xml><?xml version="1.0" encoding="utf-8"?>
<p:tagLst xmlns:p="http://schemas.openxmlformats.org/presentationml/2006/main">
  <p:tag name="_INSTRUCTOR VIEW19C14C36-AC8E-43BC-9DB6-C2AAF774C7DC|PANE__TAG" val="_"/>
</p:tagLst>
</file>

<file path=ppt/tags/tag3386.xml><?xml version="1.0" encoding="utf-8"?>
<p:tagLst xmlns:p="http://schemas.openxmlformats.org/presentationml/2006/main">
  <p:tag name="_INSTRUCTOR VIEW19C14C36-AC8E-43BC-9DB6-C2AAF774C7DC|PANE__TAG" val="_"/>
</p:tagLst>
</file>

<file path=ppt/tags/tag3387.xml><?xml version="1.0" encoding="utf-8"?>
<p:tagLst xmlns:p="http://schemas.openxmlformats.org/presentationml/2006/main">
  <p:tag name="_INSTRUCTOR VIEW19C14C36-AC8E-43BC-9DB6-C2AAF774C7DC|PANE__TAG" val="_"/>
</p:tagLst>
</file>

<file path=ppt/tags/tag3388.xml><?xml version="1.0" encoding="utf-8"?>
<p:tagLst xmlns:p="http://schemas.openxmlformats.org/presentationml/2006/main">
  <p:tag name="_INSTRUCTOR VIEW19C14C36-AC8E-43BC-9DB6-C2AAF774C7DC|PANE__TAG" val="_"/>
</p:tagLst>
</file>

<file path=ppt/tags/tag3389.xml><?xml version="1.0" encoding="utf-8"?>
<p:tagLst xmlns:p="http://schemas.openxmlformats.org/presentationml/2006/main">
  <p:tag name="_INSTRUCTOR VIEW19C14C36-AC8E-43BC-9DB6-C2AAF774C7DC|PANE__TAG" val="_"/>
</p:tagLst>
</file>

<file path=ppt/tags/tag339.xml><?xml version="1.0" encoding="utf-8"?>
<p:tagLst xmlns:p="http://schemas.openxmlformats.org/presentationml/2006/main">
  <p:tag name="_INSTRUCTOR VIEW19C14C36-AC8E-43BC-9DB6-C2AAF774C7DC|PANE__TAG" val="_"/>
</p:tagLst>
</file>

<file path=ppt/tags/tag3390.xml><?xml version="1.0" encoding="utf-8"?>
<p:tagLst xmlns:p="http://schemas.openxmlformats.org/presentationml/2006/main">
  <p:tag name="_INSTRUCTOR VIEW19C14C36-AC8E-43BC-9DB6-C2AAF774C7DC|PANE__TAG" val="_"/>
</p:tagLst>
</file>

<file path=ppt/tags/tag3391.xml><?xml version="1.0" encoding="utf-8"?>
<p:tagLst xmlns:p="http://schemas.openxmlformats.org/presentationml/2006/main">
  <p:tag name="_INSTRUCTOR VIEW19C14C36-AC8E-43BC-9DB6-C2AAF774C7DC|PANE__TAG" val="_"/>
</p:tagLst>
</file>

<file path=ppt/tags/tag3392.xml><?xml version="1.0" encoding="utf-8"?>
<p:tagLst xmlns:p="http://schemas.openxmlformats.org/presentationml/2006/main">
  <p:tag name="_INSTRUCTOR VIEW19C14C36-AC8E-43BC-9DB6-C2AAF774C7DC|PANE__TAG" val="_"/>
</p:tagLst>
</file>

<file path=ppt/tags/tag3393.xml><?xml version="1.0" encoding="utf-8"?>
<p:tagLst xmlns:p="http://schemas.openxmlformats.org/presentationml/2006/main">
  <p:tag name="_INSTRUCTOR VIEW19C14C36-AC8E-43BC-9DB6-C2AAF774C7DC|PANE__TAG" val="_"/>
</p:tagLst>
</file>

<file path=ppt/tags/tag3394.xml><?xml version="1.0" encoding="utf-8"?>
<p:tagLst xmlns:p="http://schemas.openxmlformats.org/presentationml/2006/main">
  <p:tag name="_INSTRUCTOR VIEW19C14C36-AC8E-43BC-9DB6-C2AAF774C7DC|PANE__TAG" val="_"/>
</p:tagLst>
</file>

<file path=ppt/tags/tag3395.xml><?xml version="1.0" encoding="utf-8"?>
<p:tagLst xmlns:p="http://schemas.openxmlformats.org/presentationml/2006/main">
  <p:tag name="_INSTRUCTOR VIEW19C14C36-AC8E-43BC-9DB6-C2AAF774C7DC|PANE__TAG" val="_"/>
</p:tagLst>
</file>

<file path=ppt/tags/tag3396.xml><?xml version="1.0" encoding="utf-8"?>
<p:tagLst xmlns:p="http://schemas.openxmlformats.org/presentationml/2006/main">
  <p:tag name="_INSTRUCTOR VIEW19C14C36-AC8E-43BC-9DB6-C2AAF774C7DC|PANE__TAG" val="_"/>
</p:tagLst>
</file>

<file path=ppt/tags/tag3397.xml><?xml version="1.0" encoding="utf-8"?>
<p:tagLst xmlns:p="http://schemas.openxmlformats.org/presentationml/2006/main">
  <p:tag name="_INSTRUCTOR VIEW19C14C36-AC8E-43BC-9DB6-C2AAF774C7DC|PANE__TAG" val="_"/>
</p:tagLst>
</file>

<file path=ppt/tags/tag3398.xml><?xml version="1.0" encoding="utf-8"?>
<p:tagLst xmlns:p="http://schemas.openxmlformats.org/presentationml/2006/main">
  <p:tag name="_INSTRUCTOR VIEW19C14C36-AC8E-43BC-9DB6-C2AAF774C7DC|PANE__TAG" val="_"/>
</p:tagLst>
</file>

<file path=ppt/tags/tag3399.xml><?xml version="1.0" encoding="utf-8"?>
<p:tagLst xmlns:p="http://schemas.openxmlformats.org/presentationml/2006/main">
  <p:tag name="_INSTRUCTOR VIEW19C14C36-AC8E-43BC-9DB6-C2AAF774C7DC|PANE__TAG" val="_"/>
</p:tagLst>
</file>

<file path=ppt/tags/tag34.xml><?xml version="1.0" encoding="utf-8"?>
<p:tagLst xmlns:p="http://schemas.openxmlformats.org/presentationml/2006/main">
  <p:tag name="_INSTRUCTOR VIEW19C14C36-AC8E-43BC-9DB6-C2AAF774C7DC|PANE__TAG" val="_"/>
</p:tagLst>
</file>

<file path=ppt/tags/tag340.xml><?xml version="1.0" encoding="utf-8"?>
<p:tagLst xmlns:p="http://schemas.openxmlformats.org/presentationml/2006/main">
  <p:tag name="_INSTRUCTOR VIEW19C14C36-AC8E-43BC-9DB6-C2AAF774C7DC|PANE__TAG" val="_"/>
</p:tagLst>
</file>

<file path=ppt/tags/tag3400.xml><?xml version="1.0" encoding="utf-8"?>
<p:tagLst xmlns:p="http://schemas.openxmlformats.org/presentationml/2006/main">
  <p:tag name="_INSTRUCTOR VIEW19C14C36-AC8E-43BC-9DB6-C2AAF774C7DC|PANE__TAG" val="_"/>
</p:tagLst>
</file>

<file path=ppt/tags/tag3401.xml><?xml version="1.0" encoding="utf-8"?>
<p:tagLst xmlns:p="http://schemas.openxmlformats.org/presentationml/2006/main">
  <p:tag name="_INSTRUCTOR VIEW19C14C36-AC8E-43BC-9DB6-C2AAF774C7DC|PANE__TAG" val="_"/>
</p:tagLst>
</file>

<file path=ppt/tags/tag3402.xml><?xml version="1.0" encoding="utf-8"?>
<p:tagLst xmlns:p="http://schemas.openxmlformats.org/presentationml/2006/main">
  <p:tag name="_INSTRUCTOR VIEW19C14C36-AC8E-43BC-9DB6-C2AAF774C7DC|PANE__TAG" val="_"/>
</p:tagLst>
</file>

<file path=ppt/tags/tag3403.xml><?xml version="1.0" encoding="utf-8"?>
<p:tagLst xmlns:p="http://schemas.openxmlformats.org/presentationml/2006/main">
  <p:tag name="_INSTRUCTOR VIEW19C14C36-AC8E-43BC-9DB6-C2AAF774C7DC|PANE__TAG" val="_"/>
</p:tagLst>
</file>

<file path=ppt/tags/tag3404.xml><?xml version="1.0" encoding="utf-8"?>
<p:tagLst xmlns:p="http://schemas.openxmlformats.org/presentationml/2006/main">
  <p:tag name="_INSTRUCTOR VIEW19C14C36-AC8E-43BC-9DB6-C2AAF774C7DC|PANE__TAG" val="_"/>
</p:tagLst>
</file>

<file path=ppt/tags/tag3405.xml><?xml version="1.0" encoding="utf-8"?>
<p:tagLst xmlns:p="http://schemas.openxmlformats.org/presentationml/2006/main">
  <p:tag name="_INSTRUCTOR VIEW19C14C36-AC8E-43BC-9DB6-C2AAF774C7DC|PANE__TAG" val="_"/>
</p:tagLst>
</file>

<file path=ppt/tags/tag3406.xml><?xml version="1.0" encoding="utf-8"?>
<p:tagLst xmlns:p="http://schemas.openxmlformats.org/presentationml/2006/main">
  <p:tag name="_INSTRUCTOR VIEW19C14C36-AC8E-43BC-9DB6-C2AAF774C7DC|PANE__TAG" val="_"/>
</p:tagLst>
</file>

<file path=ppt/tags/tag3407.xml><?xml version="1.0" encoding="utf-8"?>
<p:tagLst xmlns:p="http://schemas.openxmlformats.org/presentationml/2006/main">
  <p:tag name="_INSTRUCTOR VIEW19C14C36-AC8E-43BC-9DB6-C2AAF774C7DC|PANE__TAG" val="_"/>
</p:tagLst>
</file>

<file path=ppt/tags/tag3408.xml><?xml version="1.0" encoding="utf-8"?>
<p:tagLst xmlns:p="http://schemas.openxmlformats.org/presentationml/2006/main">
  <p:tag name="_INSTRUCTOR VIEW19C14C36-AC8E-43BC-9DB6-C2AAF774C7DC|PANE__TAG" val="_"/>
</p:tagLst>
</file>

<file path=ppt/tags/tag3409.xml><?xml version="1.0" encoding="utf-8"?>
<p:tagLst xmlns:p="http://schemas.openxmlformats.org/presentationml/2006/main">
  <p:tag name="_INSTRUCTOR VIEW19C14C36-AC8E-43BC-9DB6-C2AAF774C7DC|PANE__TAG" val="_"/>
</p:tagLst>
</file>

<file path=ppt/tags/tag341.xml><?xml version="1.0" encoding="utf-8"?>
<p:tagLst xmlns:p="http://schemas.openxmlformats.org/presentationml/2006/main">
  <p:tag name="_INSTRUCTOR VIEW19C14C36-AC8E-43BC-9DB6-C2AAF774C7DC|PANE__TAG" val="_"/>
</p:tagLst>
</file>

<file path=ppt/tags/tag3410.xml><?xml version="1.0" encoding="utf-8"?>
<p:tagLst xmlns:p="http://schemas.openxmlformats.org/presentationml/2006/main">
  <p:tag name="_INSTRUCTOR VIEW19C14C36-AC8E-43BC-9DB6-C2AAF774C7DC|PANE__TAG" val="_"/>
</p:tagLst>
</file>

<file path=ppt/tags/tag3411.xml><?xml version="1.0" encoding="utf-8"?>
<p:tagLst xmlns:p="http://schemas.openxmlformats.org/presentationml/2006/main">
  <p:tag name="_INSTRUCTOR VIEW19C14C36-AC8E-43BC-9DB6-C2AAF774C7DC|PANE__TAG" val="_"/>
</p:tagLst>
</file>

<file path=ppt/tags/tag3412.xml><?xml version="1.0" encoding="utf-8"?>
<p:tagLst xmlns:p="http://schemas.openxmlformats.org/presentationml/2006/main">
  <p:tag name="_INSTRUCTOR VIEW19C14C36-AC8E-43BC-9DB6-C2AAF774C7DC|PANE__TAG" val="_"/>
</p:tagLst>
</file>

<file path=ppt/tags/tag3413.xml><?xml version="1.0" encoding="utf-8"?>
<p:tagLst xmlns:p="http://schemas.openxmlformats.org/presentationml/2006/main">
  <p:tag name="_INSTRUCTOR VIEW19C14C36-AC8E-43BC-9DB6-C2AAF774C7DC|PANE__TAG" val="_"/>
</p:tagLst>
</file>

<file path=ppt/tags/tag3414.xml><?xml version="1.0" encoding="utf-8"?>
<p:tagLst xmlns:p="http://schemas.openxmlformats.org/presentationml/2006/main">
  <p:tag name="_INSTRUCTOR VIEW19C14C36-AC8E-43BC-9DB6-C2AAF774C7DC|PANE__TAG" val="_"/>
</p:tagLst>
</file>

<file path=ppt/tags/tag3415.xml><?xml version="1.0" encoding="utf-8"?>
<p:tagLst xmlns:p="http://schemas.openxmlformats.org/presentationml/2006/main">
  <p:tag name="_INSTRUCTOR VIEW19C14C36-AC8E-43BC-9DB6-C2AAF774C7DC|PANE__TAG" val="_"/>
</p:tagLst>
</file>

<file path=ppt/tags/tag3416.xml><?xml version="1.0" encoding="utf-8"?>
<p:tagLst xmlns:p="http://schemas.openxmlformats.org/presentationml/2006/main">
  <p:tag name="_INSTRUCTOR VIEW19C14C36-AC8E-43BC-9DB6-C2AAF774C7DC|PANE__TAG" val="_"/>
</p:tagLst>
</file>

<file path=ppt/tags/tag3417.xml><?xml version="1.0" encoding="utf-8"?>
<p:tagLst xmlns:p="http://schemas.openxmlformats.org/presentationml/2006/main">
  <p:tag name="_INSTRUCTOR VIEW19C14C36-AC8E-43BC-9DB6-C2AAF774C7DC|PANE__TAG" val="_"/>
</p:tagLst>
</file>

<file path=ppt/tags/tag3418.xml><?xml version="1.0" encoding="utf-8"?>
<p:tagLst xmlns:p="http://schemas.openxmlformats.org/presentationml/2006/main">
  <p:tag name="_INSTRUCTOR VIEW19C14C36-AC8E-43BC-9DB6-C2AAF774C7DC|PANE__TAG" val="_"/>
</p:tagLst>
</file>

<file path=ppt/tags/tag3419.xml><?xml version="1.0" encoding="utf-8"?>
<p:tagLst xmlns:p="http://schemas.openxmlformats.org/presentationml/2006/main">
  <p:tag name="_INSTRUCTOR VIEW19C14C36-AC8E-43BC-9DB6-C2AAF774C7DC|PANE__TAG" val="_"/>
</p:tagLst>
</file>

<file path=ppt/tags/tag342.xml><?xml version="1.0" encoding="utf-8"?>
<p:tagLst xmlns:p="http://schemas.openxmlformats.org/presentationml/2006/main">
  <p:tag name="_INSTRUCTOR VIEW19C14C36-AC8E-43BC-9DB6-C2AAF774C7DC|PANE__TAG" val="_"/>
</p:tagLst>
</file>

<file path=ppt/tags/tag3420.xml><?xml version="1.0" encoding="utf-8"?>
<p:tagLst xmlns:p="http://schemas.openxmlformats.org/presentationml/2006/main">
  <p:tag name="_INSTRUCTOR VIEW19C14C36-AC8E-43BC-9DB6-C2AAF774C7DC|PANE__TAG" val="_"/>
</p:tagLst>
</file>

<file path=ppt/tags/tag3421.xml><?xml version="1.0" encoding="utf-8"?>
<p:tagLst xmlns:p="http://schemas.openxmlformats.org/presentationml/2006/main">
  <p:tag name="_INSTRUCTOR VIEW19C14C36-AC8E-43BC-9DB6-C2AAF774C7DC|PANE__TAG" val="_"/>
</p:tagLst>
</file>

<file path=ppt/tags/tag3422.xml><?xml version="1.0" encoding="utf-8"?>
<p:tagLst xmlns:p="http://schemas.openxmlformats.org/presentationml/2006/main">
  <p:tag name="_INSTRUCTOR VIEW19C14C36-AC8E-43BC-9DB6-C2AAF774C7DC|PANE__TAG" val="_"/>
</p:tagLst>
</file>

<file path=ppt/tags/tag3423.xml><?xml version="1.0" encoding="utf-8"?>
<p:tagLst xmlns:p="http://schemas.openxmlformats.org/presentationml/2006/main">
  <p:tag name="_INSTRUCTOR VIEW19C14C36-AC8E-43BC-9DB6-C2AAF774C7DC|PANE__TAG" val="_"/>
</p:tagLst>
</file>

<file path=ppt/tags/tag3424.xml><?xml version="1.0" encoding="utf-8"?>
<p:tagLst xmlns:p="http://schemas.openxmlformats.org/presentationml/2006/main">
  <p:tag name="_INSTRUCTOR VIEW19C14C36-AC8E-43BC-9DB6-C2AAF774C7DC|PANE__TAG" val="_"/>
</p:tagLst>
</file>

<file path=ppt/tags/tag3425.xml><?xml version="1.0" encoding="utf-8"?>
<p:tagLst xmlns:p="http://schemas.openxmlformats.org/presentationml/2006/main">
  <p:tag name="_INSTRUCTOR VIEW19C14C36-AC8E-43BC-9DB6-C2AAF774C7DC|PANE__TAG" val="_"/>
</p:tagLst>
</file>

<file path=ppt/tags/tag3426.xml><?xml version="1.0" encoding="utf-8"?>
<p:tagLst xmlns:p="http://schemas.openxmlformats.org/presentationml/2006/main">
  <p:tag name="_INSTRUCTOR VIEW19C14C36-AC8E-43BC-9DB6-C2AAF774C7DC|PANE__TAG" val="_"/>
</p:tagLst>
</file>

<file path=ppt/tags/tag3427.xml><?xml version="1.0" encoding="utf-8"?>
<p:tagLst xmlns:p="http://schemas.openxmlformats.org/presentationml/2006/main">
  <p:tag name="_INSTRUCTOR VIEW19C14C36-AC8E-43BC-9DB6-C2AAF774C7DC|PANE__TAG" val="_"/>
</p:tagLst>
</file>

<file path=ppt/tags/tag3428.xml><?xml version="1.0" encoding="utf-8"?>
<p:tagLst xmlns:p="http://schemas.openxmlformats.org/presentationml/2006/main">
  <p:tag name="_INSTRUCTOR VIEW19C14C36-AC8E-43BC-9DB6-C2AAF774C7DC|PANE__TAG" val="_"/>
</p:tagLst>
</file>

<file path=ppt/tags/tag3429.xml><?xml version="1.0" encoding="utf-8"?>
<p:tagLst xmlns:p="http://schemas.openxmlformats.org/presentationml/2006/main">
  <p:tag name="_INSTRUCTOR VIEW19C14C36-AC8E-43BC-9DB6-C2AAF774C7DC|PANE__TAG" val="_"/>
</p:tagLst>
</file>

<file path=ppt/tags/tag343.xml><?xml version="1.0" encoding="utf-8"?>
<p:tagLst xmlns:p="http://schemas.openxmlformats.org/presentationml/2006/main">
  <p:tag name="_INSTRUCTOR VIEW19C14C36-AC8E-43BC-9DB6-C2AAF774C7DC|PANE__TAG" val="_"/>
</p:tagLst>
</file>

<file path=ppt/tags/tag3430.xml><?xml version="1.0" encoding="utf-8"?>
<p:tagLst xmlns:p="http://schemas.openxmlformats.org/presentationml/2006/main">
  <p:tag name="_INSTRUCTOR VIEW19C14C36-AC8E-43BC-9DB6-C2AAF774C7DC|PANE__TAG" val="_"/>
</p:tagLst>
</file>

<file path=ppt/tags/tag3431.xml><?xml version="1.0" encoding="utf-8"?>
<p:tagLst xmlns:p="http://schemas.openxmlformats.org/presentationml/2006/main">
  <p:tag name="_INSTRUCTOR VIEW19C14C36-AC8E-43BC-9DB6-C2AAF774C7DC|PANE__TAG" val="_"/>
</p:tagLst>
</file>

<file path=ppt/tags/tag3432.xml><?xml version="1.0" encoding="utf-8"?>
<p:tagLst xmlns:p="http://schemas.openxmlformats.org/presentationml/2006/main">
  <p:tag name="_INSTRUCTOR VIEW19C14C36-AC8E-43BC-9DB6-C2AAF774C7DC|PANE__TAG" val="_"/>
</p:tagLst>
</file>

<file path=ppt/tags/tag3433.xml><?xml version="1.0" encoding="utf-8"?>
<p:tagLst xmlns:p="http://schemas.openxmlformats.org/presentationml/2006/main">
  <p:tag name="_INSTRUCTOR VIEW19C14C36-AC8E-43BC-9DB6-C2AAF774C7DC|PANE__TAG" val="_"/>
</p:tagLst>
</file>

<file path=ppt/tags/tag3434.xml><?xml version="1.0" encoding="utf-8"?>
<p:tagLst xmlns:p="http://schemas.openxmlformats.org/presentationml/2006/main">
  <p:tag name="_INSTRUCTOR VIEW19C14C36-AC8E-43BC-9DB6-C2AAF774C7DC|PANE__TAG" val="_"/>
</p:tagLst>
</file>

<file path=ppt/tags/tag3435.xml><?xml version="1.0" encoding="utf-8"?>
<p:tagLst xmlns:p="http://schemas.openxmlformats.org/presentationml/2006/main">
  <p:tag name="_INSTRUCTOR VIEW19C14C36-AC8E-43BC-9DB6-C2AAF774C7DC|PANE__TAG" val="_"/>
</p:tagLst>
</file>

<file path=ppt/tags/tag3436.xml><?xml version="1.0" encoding="utf-8"?>
<p:tagLst xmlns:p="http://schemas.openxmlformats.org/presentationml/2006/main">
  <p:tag name="_INSTRUCTOR VIEW19C14C36-AC8E-43BC-9DB6-C2AAF774C7DC|PANE__TAG" val="_"/>
</p:tagLst>
</file>

<file path=ppt/tags/tag3437.xml><?xml version="1.0" encoding="utf-8"?>
<p:tagLst xmlns:p="http://schemas.openxmlformats.org/presentationml/2006/main">
  <p:tag name="_INSTRUCTOR VIEW19C14C36-AC8E-43BC-9DB6-C2AAF774C7DC|PANE__TAG" val="_"/>
</p:tagLst>
</file>

<file path=ppt/tags/tag3438.xml><?xml version="1.0" encoding="utf-8"?>
<p:tagLst xmlns:p="http://schemas.openxmlformats.org/presentationml/2006/main">
  <p:tag name="_INSTRUCTOR VIEW19C14C36-AC8E-43BC-9DB6-C2AAF774C7DC|PANE__TAG" val="_"/>
</p:tagLst>
</file>

<file path=ppt/tags/tag3439.xml><?xml version="1.0" encoding="utf-8"?>
<p:tagLst xmlns:p="http://schemas.openxmlformats.org/presentationml/2006/main">
  <p:tag name="_INSTRUCTOR VIEW19C14C36-AC8E-43BC-9DB6-C2AAF774C7DC|PANE__TAG" val="_"/>
</p:tagLst>
</file>

<file path=ppt/tags/tag344.xml><?xml version="1.0" encoding="utf-8"?>
<p:tagLst xmlns:p="http://schemas.openxmlformats.org/presentationml/2006/main">
  <p:tag name="_INSTRUCTOR VIEW19C14C36-AC8E-43BC-9DB6-C2AAF774C7DC|PANE__TAG" val="_"/>
</p:tagLst>
</file>

<file path=ppt/tags/tag3440.xml><?xml version="1.0" encoding="utf-8"?>
<p:tagLst xmlns:p="http://schemas.openxmlformats.org/presentationml/2006/main">
  <p:tag name="_INSTRUCTOR VIEW19C14C36-AC8E-43BC-9DB6-C2AAF774C7DC|PANE__TAG" val="_"/>
</p:tagLst>
</file>

<file path=ppt/tags/tag3441.xml><?xml version="1.0" encoding="utf-8"?>
<p:tagLst xmlns:p="http://schemas.openxmlformats.org/presentationml/2006/main">
  <p:tag name="_INSTRUCTOR VIEW19C14C36-AC8E-43BC-9DB6-C2AAF774C7DC|PANE__TAG" val="_"/>
</p:tagLst>
</file>

<file path=ppt/tags/tag3442.xml><?xml version="1.0" encoding="utf-8"?>
<p:tagLst xmlns:p="http://schemas.openxmlformats.org/presentationml/2006/main">
  <p:tag name="_INSTRUCTOR VIEW19C14C36-AC8E-43BC-9DB6-C2AAF774C7DC|PANE__TAG" val="_"/>
</p:tagLst>
</file>

<file path=ppt/tags/tag3443.xml><?xml version="1.0" encoding="utf-8"?>
<p:tagLst xmlns:p="http://schemas.openxmlformats.org/presentationml/2006/main">
  <p:tag name="_INSTRUCTOR VIEW19C14C36-AC8E-43BC-9DB6-C2AAF774C7DC|PANE__TAG" val="_"/>
</p:tagLst>
</file>

<file path=ppt/tags/tag3444.xml><?xml version="1.0" encoding="utf-8"?>
<p:tagLst xmlns:p="http://schemas.openxmlformats.org/presentationml/2006/main">
  <p:tag name="_INSTRUCTOR VIEW19C14C36-AC8E-43BC-9DB6-C2AAF774C7DC|PANE__TAG" val="_"/>
</p:tagLst>
</file>

<file path=ppt/tags/tag3445.xml><?xml version="1.0" encoding="utf-8"?>
<p:tagLst xmlns:p="http://schemas.openxmlformats.org/presentationml/2006/main">
  <p:tag name="_INSTRUCTOR VIEW19C14C36-AC8E-43BC-9DB6-C2AAF774C7DC|PANE__TAG" val="_"/>
</p:tagLst>
</file>

<file path=ppt/tags/tag3446.xml><?xml version="1.0" encoding="utf-8"?>
<p:tagLst xmlns:p="http://schemas.openxmlformats.org/presentationml/2006/main">
  <p:tag name="_INSTRUCTOR VIEW19C14C36-AC8E-43BC-9DB6-C2AAF774C7DC|PANE__TAG" val="_"/>
</p:tagLst>
</file>

<file path=ppt/tags/tag3447.xml><?xml version="1.0" encoding="utf-8"?>
<p:tagLst xmlns:p="http://schemas.openxmlformats.org/presentationml/2006/main">
  <p:tag name="_INSTRUCTOR VIEW19C14C36-AC8E-43BC-9DB6-C2AAF774C7DC|PANE__TAG" val="_"/>
</p:tagLst>
</file>

<file path=ppt/tags/tag3448.xml><?xml version="1.0" encoding="utf-8"?>
<p:tagLst xmlns:p="http://schemas.openxmlformats.org/presentationml/2006/main">
  <p:tag name="_INSTRUCTOR VIEW19C14C36-AC8E-43BC-9DB6-C2AAF774C7DC|PANE__TAG" val="_"/>
</p:tagLst>
</file>

<file path=ppt/tags/tag3449.xml><?xml version="1.0" encoding="utf-8"?>
<p:tagLst xmlns:p="http://schemas.openxmlformats.org/presentationml/2006/main">
  <p:tag name="_INSTRUCTOR VIEW19C14C36-AC8E-43BC-9DB6-C2AAF774C7DC|PANE__TAG" val="_"/>
</p:tagLst>
</file>

<file path=ppt/tags/tag345.xml><?xml version="1.0" encoding="utf-8"?>
<p:tagLst xmlns:p="http://schemas.openxmlformats.org/presentationml/2006/main">
  <p:tag name="_INSTRUCTOR VIEW19C14C36-AC8E-43BC-9DB6-C2AAF774C7DC|PANE__TAG" val="_"/>
</p:tagLst>
</file>

<file path=ppt/tags/tag3450.xml><?xml version="1.0" encoding="utf-8"?>
<p:tagLst xmlns:p="http://schemas.openxmlformats.org/presentationml/2006/main">
  <p:tag name="_INSTRUCTOR VIEW19C14C36-AC8E-43BC-9DB6-C2AAF774C7DC|PANE__TAG" val="_"/>
</p:tagLst>
</file>

<file path=ppt/tags/tag3451.xml><?xml version="1.0" encoding="utf-8"?>
<p:tagLst xmlns:p="http://schemas.openxmlformats.org/presentationml/2006/main">
  <p:tag name="_INSTRUCTOR VIEW19C14C36-AC8E-43BC-9DB6-C2AAF774C7DC|PANE__TAG" val="_"/>
</p:tagLst>
</file>

<file path=ppt/tags/tag3452.xml><?xml version="1.0" encoding="utf-8"?>
<p:tagLst xmlns:p="http://schemas.openxmlformats.org/presentationml/2006/main">
  <p:tag name="_INSTRUCTOR VIEW19C14C36-AC8E-43BC-9DB6-C2AAF774C7DC|PANE__TAG" val="_"/>
</p:tagLst>
</file>

<file path=ppt/tags/tag3453.xml><?xml version="1.0" encoding="utf-8"?>
<p:tagLst xmlns:p="http://schemas.openxmlformats.org/presentationml/2006/main">
  <p:tag name="_INSTRUCTOR VIEW19C14C36-AC8E-43BC-9DB6-C2AAF774C7DC|PANE__TAG" val="_"/>
</p:tagLst>
</file>

<file path=ppt/tags/tag3454.xml><?xml version="1.0" encoding="utf-8"?>
<p:tagLst xmlns:p="http://schemas.openxmlformats.org/presentationml/2006/main">
  <p:tag name="_INSTRUCTOR VIEW19C14C36-AC8E-43BC-9DB6-C2AAF774C7DC|PANE__TAG" val="_"/>
</p:tagLst>
</file>

<file path=ppt/tags/tag3455.xml><?xml version="1.0" encoding="utf-8"?>
<p:tagLst xmlns:p="http://schemas.openxmlformats.org/presentationml/2006/main">
  <p:tag name="_INSTRUCTOR VIEW19C14C36-AC8E-43BC-9DB6-C2AAF774C7DC|PANE__TAG" val="_"/>
</p:tagLst>
</file>

<file path=ppt/tags/tag3456.xml><?xml version="1.0" encoding="utf-8"?>
<p:tagLst xmlns:p="http://schemas.openxmlformats.org/presentationml/2006/main">
  <p:tag name="_INSTRUCTOR VIEW19C14C36-AC8E-43BC-9DB6-C2AAF774C7DC|PANE__TAG" val="_"/>
</p:tagLst>
</file>

<file path=ppt/tags/tag3457.xml><?xml version="1.0" encoding="utf-8"?>
<p:tagLst xmlns:p="http://schemas.openxmlformats.org/presentationml/2006/main">
  <p:tag name="_INSTRUCTOR VIEW19C14C36-AC8E-43BC-9DB6-C2AAF774C7DC|PANE__TAG" val="_"/>
</p:tagLst>
</file>

<file path=ppt/tags/tag3458.xml><?xml version="1.0" encoding="utf-8"?>
<p:tagLst xmlns:p="http://schemas.openxmlformats.org/presentationml/2006/main">
  <p:tag name="_INSTRUCTOR VIEW19C14C36-AC8E-43BC-9DB6-C2AAF774C7DC|PANE__TAG" val="_"/>
</p:tagLst>
</file>

<file path=ppt/tags/tag3459.xml><?xml version="1.0" encoding="utf-8"?>
<p:tagLst xmlns:p="http://schemas.openxmlformats.org/presentationml/2006/main">
  <p:tag name="_INSTRUCTOR VIEW19C14C36-AC8E-43BC-9DB6-C2AAF774C7DC|PANE__TAG" val="_"/>
</p:tagLst>
</file>

<file path=ppt/tags/tag346.xml><?xml version="1.0" encoding="utf-8"?>
<p:tagLst xmlns:p="http://schemas.openxmlformats.org/presentationml/2006/main">
  <p:tag name="_INSTRUCTOR VIEW19C14C36-AC8E-43BC-9DB6-C2AAF774C7DC|PANE__TAG" val="_"/>
</p:tagLst>
</file>

<file path=ppt/tags/tag3460.xml><?xml version="1.0" encoding="utf-8"?>
<p:tagLst xmlns:p="http://schemas.openxmlformats.org/presentationml/2006/main">
  <p:tag name="_INSTRUCTOR VIEW19C14C36-AC8E-43BC-9DB6-C2AAF774C7DC|PANE__TAG" val="_"/>
</p:tagLst>
</file>

<file path=ppt/tags/tag3461.xml><?xml version="1.0" encoding="utf-8"?>
<p:tagLst xmlns:p="http://schemas.openxmlformats.org/presentationml/2006/main">
  <p:tag name="_INSTRUCTOR VIEW19C14C36-AC8E-43BC-9DB6-C2AAF774C7DC|PANE__TAG" val="_"/>
</p:tagLst>
</file>

<file path=ppt/tags/tag3462.xml><?xml version="1.0" encoding="utf-8"?>
<p:tagLst xmlns:p="http://schemas.openxmlformats.org/presentationml/2006/main">
  <p:tag name="_INSTRUCTOR VIEW19C14C36-AC8E-43BC-9DB6-C2AAF774C7DC|PANE__TAG" val="_"/>
</p:tagLst>
</file>

<file path=ppt/tags/tag3463.xml><?xml version="1.0" encoding="utf-8"?>
<p:tagLst xmlns:p="http://schemas.openxmlformats.org/presentationml/2006/main">
  <p:tag name="_INSTRUCTOR VIEW19C14C36-AC8E-43BC-9DB6-C2AAF774C7DC|PANE__TAG" val="_"/>
</p:tagLst>
</file>

<file path=ppt/tags/tag3464.xml><?xml version="1.0" encoding="utf-8"?>
<p:tagLst xmlns:p="http://schemas.openxmlformats.org/presentationml/2006/main">
  <p:tag name="_INSTRUCTOR VIEW19C14C36-AC8E-43BC-9DB6-C2AAF774C7DC|PANE__TAG" val="_"/>
</p:tagLst>
</file>

<file path=ppt/tags/tag3465.xml><?xml version="1.0" encoding="utf-8"?>
<p:tagLst xmlns:p="http://schemas.openxmlformats.org/presentationml/2006/main">
  <p:tag name="_INSTRUCTOR VIEW19C14C36-AC8E-43BC-9DB6-C2AAF774C7DC|PANE__TAG" val="_"/>
</p:tagLst>
</file>

<file path=ppt/tags/tag3466.xml><?xml version="1.0" encoding="utf-8"?>
<p:tagLst xmlns:p="http://schemas.openxmlformats.org/presentationml/2006/main">
  <p:tag name="_INSTRUCTOR VIEW19C14C36-AC8E-43BC-9DB6-C2AAF774C7DC|PANE__TAG" val="_"/>
</p:tagLst>
</file>

<file path=ppt/tags/tag3467.xml><?xml version="1.0" encoding="utf-8"?>
<p:tagLst xmlns:p="http://schemas.openxmlformats.org/presentationml/2006/main">
  <p:tag name="_INSTRUCTOR VIEW19C14C36-AC8E-43BC-9DB6-C2AAF774C7DC|PANE__TAG" val="_"/>
</p:tagLst>
</file>

<file path=ppt/tags/tag3468.xml><?xml version="1.0" encoding="utf-8"?>
<p:tagLst xmlns:p="http://schemas.openxmlformats.org/presentationml/2006/main">
  <p:tag name="_INSTRUCTOR VIEW19C14C36-AC8E-43BC-9DB6-C2AAF774C7DC|PANE__TAG" val="_"/>
</p:tagLst>
</file>

<file path=ppt/tags/tag3469.xml><?xml version="1.0" encoding="utf-8"?>
<p:tagLst xmlns:p="http://schemas.openxmlformats.org/presentationml/2006/main">
  <p:tag name="_INSTRUCTOR VIEW19C14C36-AC8E-43BC-9DB6-C2AAF774C7DC|PANE__TAG" val="_"/>
</p:tagLst>
</file>

<file path=ppt/tags/tag347.xml><?xml version="1.0" encoding="utf-8"?>
<p:tagLst xmlns:p="http://schemas.openxmlformats.org/presentationml/2006/main">
  <p:tag name="_INSTRUCTOR VIEW19C14C36-AC8E-43BC-9DB6-C2AAF774C7DC|PANE__TAG" val="_"/>
</p:tagLst>
</file>

<file path=ppt/tags/tag3470.xml><?xml version="1.0" encoding="utf-8"?>
<p:tagLst xmlns:p="http://schemas.openxmlformats.org/presentationml/2006/main">
  <p:tag name="_INSTRUCTOR VIEW19C14C36-AC8E-43BC-9DB6-C2AAF774C7DC|PANE__TAG" val="_"/>
</p:tagLst>
</file>

<file path=ppt/tags/tag3471.xml><?xml version="1.0" encoding="utf-8"?>
<p:tagLst xmlns:p="http://schemas.openxmlformats.org/presentationml/2006/main">
  <p:tag name="_INSTRUCTOR VIEW19C14C36-AC8E-43BC-9DB6-C2AAF774C7DC|PANE__TAG" val="_"/>
</p:tagLst>
</file>

<file path=ppt/tags/tag3472.xml><?xml version="1.0" encoding="utf-8"?>
<p:tagLst xmlns:p="http://schemas.openxmlformats.org/presentationml/2006/main">
  <p:tag name="_INSTRUCTOR VIEW19C14C36-AC8E-43BC-9DB6-C2AAF774C7DC|PANE__TAG" val="_"/>
</p:tagLst>
</file>

<file path=ppt/tags/tag3473.xml><?xml version="1.0" encoding="utf-8"?>
<p:tagLst xmlns:p="http://schemas.openxmlformats.org/presentationml/2006/main">
  <p:tag name="_INSTRUCTOR VIEW19C14C36-AC8E-43BC-9DB6-C2AAF774C7DC|PANE__TAG" val="_"/>
</p:tagLst>
</file>

<file path=ppt/tags/tag3474.xml><?xml version="1.0" encoding="utf-8"?>
<p:tagLst xmlns:p="http://schemas.openxmlformats.org/presentationml/2006/main">
  <p:tag name="_INSTRUCTOR VIEW19C14C36-AC8E-43BC-9DB6-C2AAF774C7DC|PANE__TAG" val="_"/>
</p:tagLst>
</file>

<file path=ppt/tags/tag3475.xml><?xml version="1.0" encoding="utf-8"?>
<p:tagLst xmlns:p="http://schemas.openxmlformats.org/presentationml/2006/main">
  <p:tag name="_INSTRUCTOR VIEW19C14C36-AC8E-43BC-9DB6-C2AAF774C7DC|PANE__TAG" val="_"/>
</p:tagLst>
</file>

<file path=ppt/tags/tag3476.xml><?xml version="1.0" encoding="utf-8"?>
<p:tagLst xmlns:p="http://schemas.openxmlformats.org/presentationml/2006/main">
  <p:tag name="_INSTRUCTOR VIEW19C14C36-AC8E-43BC-9DB6-C2AAF774C7DC|PANE__TAG" val="_"/>
</p:tagLst>
</file>

<file path=ppt/tags/tag3477.xml><?xml version="1.0" encoding="utf-8"?>
<p:tagLst xmlns:p="http://schemas.openxmlformats.org/presentationml/2006/main">
  <p:tag name="_INSTRUCTOR VIEW19C14C36-AC8E-43BC-9DB6-C2AAF774C7DC|PANE__TAG" val="_"/>
</p:tagLst>
</file>

<file path=ppt/tags/tag3478.xml><?xml version="1.0" encoding="utf-8"?>
<p:tagLst xmlns:p="http://schemas.openxmlformats.org/presentationml/2006/main">
  <p:tag name="_INSTRUCTOR VIEW19C14C36-AC8E-43BC-9DB6-C2AAF774C7DC|PANE__TAG" val="_"/>
</p:tagLst>
</file>

<file path=ppt/tags/tag3479.xml><?xml version="1.0" encoding="utf-8"?>
<p:tagLst xmlns:p="http://schemas.openxmlformats.org/presentationml/2006/main">
  <p:tag name="_INSTRUCTOR VIEW19C14C36-AC8E-43BC-9DB6-C2AAF774C7DC|PANE__TAG" val="_"/>
</p:tagLst>
</file>

<file path=ppt/tags/tag348.xml><?xml version="1.0" encoding="utf-8"?>
<p:tagLst xmlns:p="http://schemas.openxmlformats.org/presentationml/2006/main">
  <p:tag name="_INSTRUCTOR VIEW19C14C36-AC8E-43BC-9DB6-C2AAF774C7DC|PANE__TAG" val="_"/>
</p:tagLst>
</file>

<file path=ppt/tags/tag3480.xml><?xml version="1.0" encoding="utf-8"?>
<p:tagLst xmlns:p="http://schemas.openxmlformats.org/presentationml/2006/main">
  <p:tag name="_INSTRUCTOR VIEW19C14C36-AC8E-43BC-9DB6-C2AAF774C7DC|PANE__TAG" val="_"/>
</p:tagLst>
</file>

<file path=ppt/tags/tag3481.xml><?xml version="1.0" encoding="utf-8"?>
<p:tagLst xmlns:p="http://schemas.openxmlformats.org/presentationml/2006/main">
  <p:tag name="_INSTRUCTOR VIEW19C14C36-AC8E-43BC-9DB6-C2AAF774C7DC|PANE__TAG" val="_"/>
</p:tagLst>
</file>

<file path=ppt/tags/tag3482.xml><?xml version="1.0" encoding="utf-8"?>
<p:tagLst xmlns:p="http://schemas.openxmlformats.org/presentationml/2006/main">
  <p:tag name="_INSTRUCTOR VIEW19C14C36-AC8E-43BC-9DB6-C2AAF774C7DC|PANE__TAG" val="_"/>
</p:tagLst>
</file>

<file path=ppt/tags/tag3483.xml><?xml version="1.0" encoding="utf-8"?>
<p:tagLst xmlns:p="http://schemas.openxmlformats.org/presentationml/2006/main">
  <p:tag name="_INSTRUCTOR VIEW19C14C36-AC8E-43BC-9DB6-C2AAF774C7DC|PANE__TAG" val="_"/>
</p:tagLst>
</file>

<file path=ppt/tags/tag3484.xml><?xml version="1.0" encoding="utf-8"?>
<p:tagLst xmlns:p="http://schemas.openxmlformats.org/presentationml/2006/main">
  <p:tag name="_INSTRUCTOR VIEW19C14C36-AC8E-43BC-9DB6-C2AAF774C7DC|PANE__TAG" val="_"/>
</p:tagLst>
</file>

<file path=ppt/tags/tag3485.xml><?xml version="1.0" encoding="utf-8"?>
<p:tagLst xmlns:p="http://schemas.openxmlformats.org/presentationml/2006/main">
  <p:tag name="_INSTRUCTOR VIEW19C14C36-AC8E-43BC-9DB6-C2AAF774C7DC|PANE__TAG" val="_"/>
</p:tagLst>
</file>

<file path=ppt/tags/tag3486.xml><?xml version="1.0" encoding="utf-8"?>
<p:tagLst xmlns:p="http://schemas.openxmlformats.org/presentationml/2006/main">
  <p:tag name="_INSTRUCTOR VIEW19C14C36-AC8E-43BC-9DB6-C2AAF774C7DC|PANE__TAG" val="_"/>
</p:tagLst>
</file>

<file path=ppt/tags/tag3487.xml><?xml version="1.0" encoding="utf-8"?>
<p:tagLst xmlns:p="http://schemas.openxmlformats.org/presentationml/2006/main">
  <p:tag name="_INSTRUCTOR VIEW19C14C36-AC8E-43BC-9DB6-C2AAF774C7DC|PANE__TAG" val="_"/>
</p:tagLst>
</file>

<file path=ppt/tags/tag3488.xml><?xml version="1.0" encoding="utf-8"?>
<p:tagLst xmlns:p="http://schemas.openxmlformats.org/presentationml/2006/main">
  <p:tag name="_INSTRUCTOR VIEW19C14C36-AC8E-43BC-9DB6-C2AAF774C7DC|PANE__TAG" val="_"/>
</p:tagLst>
</file>

<file path=ppt/tags/tag3489.xml><?xml version="1.0" encoding="utf-8"?>
<p:tagLst xmlns:p="http://schemas.openxmlformats.org/presentationml/2006/main">
  <p:tag name="_INSTRUCTOR VIEW19C14C36-AC8E-43BC-9DB6-C2AAF774C7DC|PANE__TAG" val="_"/>
</p:tagLst>
</file>

<file path=ppt/tags/tag349.xml><?xml version="1.0" encoding="utf-8"?>
<p:tagLst xmlns:p="http://schemas.openxmlformats.org/presentationml/2006/main">
  <p:tag name="_INSTRUCTOR VIEW19C14C36-AC8E-43BC-9DB6-C2AAF774C7DC|PANE__TAG" val="_"/>
</p:tagLst>
</file>

<file path=ppt/tags/tag3490.xml><?xml version="1.0" encoding="utf-8"?>
<p:tagLst xmlns:p="http://schemas.openxmlformats.org/presentationml/2006/main">
  <p:tag name="_INSTRUCTOR VIEW19C14C36-AC8E-43BC-9DB6-C2AAF774C7DC|PANE__TAG" val="_"/>
</p:tagLst>
</file>

<file path=ppt/tags/tag3491.xml><?xml version="1.0" encoding="utf-8"?>
<p:tagLst xmlns:p="http://schemas.openxmlformats.org/presentationml/2006/main">
  <p:tag name="_INSTRUCTOR VIEW19C14C36-AC8E-43BC-9DB6-C2AAF774C7DC|PANE__TAG" val="_"/>
</p:tagLst>
</file>

<file path=ppt/tags/tag3492.xml><?xml version="1.0" encoding="utf-8"?>
<p:tagLst xmlns:p="http://schemas.openxmlformats.org/presentationml/2006/main">
  <p:tag name="_INSTRUCTOR VIEW19C14C36-AC8E-43BC-9DB6-C2AAF774C7DC|PANE__TAG" val="_"/>
</p:tagLst>
</file>

<file path=ppt/tags/tag3493.xml><?xml version="1.0" encoding="utf-8"?>
<p:tagLst xmlns:p="http://schemas.openxmlformats.org/presentationml/2006/main">
  <p:tag name="_INSTRUCTOR VIEW19C14C36-AC8E-43BC-9DB6-C2AAF774C7DC|PANE__TAG" val="_"/>
</p:tagLst>
</file>

<file path=ppt/tags/tag3494.xml><?xml version="1.0" encoding="utf-8"?>
<p:tagLst xmlns:p="http://schemas.openxmlformats.org/presentationml/2006/main">
  <p:tag name="_INSTRUCTOR VIEW19C14C36-AC8E-43BC-9DB6-C2AAF774C7DC|PANE__TAG" val="_"/>
</p:tagLst>
</file>

<file path=ppt/tags/tag3495.xml><?xml version="1.0" encoding="utf-8"?>
<p:tagLst xmlns:p="http://schemas.openxmlformats.org/presentationml/2006/main">
  <p:tag name="_INSTRUCTOR VIEW19C14C36-AC8E-43BC-9DB6-C2AAF774C7DC|PANE__TAG" val="_"/>
</p:tagLst>
</file>

<file path=ppt/tags/tag3496.xml><?xml version="1.0" encoding="utf-8"?>
<p:tagLst xmlns:p="http://schemas.openxmlformats.org/presentationml/2006/main">
  <p:tag name="_INSTRUCTOR VIEW19C14C36-AC8E-43BC-9DB6-C2AAF774C7DC|PANE__TAG" val="_"/>
</p:tagLst>
</file>

<file path=ppt/tags/tag3497.xml><?xml version="1.0" encoding="utf-8"?>
<p:tagLst xmlns:p="http://schemas.openxmlformats.org/presentationml/2006/main">
  <p:tag name="_INSTRUCTOR VIEW19C14C36-AC8E-43BC-9DB6-C2AAF774C7DC|PANE__TAG" val="_"/>
</p:tagLst>
</file>

<file path=ppt/tags/tag3498.xml><?xml version="1.0" encoding="utf-8"?>
<p:tagLst xmlns:p="http://schemas.openxmlformats.org/presentationml/2006/main">
  <p:tag name="_INSTRUCTOR VIEW19C14C36-AC8E-43BC-9DB6-C2AAF774C7DC|PANE__TAG" val="_"/>
</p:tagLst>
</file>

<file path=ppt/tags/tag3499.xml><?xml version="1.0" encoding="utf-8"?>
<p:tagLst xmlns:p="http://schemas.openxmlformats.org/presentationml/2006/main">
  <p:tag name="_INSTRUCTOR VIEW19C14C36-AC8E-43BC-9DB6-C2AAF774C7DC|PANE__TAG" val="_"/>
</p:tagLst>
</file>

<file path=ppt/tags/tag35.xml><?xml version="1.0" encoding="utf-8"?>
<p:tagLst xmlns:p="http://schemas.openxmlformats.org/presentationml/2006/main">
  <p:tag name="_INSTRUCTOR VIEW19C14C36-AC8E-43BC-9DB6-C2AAF774C7DC|PANE__TAG" val="_"/>
</p:tagLst>
</file>

<file path=ppt/tags/tag350.xml><?xml version="1.0" encoding="utf-8"?>
<p:tagLst xmlns:p="http://schemas.openxmlformats.org/presentationml/2006/main">
  <p:tag name="_INSTRUCTOR VIEW19C14C36-AC8E-43BC-9DB6-C2AAF774C7DC|PANE__TAG" val="_"/>
</p:tagLst>
</file>

<file path=ppt/tags/tag3500.xml><?xml version="1.0" encoding="utf-8"?>
<p:tagLst xmlns:p="http://schemas.openxmlformats.org/presentationml/2006/main">
  <p:tag name="_INSTRUCTOR VIEW19C14C36-AC8E-43BC-9DB6-C2AAF774C7DC|PANE__TAG" val="_"/>
</p:tagLst>
</file>

<file path=ppt/tags/tag3501.xml><?xml version="1.0" encoding="utf-8"?>
<p:tagLst xmlns:p="http://schemas.openxmlformats.org/presentationml/2006/main">
  <p:tag name="_INSTRUCTOR VIEW19C14C36-AC8E-43BC-9DB6-C2AAF774C7DC|PANE__TAG" val="_"/>
</p:tagLst>
</file>

<file path=ppt/tags/tag3502.xml><?xml version="1.0" encoding="utf-8"?>
<p:tagLst xmlns:p="http://schemas.openxmlformats.org/presentationml/2006/main">
  <p:tag name="_INSTRUCTOR VIEW19C14C36-AC8E-43BC-9DB6-C2AAF774C7DC|PANE__TAG" val="_"/>
</p:tagLst>
</file>

<file path=ppt/tags/tag3503.xml><?xml version="1.0" encoding="utf-8"?>
<p:tagLst xmlns:p="http://schemas.openxmlformats.org/presentationml/2006/main">
  <p:tag name="_INSTRUCTOR VIEW19C14C36-AC8E-43BC-9DB6-C2AAF774C7DC|PANE__TAG" val="_"/>
</p:tagLst>
</file>

<file path=ppt/tags/tag3504.xml><?xml version="1.0" encoding="utf-8"?>
<p:tagLst xmlns:p="http://schemas.openxmlformats.org/presentationml/2006/main">
  <p:tag name="_INSTRUCTOR VIEW19C14C36-AC8E-43BC-9DB6-C2AAF774C7DC|PANE__TAG" val="_"/>
</p:tagLst>
</file>

<file path=ppt/tags/tag3505.xml><?xml version="1.0" encoding="utf-8"?>
<p:tagLst xmlns:p="http://schemas.openxmlformats.org/presentationml/2006/main">
  <p:tag name="_INSTRUCTOR VIEW19C14C36-AC8E-43BC-9DB6-C2AAF774C7DC|PANE__TAG" val="_"/>
</p:tagLst>
</file>

<file path=ppt/tags/tag3506.xml><?xml version="1.0" encoding="utf-8"?>
<p:tagLst xmlns:p="http://schemas.openxmlformats.org/presentationml/2006/main">
  <p:tag name="_INSTRUCTOR VIEW19C14C36-AC8E-43BC-9DB6-C2AAF774C7DC|PANE__TAG" val="_"/>
</p:tagLst>
</file>

<file path=ppt/tags/tag3507.xml><?xml version="1.0" encoding="utf-8"?>
<p:tagLst xmlns:p="http://schemas.openxmlformats.org/presentationml/2006/main">
  <p:tag name="_INSTRUCTOR VIEW19C14C36-AC8E-43BC-9DB6-C2AAF774C7DC|PANE__TAG" val="_"/>
</p:tagLst>
</file>

<file path=ppt/tags/tag3508.xml><?xml version="1.0" encoding="utf-8"?>
<p:tagLst xmlns:p="http://schemas.openxmlformats.org/presentationml/2006/main">
  <p:tag name="_INSTRUCTOR VIEW19C14C36-AC8E-43BC-9DB6-C2AAF774C7DC|PANE__TAG" val="_"/>
</p:tagLst>
</file>

<file path=ppt/tags/tag3509.xml><?xml version="1.0" encoding="utf-8"?>
<p:tagLst xmlns:p="http://schemas.openxmlformats.org/presentationml/2006/main">
  <p:tag name="_INSTRUCTOR VIEW19C14C36-AC8E-43BC-9DB6-C2AAF774C7DC|PANE__TAG" val="_"/>
</p:tagLst>
</file>

<file path=ppt/tags/tag351.xml><?xml version="1.0" encoding="utf-8"?>
<p:tagLst xmlns:p="http://schemas.openxmlformats.org/presentationml/2006/main">
  <p:tag name="_INSTRUCTOR VIEW19C14C36-AC8E-43BC-9DB6-C2AAF774C7DC|PANE__TAG" val="_"/>
</p:tagLst>
</file>

<file path=ppt/tags/tag3510.xml><?xml version="1.0" encoding="utf-8"?>
<p:tagLst xmlns:p="http://schemas.openxmlformats.org/presentationml/2006/main">
  <p:tag name="_INSTRUCTOR VIEW19C14C36-AC8E-43BC-9DB6-C2AAF774C7DC|PANE__TAG" val="_"/>
</p:tagLst>
</file>

<file path=ppt/tags/tag3511.xml><?xml version="1.0" encoding="utf-8"?>
<p:tagLst xmlns:p="http://schemas.openxmlformats.org/presentationml/2006/main">
  <p:tag name="_INSTRUCTOR VIEW19C14C36-AC8E-43BC-9DB6-C2AAF774C7DC|PANE__TAG" val="_"/>
</p:tagLst>
</file>

<file path=ppt/tags/tag3512.xml><?xml version="1.0" encoding="utf-8"?>
<p:tagLst xmlns:p="http://schemas.openxmlformats.org/presentationml/2006/main">
  <p:tag name="_INSTRUCTOR VIEW19C14C36-AC8E-43BC-9DB6-C2AAF774C7DC|PANE__TAG" val="_"/>
</p:tagLst>
</file>

<file path=ppt/tags/tag3513.xml><?xml version="1.0" encoding="utf-8"?>
<p:tagLst xmlns:p="http://schemas.openxmlformats.org/presentationml/2006/main">
  <p:tag name="_INSTRUCTOR VIEW19C14C36-AC8E-43BC-9DB6-C2AAF774C7DC|PANE__TAG" val="_"/>
</p:tagLst>
</file>

<file path=ppt/tags/tag3514.xml><?xml version="1.0" encoding="utf-8"?>
<p:tagLst xmlns:p="http://schemas.openxmlformats.org/presentationml/2006/main">
  <p:tag name="_INSTRUCTOR VIEW19C14C36-AC8E-43BC-9DB6-C2AAF774C7DC|PANE__TAG" val="_"/>
</p:tagLst>
</file>

<file path=ppt/tags/tag3515.xml><?xml version="1.0" encoding="utf-8"?>
<p:tagLst xmlns:p="http://schemas.openxmlformats.org/presentationml/2006/main">
  <p:tag name="_INSTRUCTOR VIEW19C14C36-AC8E-43BC-9DB6-C2AAF774C7DC|PANE__TAG" val="_"/>
</p:tagLst>
</file>

<file path=ppt/tags/tag3516.xml><?xml version="1.0" encoding="utf-8"?>
<p:tagLst xmlns:p="http://schemas.openxmlformats.org/presentationml/2006/main">
  <p:tag name="_INSTRUCTOR VIEW19C14C36-AC8E-43BC-9DB6-C2AAF774C7DC|PANE__TAG" val="_"/>
</p:tagLst>
</file>

<file path=ppt/tags/tag3517.xml><?xml version="1.0" encoding="utf-8"?>
<p:tagLst xmlns:p="http://schemas.openxmlformats.org/presentationml/2006/main">
  <p:tag name="_INSTRUCTOR VIEW19C14C36-AC8E-43BC-9DB6-C2AAF774C7DC|PANE__TAG" val="_"/>
</p:tagLst>
</file>

<file path=ppt/tags/tag3518.xml><?xml version="1.0" encoding="utf-8"?>
<p:tagLst xmlns:p="http://schemas.openxmlformats.org/presentationml/2006/main">
  <p:tag name="_INSTRUCTOR VIEW19C14C36-AC8E-43BC-9DB6-C2AAF774C7DC|PANE__TAG" val="_"/>
</p:tagLst>
</file>

<file path=ppt/tags/tag3519.xml><?xml version="1.0" encoding="utf-8"?>
<p:tagLst xmlns:p="http://schemas.openxmlformats.org/presentationml/2006/main">
  <p:tag name="_INSTRUCTOR VIEW19C14C36-AC8E-43BC-9DB6-C2AAF774C7DC|PANE__TAG" val="_"/>
</p:tagLst>
</file>

<file path=ppt/tags/tag352.xml><?xml version="1.0" encoding="utf-8"?>
<p:tagLst xmlns:p="http://schemas.openxmlformats.org/presentationml/2006/main">
  <p:tag name="_INSTRUCTOR VIEW19C14C36-AC8E-43BC-9DB6-C2AAF774C7DC|PANE__TAG" val="_"/>
</p:tagLst>
</file>

<file path=ppt/tags/tag3520.xml><?xml version="1.0" encoding="utf-8"?>
<p:tagLst xmlns:p="http://schemas.openxmlformats.org/presentationml/2006/main">
  <p:tag name="_INSTRUCTOR VIEW19C14C36-AC8E-43BC-9DB6-C2AAF774C7DC|PANE__TAG" val="_"/>
</p:tagLst>
</file>

<file path=ppt/tags/tag3521.xml><?xml version="1.0" encoding="utf-8"?>
<p:tagLst xmlns:p="http://schemas.openxmlformats.org/presentationml/2006/main">
  <p:tag name="_INSTRUCTOR VIEW19C14C36-AC8E-43BC-9DB6-C2AAF774C7DC|PANE__TAG" val="_"/>
</p:tagLst>
</file>

<file path=ppt/tags/tag3522.xml><?xml version="1.0" encoding="utf-8"?>
<p:tagLst xmlns:p="http://schemas.openxmlformats.org/presentationml/2006/main">
  <p:tag name="_INSTRUCTOR VIEW19C14C36-AC8E-43BC-9DB6-C2AAF774C7DC|PANE__TAG" val="_"/>
</p:tagLst>
</file>

<file path=ppt/tags/tag3523.xml><?xml version="1.0" encoding="utf-8"?>
<p:tagLst xmlns:p="http://schemas.openxmlformats.org/presentationml/2006/main">
  <p:tag name="_INSTRUCTOR VIEW19C14C36-AC8E-43BC-9DB6-C2AAF774C7DC|PANE__TAG" val="_"/>
</p:tagLst>
</file>

<file path=ppt/tags/tag3524.xml><?xml version="1.0" encoding="utf-8"?>
<p:tagLst xmlns:p="http://schemas.openxmlformats.org/presentationml/2006/main">
  <p:tag name="_INSTRUCTOR VIEW19C14C36-AC8E-43BC-9DB6-C2AAF774C7DC|PANE__TAG" val="_"/>
</p:tagLst>
</file>

<file path=ppt/tags/tag3525.xml><?xml version="1.0" encoding="utf-8"?>
<p:tagLst xmlns:p="http://schemas.openxmlformats.org/presentationml/2006/main">
  <p:tag name="_INSTRUCTOR VIEW19C14C36-AC8E-43BC-9DB6-C2AAF774C7DC|PANE__TAG" val="_"/>
</p:tagLst>
</file>

<file path=ppt/tags/tag3526.xml><?xml version="1.0" encoding="utf-8"?>
<p:tagLst xmlns:p="http://schemas.openxmlformats.org/presentationml/2006/main">
  <p:tag name="_INSTRUCTOR VIEW19C14C36-AC8E-43BC-9DB6-C2AAF774C7DC|PANE__TAG" val="_"/>
</p:tagLst>
</file>

<file path=ppt/tags/tag3527.xml><?xml version="1.0" encoding="utf-8"?>
<p:tagLst xmlns:p="http://schemas.openxmlformats.org/presentationml/2006/main">
  <p:tag name="_INSTRUCTOR VIEW19C14C36-AC8E-43BC-9DB6-C2AAF774C7DC|PANE__TAG" val="_"/>
</p:tagLst>
</file>

<file path=ppt/tags/tag3528.xml><?xml version="1.0" encoding="utf-8"?>
<p:tagLst xmlns:p="http://schemas.openxmlformats.org/presentationml/2006/main">
  <p:tag name="_INSTRUCTOR VIEW19C14C36-AC8E-43BC-9DB6-C2AAF774C7DC|PANE__TAG" val="_"/>
</p:tagLst>
</file>

<file path=ppt/tags/tag3529.xml><?xml version="1.0" encoding="utf-8"?>
<p:tagLst xmlns:p="http://schemas.openxmlformats.org/presentationml/2006/main">
  <p:tag name="_INSTRUCTOR VIEW19C14C36-AC8E-43BC-9DB6-C2AAF774C7DC|PANE__TAG" val="_"/>
</p:tagLst>
</file>

<file path=ppt/tags/tag353.xml><?xml version="1.0" encoding="utf-8"?>
<p:tagLst xmlns:p="http://schemas.openxmlformats.org/presentationml/2006/main">
  <p:tag name="_INSTRUCTOR VIEW19C14C36-AC8E-43BC-9DB6-C2AAF774C7DC|PANE__TAG" val="_"/>
</p:tagLst>
</file>

<file path=ppt/tags/tag3530.xml><?xml version="1.0" encoding="utf-8"?>
<p:tagLst xmlns:p="http://schemas.openxmlformats.org/presentationml/2006/main">
  <p:tag name="_INSTRUCTOR VIEW19C14C36-AC8E-43BC-9DB6-C2AAF774C7DC|PANE__TAG" val="_"/>
</p:tagLst>
</file>

<file path=ppt/tags/tag3531.xml><?xml version="1.0" encoding="utf-8"?>
<p:tagLst xmlns:p="http://schemas.openxmlformats.org/presentationml/2006/main">
  <p:tag name="_INSTRUCTOR VIEW19C14C36-AC8E-43BC-9DB6-C2AAF774C7DC|PANE__TAG" val="_"/>
</p:tagLst>
</file>

<file path=ppt/tags/tag3532.xml><?xml version="1.0" encoding="utf-8"?>
<p:tagLst xmlns:p="http://schemas.openxmlformats.org/presentationml/2006/main">
  <p:tag name="_INSTRUCTOR VIEW19C14C36-AC8E-43BC-9DB6-C2AAF774C7DC|PANE__TAG" val="_"/>
</p:tagLst>
</file>

<file path=ppt/tags/tag3533.xml><?xml version="1.0" encoding="utf-8"?>
<p:tagLst xmlns:p="http://schemas.openxmlformats.org/presentationml/2006/main">
  <p:tag name="_INSTRUCTOR VIEW19C14C36-AC8E-43BC-9DB6-C2AAF774C7DC|PANE__TAG" val="_"/>
</p:tagLst>
</file>

<file path=ppt/tags/tag3534.xml><?xml version="1.0" encoding="utf-8"?>
<p:tagLst xmlns:p="http://schemas.openxmlformats.org/presentationml/2006/main">
  <p:tag name="_INSTRUCTOR VIEW19C14C36-AC8E-43BC-9DB6-C2AAF774C7DC|PANE__TAG" val="_"/>
</p:tagLst>
</file>

<file path=ppt/tags/tag3535.xml><?xml version="1.0" encoding="utf-8"?>
<p:tagLst xmlns:p="http://schemas.openxmlformats.org/presentationml/2006/main">
  <p:tag name="_INSTRUCTOR VIEW19C14C36-AC8E-43BC-9DB6-C2AAF774C7DC|PANE__TAG" val="_"/>
</p:tagLst>
</file>

<file path=ppt/tags/tag3536.xml><?xml version="1.0" encoding="utf-8"?>
<p:tagLst xmlns:p="http://schemas.openxmlformats.org/presentationml/2006/main">
  <p:tag name="_INSTRUCTOR VIEW19C14C36-AC8E-43BC-9DB6-C2AAF774C7DC|PANE__TAG" val="_"/>
</p:tagLst>
</file>

<file path=ppt/tags/tag3537.xml><?xml version="1.0" encoding="utf-8"?>
<p:tagLst xmlns:p="http://schemas.openxmlformats.org/presentationml/2006/main">
  <p:tag name="_INSTRUCTOR VIEW19C14C36-AC8E-43BC-9DB6-C2AAF774C7DC|PANE__TAG" val="_"/>
</p:tagLst>
</file>

<file path=ppt/tags/tag3538.xml><?xml version="1.0" encoding="utf-8"?>
<p:tagLst xmlns:p="http://schemas.openxmlformats.org/presentationml/2006/main">
  <p:tag name="_INSTRUCTOR VIEW19C14C36-AC8E-43BC-9DB6-C2AAF774C7DC|PANE__TAG" val="_"/>
</p:tagLst>
</file>

<file path=ppt/tags/tag3539.xml><?xml version="1.0" encoding="utf-8"?>
<p:tagLst xmlns:p="http://schemas.openxmlformats.org/presentationml/2006/main">
  <p:tag name="_INSTRUCTOR VIEW19C14C36-AC8E-43BC-9DB6-C2AAF774C7DC|PANE__TAG" val="_"/>
</p:tagLst>
</file>

<file path=ppt/tags/tag354.xml><?xml version="1.0" encoding="utf-8"?>
<p:tagLst xmlns:p="http://schemas.openxmlformats.org/presentationml/2006/main">
  <p:tag name="_INSTRUCTOR VIEW19C14C36-AC8E-43BC-9DB6-C2AAF774C7DC|PANE__TAG" val="_"/>
</p:tagLst>
</file>

<file path=ppt/tags/tag3540.xml><?xml version="1.0" encoding="utf-8"?>
<p:tagLst xmlns:p="http://schemas.openxmlformats.org/presentationml/2006/main">
  <p:tag name="_INSTRUCTOR VIEW19C14C36-AC8E-43BC-9DB6-C2AAF774C7DC|PANE__TAG" val="_"/>
</p:tagLst>
</file>

<file path=ppt/tags/tag3541.xml><?xml version="1.0" encoding="utf-8"?>
<p:tagLst xmlns:p="http://schemas.openxmlformats.org/presentationml/2006/main">
  <p:tag name="_INSTRUCTOR VIEW19C14C36-AC8E-43BC-9DB6-C2AAF774C7DC|PANE__TAG" val="_"/>
</p:tagLst>
</file>

<file path=ppt/tags/tag3542.xml><?xml version="1.0" encoding="utf-8"?>
<p:tagLst xmlns:p="http://schemas.openxmlformats.org/presentationml/2006/main">
  <p:tag name="_INSTRUCTOR VIEW19C14C36-AC8E-43BC-9DB6-C2AAF774C7DC|PANE__TAG" val="_"/>
</p:tagLst>
</file>

<file path=ppt/tags/tag3543.xml><?xml version="1.0" encoding="utf-8"?>
<p:tagLst xmlns:p="http://schemas.openxmlformats.org/presentationml/2006/main">
  <p:tag name="_INSTRUCTOR VIEW19C14C36-AC8E-43BC-9DB6-C2AAF774C7DC|PANE__TAG" val="_"/>
</p:tagLst>
</file>

<file path=ppt/tags/tag3544.xml><?xml version="1.0" encoding="utf-8"?>
<p:tagLst xmlns:p="http://schemas.openxmlformats.org/presentationml/2006/main">
  <p:tag name="_INSTRUCTOR VIEW19C14C36-AC8E-43BC-9DB6-C2AAF774C7DC|PANE__TAG" val="_"/>
</p:tagLst>
</file>

<file path=ppt/tags/tag3545.xml><?xml version="1.0" encoding="utf-8"?>
<p:tagLst xmlns:p="http://schemas.openxmlformats.org/presentationml/2006/main">
  <p:tag name="_INSTRUCTOR VIEW19C14C36-AC8E-43BC-9DB6-C2AAF774C7DC|PANE__TAG" val="_"/>
</p:tagLst>
</file>

<file path=ppt/tags/tag3546.xml><?xml version="1.0" encoding="utf-8"?>
<p:tagLst xmlns:p="http://schemas.openxmlformats.org/presentationml/2006/main">
  <p:tag name="_INSTRUCTOR VIEW19C14C36-AC8E-43BC-9DB6-C2AAF774C7DC|PANE__TAG" val="_"/>
</p:tagLst>
</file>

<file path=ppt/tags/tag3547.xml><?xml version="1.0" encoding="utf-8"?>
<p:tagLst xmlns:p="http://schemas.openxmlformats.org/presentationml/2006/main">
  <p:tag name="_INSTRUCTOR VIEW19C14C36-AC8E-43BC-9DB6-C2AAF774C7DC|PANE__TAG" val="_"/>
</p:tagLst>
</file>

<file path=ppt/tags/tag3548.xml><?xml version="1.0" encoding="utf-8"?>
<p:tagLst xmlns:p="http://schemas.openxmlformats.org/presentationml/2006/main">
  <p:tag name="_INSTRUCTOR VIEW19C14C36-AC8E-43BC-9DB6-C2AAF774C7DC|PANE__TAG" val="_"/>
</p:tagLst>
</file>

<file path=ppt/tags/tag3549.xml><?xml version="1.0" encoding="utf-8"?>
<p:tagLst xmlns:p="http://schemas.openxmlformats.org/presentationml/2006/main">
  <p:tag name="_INSTRUCTOR VIEW19C14C36-AC8E-43BC-9DB6-C2AAF774C7DC|PANE__TAG" val="_"/>
</p:tagLst>
</file>

<file path=ppt/tags/tag355.xml><?xml version="1.0" encoding="utf-8"?>
<p:tagLst xmlns:p="http://schemas.openxmlformats.org/presentationml/2006/main">
  <p:tag name="_INSTRUCTOR VIEW19C14C36-AC8E-43BC-9DB6-C2AAF774C7DC|PANE__TAG" val="_"/>
</p:tagLst>
</file>

<file path=ppt/tags/tag3550.xml><?xml version="1.0" encoding="utf-8"?>
<p:tagLst xmlns:p="http://schemas.openxmlformats.org/presentationml/2006/main">
  <p:tag name="_INSTRUCTOR VIEW19C14C36-AC8E-43BC-9DB6-C2AAF774C7DC|PANE__TAG" val="_"/>
</p:tagLst>
</file>

<file path=ppt/tags/tag3551.xml><?xml version="1.0" encoding="utf-8"?>
<p:tagLst xmlns:p="http://schemas.openxmlformats.org/presentationml/2006/main">
  <p:tag name="_INSTRUCTOR VIEW19C14C36-AC8E-43BC-9DB6-C2AAF774C7DC|PANE__TAG" val="_"/>
</p:tagLst>
</file>

<file path=ppt/tags/tag3552.xml><?xml version="1.0" encoding="utf-8"?>
<p:tagLst xmlns:p="http://schemas.openxmlformats.org/presentationml/2006/main">
  <p:tag name="_INSTRUCTOR VIEW19C14C36-AC8E-43BC-9DB6-C2AAF774C7DC|PANE__TAG" val="_"/>
</p:tagLst>
</file>

<file path=ppt/tags/tag3553.xml><?xml version="1.0" encoding="utf-8"?>
<p:tagLst xmlns:p="http://schemas.openxmlformats.org/presentationml/2006/main">
  <p:tag name="_INSTRUCTOR VIEW19C14C36-AC8E-43BC-9DB6-C2AAF774C7DC|PANE__TAG" val="_"/>
</p:tagLst>
</file>

<file path=ppt/tags/tag3554.xml><?xml version="1.0" encoding="utf-8"?>
<p:tagLst xmlns:p="http://schemas.openxmlformats.org/presentationml/2006/main">
  <p:tag name="_INSTRUCTOR VIEW19C14C36-AC8E-43BC-9DB6-C2AAF774C7DC|PANE__TAG" val="_"/>
</p:tagLst>
</file>

<file path=ppt/tags/tag3555.xml><?xml version="1.0" encoding="utf-8"?>
<p:tagLst xmlns:p="http://schemas.openxmlformats.org/presentationml/2006/main">
  <p:tag name="_INSTRUCTOR VIEW19C14C36-AC8E-43BC-9DB6-C2AAF774C7DC|PANE__TAG" val="_"/>
</p:tagLst>
</file>

<file path=ppt/tags/tag3556.xml><?xml version="1.0" encoding="utf-8"?>
<p:tagLst xmlns:p="http://schemas.openxmlformats.org/presentationml/2006/main">
  <p:tag name="_INSTRUCTOR VIEW19C14C36-AC8E-43BC-9DB6-C2AAF774C7DC|PANE__TAG" val="_"/>
</p:tagLst>
</file>

<file path=ppt/tags/tag3557.xml><?xml version="1.0" encoding="utf-8"?>
<p:tagLst xmlns:p="http://schemas.openxmlformats.org/presentationml/2006/main">
  <p:tag name="_INSTRUCTOR VIEW19C14C36-AC8E-43BC-9DB6-C2AAF774C7DC|PANE__TAG" val="_"/>
</p:tagLst>
</file>

<file path=ppt/tags/tag3558.xml><?xml version="1.0" encoding="utf-8"?>
<p:tagLst xmlns:p="http://schemas.openxmlformats.org/presentationml/2006/main">
  <p:tag name="_INSTRUCTOR VIEW19C14C36-AC8E-43BC-9DB6-C2AAF774C7DC|PANE__TAG" val="_"/>
</p:tagLst>
</file>

<file path=ppt/tags/tag3559.xml><?xml version="1.0" encoding="utf-8"?>
<p:tagLst xmlns:p="http://schemas.openxmlformats.org/presentationml/2006/main">
  <p:tag name="_INSTRUCTOR VIEW19C14C36-AC8E-43BC-9DB6-C2AAF774C7DC|PANE__TAG" val="_"/>
</p:tagLst>
</file>

<file path=ppt/tags/tag356.xml><?xml version="1.0" encoding="utf-8"?>
<p:tagLst xmlns:p="http://schemas.openxmlformats.org/presentationml/2006/main">
  <p:tag name="_INSTRUCTOR VIEW19C14C36-AC8E-43BC-9DB6-C2AAF774C7DC|PANE__TAG" val="_"/>
</p:tagLst>
</file>

<file path=ppt/tags/tag3560.xml><?xml version="1.0" encoding="utf-8"?>
<p:tagLst xmlns:p="http://schemas.openxmlformats.org/presentationml/2006/main">
  <p:tag name="_INSTRUCTOR VIEW19C14C36-AC8E-43BC-9DB6-C2AAF774C7DC|PANE__TAG" val="_"/>
</p:tagLst>
</file>

<file path=ppt/tags/tag3561.xml><?xml version="1.0" encoding="utf-8"?>
<p:tagLst xmlns:p="http://schemas.openxmlformats.org/presentationml/2006/main">
  <p:tag name="_INSTRUCTOR VIEW19C14C36-AC8E-43BC-9DB6-C2AAF774C7DC|PANE__TAG" val="_"/>
</p:tagLst>
</file>

<file path=ppt/tags/tag3562.xml><?xml version="1.0" encoding="utf-8"?>
<p:tagLst xmlns:p="http://schemas.openxmlformats.org/presentationml/2006/main">
  <p:tag name="_INSTRUCTOR VIEW19C14C36-AC8E-43BC-9DB6-C2AAF774C7DC|PANE__TAG" val="_"/>
</p:tagLst>
</file>

<file path=ppt/tags/tag3563.xml><?xml version="1.0" encoding="utf-8"?>
<p:tagLst xmlns:p="http://schemas.openxmlformats.org/presentationml/2006/main">
  <p:tag name="_INSTRUCTOR VIEW19C14C36-AC8E-43BC-9DB6-C2AAF774C7DC|PANE__TAG" val="_"/>
</p:tagLst>
</file>

<file path=ppt/tags/tag3564.xml><?xml version="1.0" encoding="utf-8"?>
<p:tagLst xmlns:p="http://schemas.openxmlformats.org/presentationml/2006/main">
  <p:tag name="_INSTRUCTOR VIEW19C14C36-AC8E-43BC-9DB6-C2AAF774C7DC|PANE__TAG" val="_"/>
</p:tagLst>
</file>

<file path=ppt/tags/tag3565.xml><?xml version="1.0" encoding="utf-8"?>
<p:tagLst xmlns:p="http://schemas.openxmlformats.org/presentationml/2006/main">
  <p:tag name="_INSTRUCTOR VIEW19C14C36-AC8E-43BC-9DB6-C2AAF774C7DC|PANE__TAG" val="_"/>
</p:tagLst>
</file>

<file path=ppt/tags/tag3566.xml><?xml version="1.0" encoding="utf-8"?>
<p:tagLst xmlns:p="http://schemas.openxmlformats.org/presentationml/2006/main">
  <p:tag name="_INSTRUCTOR VIEW19C14C36-AC8E-43BC-9DB6-C2AAF774C7DC|PANE__TAG" val="_"/>
</p:tagLst>
</file>

<file path=ppt/tags/tag3567.xml><?xml version="1.0" encoding="utf-8"?>
<p:tagLst xmlns:p="http://schemas.openxmlformats.org/presentationml/2006/main">
  <p:tag name="_INSTRUCTOR VIEW19C14C36-AC8E-43BC-9DB6-C2AAF774C7DC|PANE__TAG" val="_"/>
</p:tagLst>
</file>

<file path=ppt/tags/tag3568.xml><?xml version="1.0" encoding="utf-8"?>
<p:tagLst xmlns:p="http://schemas.openxmlformats.org/presentationml/2006/main">
  <p:tag name="_INSTRUCTOR VIEW19C14C36-AC8E-43BC-9DB6-C2AAF774C7DC|PANE__TAG" val="_"/>
</p:tagLst>
</file>

<file path=ppt/tags/tag3569.xml><?xml version="1.0" encoding="utf-8"?>
<p:tagLst xmlns:p="http://schemas.openxmlformats.org/presentationml/2006/main">
  <p:tag name="_INSTRUCTOR VIEW19C14C36-AC8E-43BC-9DB6-C2AAF774C7DC|PANE__TAG" val="_"/>
</p:tagLst>
</file>

<file path=ppt/tags/tag357.xml><?xml version="1.0" encoding="utf-8"?>
<p:tagLst xmlns:p="http://schemas.openxmlformats.org/presentationml/2006/main">
  <p:tag name="_INSTRUCTOR VIEW19C14C36-AC8E-43BC-9DB6-C2AAF774C7DC|PANE__TAG" val="_"/>
</p:tagLst>
</file>

<file path=ppt/tags/tag3570.xml><?xml version="1.0" encoding="utf-8"?>
<p:tagLst xmlns:p="http://schemas.openxmlformats.org/presentationml/2006/main">
  <p:tag name="_INSTRUCTOR VIEW19C14C36-AC8E-43BC-9DB6-C2AAF774C7DC|PANE__TAG" val="_"/>
</p:tagLst>
</file>

<file path=ppt/tags/tag3571.xml><?xml version="1.0" encoding="utf-8"?>
<p:tagLst xmlns:p="http://schemas.openxmlformats.org/presentationml/2006/main">
  <p:tag name="_INSTRUCTOR VIEW19C14C36-AC8E-43BC-9DB6-C2AAF774C7DC|PANE__TAG" val="_"/>
</p:tagLst>
</file>

<file path=ppt/tags/tag3572.xml><?xml version="1.0" encoding="utf-8"?>
<p:tagLst xmlns:p="http://schemas.openxmlformats.org/presentationml/2006/main">
  <p:tag name="_INSTRUCTOR VIEW19C14C36-AC8E-43BC-9DB6-C2AAF774C7DC|PANE__TAG" val="_"/>
</p:tagLst>
</file>

<file path=ppt/tags/tag3573.xml><?xml version="1.0" encoding="utf-8"?>
<p:tagLst xmlns:p="http://schemas.openxmlformats.org/presentationml/2006/main">
  <p:tag name="_INSTRUCTOR VIEW19C14C36-AC8E-43BC-9DB6-C2AAF774C7DC|PANE__TAG" val="_"/>
</p:tagLst>
</file>

<file path=ppt/tags/tag3574.xml><?xml version="1.0" encoding="utf-8"?>
<p:tagLst xmlns:p="http://schemas.openxmlformats.org/presentationml/2006/main">
  <p:tag name="_INSTRUCTOR VIEW19C14C36-AC8E-43BC-9DB6-C2AAF774C7DC|PANE__TAG" val="_"/>
</p:tagLst>
</file>

<file path=ppt/tags/tag3575.xml><?xml version="1.0" encoding="utf-8"?>
<p:tagLst xmlns:p="http://schemas.openxmlformats.org/presentationml/2006/main">
  <p:tag name="_INSTRUCTOR VIEW19C14C36-AC8E-43BC-9DB6-C2AAF774C7DC|PANE__TAG" val="_"/>
</p:tagLst>
</file>

<file path=ppt/tags/tag3576.xml><?xml version="1.0" encoding="utf-8"?>
<p:tagLst xmlns:p="http://schemas.openxmlformats.org/presentationml/2006/main">
  <p:tag name="_INSTRUCTOR VIEW19C14C36-AC8E-43BC-9DB6-C2AAF774C7DC|PANE__TAG" val="_"/>
</p:tagLst>
</file>

<file path=ppt/tags/tag3577.xml><?xml version="1.0" encoding="utf-8"?>
<p:tagLst xmlns:p="http://schemas.openxmlformats.org/presentationml/2006/main">
  <p:tag name="_INSTRUCTOR VIEW19C14C36-AC8E-43BC-9DB6-C2AAF774C7DC|PANE__TAG" val="_"/>
</p:tagLst>
</file>

<file path=ppt/tags/tag3578.xml><?xml version="1.0" encoding="utf-8"?>
<p:tagLst xmlns:p="http://schemas.openxmlformats.org/presentationml/2006/main">
  <p:tag name="_INSTRUCTOR VIEW19C14C36-AC8E-43BC-9DB6-C2AAF774C7DC|PANE__TAG" val="_"/>
</p:tagLst>
</file>

<file path=ppt/tags/tag3579.xml><?xml version="1.0" encoding="utf-8"?>
<p:tagLst xmlns:p="http://schemas.openxmlformats.org/presentationml/2006/main">
  <p:tag name="_INSTRUCTOR VIEW19C14C36-AC8E-43BC-9DB6-C2AAF774C7DC|PANE__TAG" val="_"/>
</p:tagLst>
</file>

<file path=ppt/tags/tag358.xml><?xml version="1.0" encoding="utf-8"?>
<p:tagLst xmlns:p="http://schemas.openxmlformats.org/presentationml/2006/main">
  <p:tag name="_INSTRUCTOR VIEW19C14C36-AC8E-43BC-9DB6-C2AAF774C7DC|PANE__TAG" val="_"/>
</p:tagLst>
</file>

<file path=ppt/tags/tag3580.xml><?xml version="1.0" encoding="utf-8"?>
<p:tagLst xmlns:p="http://schemas.openxmlformats.org/presentationml/2006/main">
  <p:tag name="_INSTRUCTOR VIEW19C14C36-AC8E-43BC-9DB6-C2AAF774C7DC|PANE__TAG" val="_"/>
</p:tagLst>
</file>

<file path=ppt/tags/tag3581.xml><?xml version="1.0" encoding="utf-8"?>
<p:tagLst xmlns:p="http://schemas.openxmlformats.org/presentationml/2006/main">
  <p:tag name="_INSTRUCTOR VIEW19C14C36-AC8E-43BC-9DB6-C2AAF774C7DC|PANE__TAG" val="_"/>
</p:tagLst>
</file>

<file path=ppt/tags/tag3582.xml><?xml version="1.0" encoding="utf-8"?>
<p:tagLst xmlns:p="http://schemas.openxmlformats.org/presentationml/2006/main">
  <p:tag name="_INSTRUCTOR VIEW19C14C36-AC8E-43BC-9DB6-C2AAF774C7DC|PANE__TAG" val="_"/>
</p:tagLst>
</file>

<file path=ppt/tags/tag3583.xml><?xml version="1.0" encoding="utf-8"?>
<p:tagLst xmlns:p="http://schemas.openxmlformats.org/presentationml/2006/main">
  <p:tag name="_INSTRUCTOR VIEW19C14C36-AC8E-43BC-9DB6-C2AAF774C7DC|PANE__TAG" val="_"/>
</p:tagLst>
</file>

<file path=ppt/tags/tag3584.xml><?xml version="1.0" encoding="utf-8"?>
<p:tagLst xmlns:p="http://schemas.openxmlformats.org/presentationml/2006/main">
  <p:tag name="_INSTRUCTOR VIEW19C14C36-AC8E-43BC-9DB6-C2AAF774C7DC|PANE__TAG" val="_"/>
</p:tagLst>
</file>

<file path=ppt/tags/tag3585.xml><?xml version="1.0" encoding="utf-8"?>
<p:tagLst xmlns:p="http://schemas.openxmlformats.org/presentationml/2006/main">
  <p:tag name="_INSTRUCTOR VIEW19C14C36-AC8E-43BC-9DB6-C2AAF774C7DC|PANE__TAG" val="_"/>
</p:tagLst>
</file>

<file path=ppt/tags/tag3586.xml><?xml version="1.0" encoding="utf-8"?>
<p:tagLst xmlns:p="http://schemas.openxmlformats.org/presentationml/2006/main">
  <p:tag name="_INSTRUCTOR VIEW19C14C36-AC8E-43BC-9DB6-C2AAF774C7DC|PANE__TAG" val="_"/>
</p:tagLst>
</file>

<file path=ppt/tags/tag3587.xml><?xml version="1.0" encoding="utf-8"?>
<p:tagLst xmlns:p="http://schemas.openxmlformats.org/presentationml/2006/main">
  <p:tag name="_INSTRUCTOR VIEW19C14C36-AC8E-43BC-9DB6-C2AAF774C7DC|PANE__TAG" val="_"/>
</p:tagLst>
</file>

<file path=ppt/tags/tag3588.xml><?xml version="1.0" encoding="utf-8"?>
<p:tagLst xmlns:p="http://schemas.openxmlformats.org/presentationml/2006/main">
  <p:tag name="_INSTRUCTOR VIEW19C14C36-AC8E-43BC-9DB6-C2AAF774C7DC|PANE__TAG" val="_"/>
</p:tagLst>
</file>

<file path=ppt/tags/tag3589.xml><?xml version="1.0" encoding="utf-8"?>
<p:tagLst xmlns:p="http://schemas.openxmlformats.org/presentationml/2006/main">
  <p:tag name="_INSTRUCTOR VIEW19C14C36-AC8E-43BC-9DB6-C2AAF774C7DC|PANE__TAG" val="_"/>
</p:tagLst>
</file>

<file path=ppt/tags/tag359.xml><?xml version="1.0" encoding="utf-8"?>
<p:tagLst xmlns:p="http://schemas.openxmlformats.org/presentationml/2006/main">
  <p:tag name="_INSTRUCTOR VIEW19C14C36-AC8E-43BC-9DB6-C2AAF774C7DC|PANE__TAG" val="_"/>
</p:tagLst>
</file>

<file path=ppt/tags/tag3590.xml><?xml version="1.0" encoding="utf-8"?>
<p:tagLst xmlns:p="http://schemas.openxmlformats.org/presentationml/2006/main">
  <p:tag name="_INSTRUCTOR VIEW19C14C36-AC8E-43BC-9DB6-C2AAF774C7DC|PANE__TAG" val="_"/>
</p:tagLst>
</file>

<file path=ppt/tags/tag3591.xml><?xml version="1.0" encoding="utf-8"?>
<p:tagLst xmlns:p="http://schemas.openxmlformats.org/presentationml/2006/main">
  <p:tag name="_INSTRUCTOR VIEW19C14C36-AC8E-43BC-9DB6-C2AAF774C7DC|PANE__TAG" val="_"/>
</p:tagLst>
</file>

<file path=ppt/tags/tag3592.xml><?xml version="1.0" encoding="utf-8"?>
<p:tagLst xmlns:p="http://schemas.openxmlformats.org/presentationml/2006/main">
  <p:tag name="_INSTRUCTOR VIEW19C14C36-AC8E-43BC-9DB6-C2AAF774C7DC|PANE__TAG" val="_"/>
</p:tagLst>
</file>

<file path=ppt/tags/tag3593.xml><?xml version="1.0" encoding="utf-8"?>
<p:tagLst xmlns:p="http://schemas.openxmlformats.org/presentationml/2006/main">
  <p:tag name="_INSTRUCTOR VIEW19C14C36-AC8E-43BC-9DB6-C2AAF774C7DC|PANE__TAG" val="_"/>
</p:tagLst>
</file>

<file path=ppt/tags/tag3594.xml><?xml version="1.0" encoding="utf-8"?>
<p:tagLst xmlns:p="http://schemas.openxmlformats.org/presentationml/2006/main">
  <p:tag name="_INSTRUCTOR VIEW19C14C36-AC8E-43BC-9DB6-C2AAF774C7DC|PANE__TAG" val="_"/>
</p:tagLst>
</file>

<file path=ppt/tags/tag3595.xml><?xml version="1.0" encoding="utf-8"?>
<p:tagLst xmlns:p="http://schemas.openxmlformats.org/presentationml/2006/main">
  <p:tag name="_INSTRUCTOR VIEW19C14C36-AC8E-43BC-9DB6-C2AAF774C7DC|PANE__TAG" val="_"/>
</p:tagLst>
</file>

<file path=ppt/tags/tag3596.xml><?xml version="1.0" encoding="utf-8"?>
<p:tagLst xmlns:p="http://schemas.openxmlformats.org/presentationml/2006/main">
  <p:tag name="_INSTRUCTOR VIEW19C14C36-AC8E-43BC-9DB6-C2AAF774C7DC|PANE__TAG" val="_"/>
</p:tagLst>
</file>

<file path=ppt/tags/tag3597.xml><?xml version="1.0" encoding="utf-8"?>
<p:tagLst xmlns:p="http://schemas.openxmlformats.org/presentationml/2006/main">
  <p:tag name="_INSTRUCTOR VIEW19C14C36-AC8E-43BC-9DB6-C2AAF774C7DC|PANE__TAG" val="_"/>
</p:tagLst>
</file>

<file path=ppt/tags/tag3598.xml><?xml version="1.0" encoding="utf-8"?>
<p:tagLst xmlns:p="http://schemas.openxmlformats.org/presentationml/2006/main">
  <p:tag name="_INSTRUCTOR VIEW19C14C36-AC8E-43BC-9DB6-C2AAF774C7DC|PANE__TAG" val="_"/>
</p:tagLst>
</file>

<file path=ppt/tags/tag3599.xml><?xml version="1.0" encoding="utf-8"?>
<p:tagLst xmlns:p="http://schemas.openxmlformats.org/presentationml/2006/main">
  <p:tag name="_INSTRUCTOR VIEW19C14C36-AC8E-43BC-9DB6-C2AAF774C7DC|PANE__TAG" val="_"/>
</p:tagLst>
</file>

<file path=ppt/tags/tag36.xml><?xml version="1.0" encoding="utf-8"?>
<p:tagLst xmlns:p="http://schemas.openxmlformats.org/presentationml/2006/main">
  <p:tag name="_INSTRUCTOR VIEW19C14C36-AC8E-43BC-9DB6-C2AAF774C7DC|PANE__TAG" val="_"/>
</p:tagLst>
</file>

<file path=ppt/tags/tag360.xml><?xml version="1.0" encoding="utf-8"?>
<p:tagLst xmlns:p="http://schemas.openxmlformats.org/presentationml/2006/main">
  <p:tag name="_INSTRUCTOR VIEW19C14C36-AC8E-43BC-9DB6-C2AAF774C7DC|PANE__TAG" val="_"/>
</p:tagLst>
</file>

<file path=ppt/tags/tag3600.xml><?xml version="1.0" encoding="utf-8"?>
<p:tagLst xmlns:p="http://schemas.openxmlformats.org/presentationml/2006/main">
  <p:tag name="_INSTRUCTOR VIEW19C14C36-AC8E-43BC-9DB6-C2AAF774C7DC|PANE__TAG" val="_"/>
</p:tagLst>
</file>

<file path=ppt/tags/tag3601.xml><?xml version="1.0" encoding="utf-8"?>
<p:tagLst xmlns:p="http://schemas.openxmlformats.org/presentationml/2006/main">
  <p:tag name="_INSTRUCTOR VIEW19C14C36-AC8E-43BC-9DB6-C2AAF774C7DC|PANE__TAG" val="_"/>
</p:tagLst>
</file>

<file path=ppt/tags/tag3602.xml><?xml version="1.0" encoding="utf-8"?>
<p:tagLst xmlns:p="http://schemas.openxmlformats.org/presentationml/2006/main">
  <p:tag name="_INSTRUCTOR VIEW19C14C36-AC8E-43BC-9DB6-C2AAF774C7DC|PANE__TAG" val="_"/>
</p:tagLst>
</file>

<file path=ppt/tags/tag3603.xml><?xml version="1.0" encoding="utf-8"?>
<p:tagLst xmlns:p="http://schemas.openxmlformats.org/presentationml/2006/main">
  <p:tag name="_INSTRUCTOR VIEW19C14C36-AC8E-43BC-9DB6-C2AAF774C7DC|PANE__TAG" val="_"/>
</p:tagLst>
</file>

<file path=ppt/tags/tag3604.xml><?xml version="1.0" encoding="utf-8"?>
<p:tagLst xmlns:p="http://schemas.openxmlformats.org/presentationml/2006/main">
  <p:tag name="_INSTRUCTOR VIEW19C14C36-AC8E-43BC-9DB6-C2AAF774C7DC|PANE__TAG" val="_"/>
</p:tagLst>
</file>

<file path=ppt/tags/tag3605.xml><?xml version="1.0" encoding="utf-8"?>
<p:tagLst xmlns:p="http://schemas.openxmlformats.org/presentationml/2006/main">
  <p:tag name="_INSTRUCTOR VIEW19C14C36-AC8E-43BC-9DB6-C2AAF774C7DC|PANE__TAG" val="_"/>
</p:tagLst>
</file>

<file path=ppt/tags/tag3606.xml><?xml version="1.0" encoding="utf-8"?>
<p:tagLst xmlns:p="http://schemas.openxmlformats.org/presentationml/2006/main">
  <p:tag name="_INSTRUCTOR VIEW19C14C36-AC8E-43BC-9DB6-C2AAF774C7DC|PANE__TAG" val="_"/>
</p:tagLst>
</file>

<file path=ppt/tags/tag3607.xml><?xml version="1.0" encoding="utf-8"?>
<p:tagLst xmlns:p="http://schemas.openxmlformats.org/presentationml/2006/main">
  <p:tag name="_INSTRUCTOR VIEW19C14C36-AC8E-43BC-9DB6-C2AAF774C7DC|PANE__TAG" val="_"/>
</p:tagLst>
</file>

<file path=ppt/tags/tag3608.xml><?xml version="1.0" encoding="utf-8"?>
<p:tagLst xmlns:p="http://schemas.openxmlformats.org/presentationml/2006/main">
  <p:tag name="_INSTRUCTOR VIEW19C14C36-AC8E-43BC-9DB6-C2AAF774C7DC|PANE__TAG" val="_"/>
</p:tagLst>
</file>

<file path=ppt/tags/tag3609.xml><?xml version="1.0" encoding="utf-8"?>
<p:tagLst xmlns:p="http://schemas.openxmlformats.org/presentationml/2006/main">
  <p:tag name="_INSTRUCTOR VIEW19C14C36-AC8E-43BC-9DB6-C2AAF774C7DC|PANE__TAG" val="_"/>
</p:tagLst>
</file>

<file path=ppt/tags/tag361.xml><?xml version="1.0" encoding="utf-8"?>
<p:tagLst xmlns:p="http://schemas.openxmlformats.org/presentationml/2006/main">
  <p:tag name="_INSTRUCTOR VIEW19C14C36-AC8E-43BC-9DB6-C2AAF774C7DC|PANE__TAG" val="_"/>
</p:tagLst>
</file>

<file path=ppt/tags/tag3610.xml><?xml version="1.0" encoding="utf-8"?>
<p:tagLst xmlns:p="http://schemas.openxmlformats.org/presentationml/2006/main">
  <p:tag name="_INSTRUCTOR VIEW19C14C36-AC8E-43BC-9DB6-C2AAF774C7DC|PANE__TAG" val="_"/>
</p:tagLst>
</file>

<file path=ppt/tags/tag3611.xml><?xml version="1.0" encoding="utf-8"?>
<p:tagLst xmlns:p="http://schemas.openxmlformats.org/presentationml/2006/main">
  <p:tag name="_INSTRUCTOR VIEW19C14C36-AC8E-43BC-9DB6-C2AAF774C7DC|PANE__TAG" val="_"/>
</p:tagLst>
</file>

<file path=ppt/tags/tag3612.xml><?xml version="1.0" encoding="utf-8"?>
<p:tagLst xmlns:p="http://schemas.openxmlformats.org/presentationml/2006/main">
  <p:tag name="_INSTRUCTOR VIEW19C14C36-AC8E-43BC-9DB6-C2AAF774C7DC|PANE__TAG" val="_"/>
</p:tagLst>
</file>

<file path=ppt/tags/tag3613.xml><?xml version="1.0" encoding="utf-8"?>
<p:tagLst xmlns:p="http://schemas.openxmlformats.org/presentationml/2006/main">
  <p:tag name="_INSTRUCTOR VIEW19C14C36-AC8E-43BC-9DB6-C2AAF774C7DC|PANE__TAG" val="_"/>
</p:tagLst>
</file>

<file path=ppt/tags/tag3614.xml><?xml version="1.0" encoding="utf-8"?>
<p:tagLst xmlns:p="http://schemas.openxmlformats.org/presentationml/2006/main">
  <p:tag name="_INSTRUCTOR VIEW19C14C36-AC8E-43BC-9DB6-C2AAF774C7DC|PANE__TAG" val="_"/>
</p:tagLst>
</file>

<file path=ppt/tags/tag3615.xml><?xml version="1.0" encoding="utf-8"?>
<p:tagLst xmlns:p="http://schemas.openxmlformats.org/presentationml/2006/main">
  <p:tag name="_INSTRUCTOR VIEW19C14C36-AC8E-43BC-9DB6-C2AAF774C7DC|PANE__TAG" val="_"/>
</p:tagLst>
</file>

<file path=ppt/tags/tag3616.xml><?xml version="1.0" encoding="utf-8"?>
<p:tagLst xmlns:p="http://schemas.openxmlformats.org/presentationml/2006/main">
  <p:tag name="_INSTRUCTOR VIEW19C14C36-AC8E-43BC-9DB6-C2AAF774C7DC|PANE__TAG" val="_"/>
</p:tagLst>
</file>

<file path=ppt/tags/tag3617.xml><?xml version="1.0" encoding="utf-8"?>
<p:tagLst xmlns:p="http://schemas.openxmlformats.org/presentationml/2006/main">
  <p:tag name="_INSTRUCTOR VIEW19C14C36-AC8E-43BC-9DB6-C2AAF774C7DC|PANE__TAG" val="_"/>
</p:tagLst>
</file>

<file path=ppt/tags/tag3618.xml><?xml version="1.0" encoding="utf-8"?>
<p:tagLst xmlns:p="http://schemas.openxmlformats.org/presentationml/2006/main">
  <p:tag name="_INSTRUCTOR VIEW19C14C36-AC8E-43BC-9DB6-C2AAF774C7DC|PANE__TAG" val="_"/>
</p:tagLst>
</file>

<file path=ppt/tags/tag3619.xml><?xml version="1.0" encoding="utf-8"?>
<p:tagLst xmlns:p="http://schemas.openxmlformats.org/presentationml/2006/main">
  <p:tag name="_INSTRUCTOR VIEW19C14C36-AC8E-43BC-9DB6-C2AAF774C7DC|PANE__TAG" val="_"/>
</p:tagLst>
</file>

<file path=ppt/tags/tag362.xml><?xml version="1.0" encoding="utf-8"?>
<p:tagLst xmlns:p="http://schemas.openxmlformats.org/presentationml/2006/main">
  <p:tag name="_INSTRUCTOR VIEW19C14C36-AC8E-43BC-9DB6-C2AAF774C7DC|PANE__TAG" val="_"/>
</p:tagLst>
</file>

<file path=ppt/tags/tag3620.xml><?xml version="1.0" encoding="utf-8"?>
<p:tagLst xmlns:p="http://schemas.openxmlformats.org/presentationml/2006/main">
  <p:tag name="_INSTRUCTOR VIEW19C14C36-AC8E-43BC-9DB6-C2AAF774C7DC|PANE__TAG" val="_"/>
</p:tagLst>
</file>

<file path=ppt/tags/tag3621.xml><?xml version="1.0" encoding="utf-8"?>
<p:tagLst xmlns:p="http://schemas.openxmlformats.org/presentationml/2006/main">
  <p:tag name="_INSTRUCTOR VIEW19C14C36-AC8E-43BC-9DB6-C2AAF774C7DC|PANE__TAG" val="_"/>
</p:tagLst>
</file>

<file path=ppt/tags/tag3622.xml><?xml version="1.0" encoding="utf-8"?>
<p:tagLst xmlns:p="http://schemas.openxmlformats.org/presentationml/2006/main">
  <p:tag name="_INSTRUCTOR VIEW19C14C36-AC8E-43BC-9DB6-C2AAF774C7DC|PANE__TAG" val="_"/>
</p:tagLst>
</file>

<file path=ppt/tags/tag3623.xml><?xml version="1.0" encoding="utf-8"?>
<p:tagLst xmlns:p="http://schemas.openxmlformats.org/presentationml/2006/main">
  <p:tag name="_INSTRUCTOR VIEW19C14C36-AC8E-43BC-9DB6-C2AAF774C7DC|PANE__TAG" val="_"/>
</p:tagLst>
</file>

<file path=ppt/tags/tag3624.xml><?xml version="1.0" encoding="utf-8"?>
<p:tagLst xmlns:p="http://schemas.openxmlformats.org/presentationml/2006/main">
  <p:tag name="_INSTRUCTOR VIEW19C14C36-AC8E-43BC-9DB6-C2AAF774C7DC|PANE__TAG" val="_"/>
</p:tagLst>
</file>

<file path=ppt/tags/tag3625.xml><?xml version="1.0" encoding="utf-8"?>
<p:tagLst xmlns:p="http://schemas.openxmlformats.org/presentationml/2006/main">
  <p:tag name="_INSTRUCTOR VIEW19C14C36-AC8E-43BC-9DB6-C2AAF774C7DC|PANE__TAG" val="_"/>
</p:tagLst>
</file>

<file path=ppt/tags/tag3626.xml><?xml version="1.0" encoding="utf-8"?>
<p:tagLst xmlns:p="http://schemas.openxmlformats.org/presentationml/2006/main">
  <p:tag name="_INSTRUCTOR VIEW19C14C36-AC8E-43BC-9DB6-C2AAF774C7DC|PANE__TAG" val="_"/>
</p:tagLst>
</file>

<file path=ppt/tags/tag3627.xml><?xml version="1.0" encoding="utf-8"?>
<p:tagLst xmlns:p="http://schemas.openxmlformats.org/presentationml/2006/main">
  <p:tag name="_INSTRUCTOR VIEW19C14C36-AC8E-43BC-9DB6-C2AAF774C7DC|PANE__TAG" val="_"/>
</p:tagLst>
</file>

<file path=ppt/tags/tag3628.xml><?xml version="1.0" encoding="utf-8"?>
<p:tagLst xmlns:p="http://schemas.openxmlformats.org/presentationml/2006/main">
  <p:tag name="_INSTRUCTOR VIEW19C14C36-AC8E-43BC-9DB6-C2AAF774C7DC|PANE__TAG" val="_"/>
</p:tagLst>
</file>

<file path=ppt/tags/tag3629.xml><?xml version="1.0" encoding="utf-8"?>
<p:tagLst xmlns:p="http://schemas.openxmlformats.org/presentationml/2006/main">
  <p:tag name="_INSTRUCTOR VIEW19C14C36-AC8E-43BC-9DB6-C2AAF774C7DC|PANE__TAG" val="_"/>
</p:tagLst>
</file>

<file path=ppt/tags/tag363.xml><?xml version="1.0" encoding="utf-8"?>
<p:tagLst xmlns:p="http://schemas.openxmlformats.org/presentationml/2006/main">
  <p:tag name="_INSTRUCTOR VIEW19C14C36-AC8E-43BC-9DB6-C2AAF774C7DC|PANE__TAG" val="_"/>
</p:tagLst>
</file>

<file path=ppt/tags/tag3630.xml><?xml version="1.0" encoding="utf-8"?>
<p:tagLst xmlns:p="http://schemas.openxmlformats.org/presentationml/2006/main">
  <p:tag name="_INSTRUCTOR VIEW19C14C36-AC8E-43BC-9DB6-C2AAF774C7DC|PANE__TAG" val="_"/>
</p:tagLst>
</file>

<file path=ppt/tags/tag3631.xml><?xml version="1.0" encoding="utf-8"?>
<p:tagLst xmlns:p="http://schemas.openxmlformats.org/presentationml/2006/main">
  <p:tag name="_INSTRUCTOR VIEW19C14C36-AC8E-43BC-9DB6-C2AAF774C7DC|PANE__TAG" val="_"/>
</p:tagLst>
</file>

<file path=ppt/tags/tag3632.xml><?xml version="1.0" encoding="utf-8"?>
<p:tagLst xmlns:p="http://schemas.openxmlformats.org/presentationml/2006/main">
  <p:tag name="_INSTRUCTOR VIEW19C14C36-AC8E-43BC-9DB6-C2AAF774C7DC|PANE__TAG" val="_"/>
</p:tagLst>
</file>

<file path=ppt/tags/tag3633.xml><?xml version="1.0" encoding="utf-8"?>
<p:tagLst xmlns:p="http://schemas.openxmlformats.org/presentationml/2006/main">
  <p:tag name="_INSTRUCTOR VIEW19C14C36-AC8E-43BC-9DB6-C2AAF774C7DC|PANE__TAG" val="_"/>
</p:tagLst>
</file>

<file path=ppt/tags/tag3634.xml><?xml version="1.0" encoding="utf-8"?>
<p:tagLst xmlns:p="http://schemas.openxmlformats.org/presentationml/2006/main">
  <p:tag name="_INSTRUCTOR VIEW19C14C36-AC8E-43BC-9DB6-C2AAF774C7DC|PANE__TAG" val="_"/>
</p:tagLst>
</file>

<file path=ppt/tags/tag3635.xml><?xml version="1.0" encoding="utf-8"?>
<p:tagLst xmlns:p="http://schemas.openxmlformats.org/presentationml/2006/main">
  <p:tag name="_INSTRUCTOR VIEW19C14C36-AC8E-43BC-9DB6-C2AAF774C7DC|PANE__TAG" val="_"/>
</p:tagLst>
</file>

<file path=ppt/tags/tag3636.xml><?xml version="1.0" encoding="utf-8"?>
<p:tagLst xmlns:p="http://schemas.openxmlformats.org/presentationml/2006/main">
  <p:tag name="_INSTRUCTOR VIEW19C14C36-AC8E-43BC-9DB6-C2AAF774C7DC|PANE__TAG" val="_"/>
</p:tagLst>
</file>

<file path=ppt/tags/tag3637.xml><?xml version="1.0" encoding="utf-8"?>
<p:tagLst xmlns:p="http://schemas.openxmlformats.org/presentationml/2006/main">
  <p:tag name="_INSTRUCTOR VIEW19C14C36-AC8E-43BC-9DB6-C2AAF774C7DC|PANE__TAG" val="_"/>
</p:tagLst>
</file>

<file path=ppt/tags/tag3638.xml><?xml version="1.0" encoding="utf-8"?>
<p:tagLst xmlns:p="http://schemas.openxmlformats.org/presentationml/2006/main">
  <p:tag name="_INSTRUCTOR VIEW19C14C36-AC8E-43BC-9DB6-C2AAF774C7DC|PANE__TAG" val="_"/>
</p:tagLst>
</file>

<file path=ppt/tags/tag3639.xml><?xml version="1.0" encoding="utf-8"?>
<p:tagLst xmlns:p="http://schemas.openxmlformats.org/presentationml/2006/main">
  <p:tag name="_INSTRUCTOR VIEW19C14C36-AC8E-43BC-9DB6-C2AAF774C7DC|PANE__TAG" val="_"/>
</p:tagLst>
</file>

<file path=ppt/tags/tag364.xml><?xml version="1.0" encoding="utf-8"?>
<p:tagLst xmlns:p="http://schemas.openxmlformats.org/presentationml/2006/main">
  <p:tag name="_INSTRUCTOR VIEW19C14C36-AC8E-43BC-9DB6-C2AAF774C7DC|PANE__TAG" val="_"/>
</p:tagLst>
</file>

<file path=ppt/tags/tag3640.xml><?xml version="1.0" encoding="utf-8"?>
<p:tagLst xmlns:p="http://schemas.openxmlformats.org/presentationml/2006/main">
  <p:tag name="_INSTRUCTOR VIEW19C14C36-AC8E-43BC-9DB6-C2AAF774C7DC|PANE__TAG" val="_"/>
</p:tagLst>
</file>

<file path=ppt/tags/tag3641.xml><?xml version="1.0" encoding="utf-8"?>
<p:tagLst xmlns:p="http://schemas.openxmlformats.org/presentationml/2006/main">
  <p:tag name="_INSTRUCTOR VIEW19C14C36-AC8E-43BC-9DB6-C2AAF774C7DC|PANE__TAG" val="_"/>
</p:tagLst>
</file>

<file path=ppt/tags/tag3642.xml><?xml version="1.0" encoding="utf-8"?>
<p:tagLst xmlns:p="http://schemas.openxmlformats.org/presentationml/2006/main">
  <p:tag name="_INSTRUCTOR VIEW19C14C36-AC8E-43BC-9DB6-C2AAF774C7DC|PANE__TAG" val="_"/>
</p:tagLst>
</file>

<file path=ppt/tags/tag3643.xml><?xml version="1.0" encoding="utf-8"?>
<p:tagLst xmlns:p="http://schemas.openxmlformats.org/presentationml/2006/main">
  <p:tag name="_INSTRUCTOR VIEW19C14C36-AC8E-43BC-9DB6-C2AAF774C7DC|PANE__TAG" val="_"/>
</p:tagLst>
</file>

<file path=ppt/tags/tag3644.xml><?xml version="1.0" encoding="utf-8"?>
<p:tagLst xmlns:p="http://schemas.openxmlformats.org/presentationml/2006/main">
  <p:tag name="_INSTRUCTOR VIEW19C14C36-AC8E-43BC-9DB6-C2AAF774C7DC|PANE__TAG" val="_"/>
</p:tagLst>
</file>

<file path=ppt/tags/tag3645.xml><?xml version="1.0" encoding="utf-8"?>
<p:tagLst xmlns:p="http://schemas.openxmlformats.org/presentationml/2006/main">
  <p:tag name="_INSTRUCTOR VIEW19C14C36-AC8E-43BC-9DB6-C2AAF774C7DC|PANE__TAG" val="_"/>
</p:tagLst>
</file>

<file path=ppt/tags/tag3646.xml><?xml version="1.0" encoding="utf-8"?>
<p:tagLst xmlns:p="http://schemas.openxmlformats.org/presentationml/2006/main">
  <p:tag name="_INSTRUCTOR VIEW19C14C36-AC8E-43BC-9DB6-C2AAF774C7DC|PANE__TAG" val="_"/>
</p:tagLst>
</file>

<file path=ppt/tags/tag3647.xml><?xml version="1.0" encoding="utf-8"?>
<p:tagLst xmlns:p="http://schemas.openxmlformats.org/presentationml/2006/main">
  <p:tag name="_INSTRUCTOR VIEW19C14C36-AC8E-43BC-9DB6-C2AAF774C7DC|PANE__TAG" val="_"/>
</p:tagLst>
</file>

<file path=ppt/tags/tag3648.xml><?xml version="1.0" encoding="utf-8"?>
<p:tagLst xmlns:p="http://schemas.openxmlformats.org/presentationml/2006/main">
  <p:tag name="_INSTRUCTOR VIEW19C14C36-AC8E-43BC-9DB6-C2AAF774C7DC|PANE__TAG" val="_"/>
</p:tagLst>
</file>

<file path=ppt/tags/tag3649.xml><?xml version="1.0" encoding="utf-8"?>
<p:tagLst xmlns:p="http://schemas.openxmlformats.org/presentationml/2006/main">
  <p:tag name="_INSTRUCTOR VIEW19C14C36-AC8E-43BC-9DB6-C2AAF774C7DC|PANE__TAG" val="_"/>
</p:tagLst>
</file>

<file path=ppt/tags/tag365.xml><?xml version="1.0" encoding="utf-8"?>
<p:tagLst xmlns:p="http://schemas.openxmlformats.org/presentationml/2006/main">
  <p:tag name="_INSTRUCTOR VIEW19C14C36-AC8E-43BC-9DB6-C2AAF774C7DC|PANE__TAG" val="_"/>
</p:tagLst>
</file>

<file path=ppt/tags/tag3650.xml><?xml version="1.0" encoding="utf-8"?>
<p:tagLst xmlns:p="http://schemas.openxmlformats.org/presentationml/2006/main">
  <p:tag name="_INSTRUCTOR VIEW19C14C36-AC8E-43BC-9DB6-C2AAF774C7DC|PANE__TAG" val="_"/>
</p:tagLst>
</file>

<file path=ppt/tags/tag3651.xml><?xml version="1.0" encoding="utf-8"?>
<p:tagLst xmlns:p="http://schemas.openxmlformats.org/presentationml/2006/main">
  <p:tag name="_INSTRUCTOR VIEW19C14C36-AC8E-43BC-9DB6-C2AAF774C7DC|PANE__TAG" val="_"/>
</p:tagLst>
</file>

<file path=ppt/tags/tag3652.xml><?xml version="1.0" encoding="utf-8"?>
<p:tagLst xmlns:p="http://schemas.openxmlformats.org/presentationml/2006/main">
  <p:tag name="_INSTRUCTOR VIEW19C14C36-AC8E-43BC-9DB6-C2AAF774C7DC|PANE__TAG" val="_"/>
</p:tagLst>
</file>

<file path=ppt/tags/tag3653.xml><?xml version="1.0" encoding="utf-8"?>
<p:tagLst xmlns:p="http://schemas.openxmlformats.org/presentationml/2006/main">
  <p:tag name="_INSTRUCTOR VIEW19C14C36-AC8E-43BC-9DB6-C2AAF774C7DC|PANE__TAG" val="_"/>
</p:tagLst>
</file>

<file path=ppt/tags/tag3654.xml><?xml version="1.0" encoding="utf-8"?>
<p:tagLst xmlns:p="http://schemas.openxmlformats.org/presentationml/2006/main">
  <p:tag name="_INSTRUCTOR VIEW19C14C36-AC8E-43BC-9DB6-C2AAF774C7DC|PANE__TAG" val="_"/>
</p:tagLst>
</file>

<file path=ppt/tags/tag3655.xml><?xml version="1.0" encoding="utf-8"?>
<p:tagLst xmlns:p="http://schemas.openxmlformats.org/presentationml/2006/main">
  <p:tag name="_INSTRUCTOR VIEW19C14C36-AC8E-43BC-9DB6-C2AAF774C7DC|PANE__TAG" val="_"/>
</p:tagLst>
</file>

<file path=ppt/tags/tag3656.xml><?xml version="1.0" encoding="utf-8"?>
<p:tagLst xmlns:p="http://schemas.openxmlformats.org/presentationml/2006/main">
  <p:tag name="_INSTRUCTOR VIEW19C14C36-AC8E-43BC-9DB6-C2AAF774C7DC|PANE__TAG" val="_"/>
</p:tagLst>
</file>

<file path=ppt/tags/tag3657.xml><?xml version="1.0" encoding="utf-8"?>
<p:tagLst xmlns:p="http://schemas.openxmlformats.org/presentationml/2006/main">
  <p:tag name="_INSTRUCTOR VIEW19C14C36-AC8E-43BC-9DB6-C2AAF774C7DC|PANE__TAG" val="_"/>
</p:tagLst>
</file>

<file path=ppt/tags/tag3658.xml><?xml version="1.0" encoding="utf-8"?>
<p:tagLst xmlns:p="http://schemas.openxmlformats.org/presentationml/2006/main">
  <p:tag name="_INSTRUCTOR VIEW19C14C36-AC8E-43BC-9DB6-C2AAF774C7DC|PANE__TAG" val="_"/>
</p:tagLst>
</file>

<file path=ppt/tags/tag3659.xml><?xml version="1.0" encoding="utf-8"?>
<p:tagLst xmlns:p="http://schemas.openxmlformats.org/presentationml/2006/main">
  <p:tag name="_INSTRUCTOR VIEW19C14C36-AC8E-43BC-9DB6-C2AAF774C7DC|PANE__TAG" val="_"/>
</p:tagLst>
</file>

<file path=ppt/tags/tag366.xml><?xml version="1.0" encoding="utf-8"?>
<p:tagLst xmlns:p="http://schemas.openxmlformats.org/presentationml/2006/main">
  <p:tag name="_INSTRUCTOR VIEW19C14C36-AC8E-43BC-9DB6-C2AAF774C7DC|PANE__TAG" val="_"/>
</p:tagLst>
</file>

<file path=ppt/tags/tag3660.xml><?xml version="1.0" encoding="utf-8"?>
<p:tagLst xmlns:p="http://schemas.openxmlformats.org/presentationml/2006/main">
  <p:tag name="_INSTRUCTOR VIEW19C14C36-AC8E-43BC-9DB6-C2AAF774C7DC|PANE__TAG" val="_"/>
</p:tagLst>
</file>

<file path=ppt/tags/tag3661.xml><?xml version="1.0" encoding="utf-8"?>
<p:tagLst xmlns:p="http://schemas.openxmlformats.org/presentationml/2006/main">
  <p:tag name="_INSTRUCTOR VIEW19C14C36-AC8E-43BC-9DB6-C2AAF774C7DC|PANE__TAG" val="_"/>
</p:tagLst>
</file>

<file path=ppt/tags/tag3662.xml><?xml version="1.0" encoding="utf-8"?>
<p:tagLst xmlns:p="http://schemas.openxmlformats.org/presentationml/2006/main">
  <p:tag name="_INSTRUCTOR VIEW19C14C36-AC8E-43BC-9DB6-C2AAF774C7DC|PANE__TAG" val="_"/>
</p:tagLst>
</file>

<file path=ppt/tags/tag3663.xml><?xml version="1.0" encoding="utf-8"?>
<p:tagLst xmlns:p="http://schemas.openxmlformats.org/presentationml/2006/main">
  <p:tag name="_INSTRUCTOR VIEW19C14C36-AC8E-43BC-9DB6-C2AAF774C7DC|PANE__TAG" val="_"/>
</p:tagLst>
</file>

<file path=ppt/tags/tag3664.xml><?xml version="1.0" encoding="utf-8"?>
<p:tagLst xmlns:p="http://schemas.openxmlformats.org/presentationml/2006/main">
  <p:tag name="_INSTRUCTOR VIEW19C14C36-AC8E-43BC-9DB6-C2AAF774C7DC|PANE__TAG" val="_"/>
</p:tagLst>
</file>

<file path=ppt/tags/tag3665.xml><?xml version="1.0" encoding="utf-8"?>
<p:tagLst xmlns:p="http://schemas.openxmlformats.org/presentationml/2006/main">
  <p:tag name="_INSTRUCTOR VIEW19C14C36-AC8E-43BC-9DB6-C2AAF774C7DC|PANE__TAG" val="_"/>
</p:tagLst>
</file>

<file path=ppt/tags/tag3666.xml><?xml version="1.0" encoding="utf-8"?>
<p:tagLst xmlns:p="http://schemas.openxmlformats.org/presentationml/2006/main">
  <p:tag name="_INSTRUCTOR VIEW19C14C36-AC8E-43BC-9DB6-C2AAF774C7DC|PANE__TAG" val="_"/>
</p:tagLst>
</file>

<file path=ppt/tags/tag3667.xml><?xml version="1.0" encoding="utf-8"?>
<p:tagLst xmlns:p="http://schemas.openxmlformats.org/presentationml/2006/main">
  <p:tag name="_INSTRUCTOR VIEW19C14C36-AC8E-43BC-9DB6-C2AAF774C7DC|PANE__TAG" val="_"/>
</p:tagLst>
</file>

<file path=ppt/tags/tag3668.xml><?xml version="1.0" encoding="utf-8"?>
<p:tagLst xmlns:p="http://schemas.openxmlformats.org/presentationml/2006/main">
  <p:tag name="_INSTRUCTOR VIEW19C14C36-AC8E-43BC-9DB6-C2AAF774C7DC|PANE__TAG" val="_"/>
</p:tagLst>
</file>

<file path=ppt/tags/tag3669.xml><?xml version="1.0" encoding="utf-8"?>
<p:tagLst xmlns:p="http://schemas.openxmlformats.org/presentationml/2006/main">
  <p:tag name="_INSTRUCTOR VIEW19C14C36-AC8E-43BC-9DB6-C2AAF774C7DC|PANE__TAG" val="_"/>
</p:tagLst>
</file>

<file path=ppt/tags/tag367.xml><?xml version="1.0" encoding="utf-8"?>
<p:tagLst xmlns:p="http://schemas.openxmlformats.org/presentationml/2006/main">
  <p:tag name="_INSTRUCTOR VIEW19C14C36-AC8E-43BC-9DB6-C2AAF774C7DC|PANE__TAG" val="_"/>
</p:tagLst>
</file>

<file path=ppt/tags/tag3670.xml><?xml version="1.0" encoding="utf-8"?>
<p:tagLst xmlns:p="http://schemas.openxmlformats.org/presentationml/2006/main">
  <p:tag name="_INSTRUCTOR VIEW19C14C36-AC8E-43BC-9DB6-C2AAF774C7DC|PANE__TAG" val="_"/>
</p:tagLst>
</file>

<file path=ppt/tags/tag3671.xml><?xml version="1.0" encoding="utf-8"?>
<p:tagLst xmlns:p="http://schemas.openxmlformats.org/presentationml/2006/main">
  <p:tag name="_INSTRUCTOR VIEW19C14C36-AC8E-43BC-9DB6-C2AAF774C7DC|PANE__TAG" val="_"/>
</p:tagLst>
</file>

<file path=ppt/tags/tag3672.xml><?xml version="1.0" encoding="utf-8"?>
<p:tagLst xmlns:p="http://schemas.openxmlformats.org/presentationml/2006/main">
  <p:tag name="_INSTRUCTOR VIEW19C14C36-AC8E-43BC-9DB6-C2AAF774C7DC|PANE__TAG" val="_"/>
</p:tagLst>
</file>

<file path=ppt/tags/tag3673.xml><?xml version="1.0" encoding="utf-8"?>
<p:tagLst xmlns:p="http://schemas.openxmlformats.org/presentationml/2006/main">
  <p:tag name="_INSTRUCTOR VIEW19C14C36-AC8E-43BC-9DB6-C2AAF774C7DC|PANE__TAG" val="_"/>
</p:tagLst>
</file>

<file path=ppt/tags/tag3674.xml><?xml version="1.0" encoding="utf-8"?>
<p:tagLst xmlns:p="http://schemas.openxmlformats.org/presentationml/2006/main">
  <p:tag name="_INSTRUCTOR VIEW19C14C36-AC8E-43BC-9DB6-C2AAF774C7DC|PANE__TAG" val="_"/>
</p:tagLst>
</file>

<file path=ppt/tags/tag3675.xml><?xml version="1.0" encoding="utf-8"?>
<p:tagLst xmlns:p="http://schemas.openxmlformats.org/presentationml/2006/main">
  <p:tag name="_INSTRUCTOR VIEW19C14C36-AC8E-43BC-9DB6-C2AAF774C7DC|PANE__TAG" val="_"/>
</p:tagLst>
</file>

<file path=ppt/tags/tag3676.xml><?xml version="1.0" encoding="utf-8"?>
<p:tagLst xmlns:p="http://schemas.openxmlformats.org/presentationml/2006/main">
  <p:tag name="_INSTRUCTOR VIEW19C14C36-AC8E-43BC-9DB6-C2AAF774C7DC|PANE__TAG" val="_"/>
</p:tagLst>
</file>

<file path=ppt/tags/tag3677.xml><?xml version="1.0" encoding="utf-8"?>
<p:tagLst xmlns:p="http://schemas.openxmlformats.org/presentationml/2006/main">
  <p:tag name="_INSTRUCTOR VIEW19C14C36-AC8E-43BC-9DB6-C2AAF774C7DC|PANE__TAG" val="_"/>
</p:tagLst>
</file>

<file path=ppt/tags/tag3678.xml><?xml version="1.0" encoding="utf-8"?>
<p:tagLst xmlns:p="http://schemas.openxmlformats.org/presentationml/2006/main">
  <p:tag name="_INSTRUCTOR VIEW19C14C36-AC8E-43BC-9DB6-C2AAF774C7DC|PANE__TAG" val="_"/>
</p:tagLst>
</file>

<file path=ppt/tags/tag3679.xml><?xml version="1.0" encoding="utf-8"?>
<p:tagLst xmlns:p="http://schemas.openxmlformats.org/presentationml/2006/main">
  <p:tag name="_INSTRUCTOR VIEW19C14C36-AC8E-43BC-9DB6-C2AAF774C7DC|PANE__TAG" val="_"/>
</p:tagLst>
</file>

<file path=ppt/tags/tag368.xml><?xml version="1.0" encoding="utf-8"?>
<p:tagLst xmlns:p="http://schemas.openxmlformats.org/presentationml/2006/main">
  <p:tag name="_INSTRUCTOR VIEW19C14C36-AC8E-43BC-9DB6-C2AAF774C7DC|PANE__TAG" val="_"/>
</p:tagLst>
</file>

<file path=ppt/tags/tag3680.xml><?xml version="1.0" encoding="utf-8"?>
<p:tagLst xmlns:p="http://schemas.openxmlformats.org/presentationml/2006/main">
  <p:tag name="_INSTRUCTOR VIEW19C14C36-AC8E-43BC-9DB6-C2AAF774C7DC|PANE__TAG" val="_"/>
</p:tagLst>
</file>

<file path=ppt/tags/tag3681.xml><?xml version="1.0" encoding="utf-8"?>
<p:tagLst xmlns:p="http://schemas.openxmlformats.org/presentationml/2006/main">
  <p:tag name="_INSTRUCTOR VIEW19C14C36-AC8E-43BC-9DB6-C2AAF774C7DC|PANE__TAG" val="_"/>
</p:tagLst>
</file>

<file path=ppt/tags/tag3682.xml><?xml version="1.0" encoding="utf-8"?>
<p:tagLst xmlns:p="http://schemas.openxmlformats.org/presentationml/2006/main">
  <p:tag name="_INSTRUCTOR VIEW19C14C36-AC8E-43BC-9DB6-C2AAF774C7DC|PANE__TAG" val="_"/>
</p:tagLst>
</file>

<file path=ppt/tags/tag3683.xml><?xml version="1.0" encoding="utf-8"?>
<p:tagLst xmlns:p="http://schemas.openxmlformats.org/presentationml/2006/main">
  <p:tag name="_INSTRUCTOR VIEW19C14C36-AC8E-43BC-9DB6-C2AAF774C7DC|PANE__TAG" val="_"/>
</p:tagLst>
</file>

<file path=ppt/tags/tag3684.xml><?xml version="1.0" encoding="utf-8"?>
<p:tagLst xmlns:p="http://schemas.openxmlformats.org/presentationml/2006/main">
  <p:tag name="_INSTRUCTOR VIEW19C14C36-AC8E-43BC-9DB6-C2AAF774C7DC|PANE__TAG" val="_"/>
</p:tagLst>
</file>

<file path=ppt/tags/tag3685.xml><?xml version="1.0" encoding="utf-8"?>
<p:tagLst xmlns:p="http://schemas.openxmlformats.org/presentationml/2006/main">
  <p:tag name="_INSTRUCTOR VIEW19C14C36-AC8E-43BC-9DB6-C2AAF774C7DC|PANE__TAG" val="_"/>
</p:tagLst>
</file>

<file path=ppt/tags/tag3686.xml><?xml version="1.0" encoding="utf-8"?>
<p:tagLst xmlns:p="http://schemas.openxmlformats.org/presentationml/2006/main">
  <p:tag name="_INSTRUCTOR VIEW19C14C36-AC8E-43BC-9DB6-C2AAF774C7DC|PANE__TAG" val="_"/>
</p:tagLst>
</file>

<file path=ppt/tags/tag3687.xml><?xml version="1.0" encoding="utf-8"?>
<p:tagLst xmlns:p="http://schemas.openxmlformats.org/presentationml/2006/main">
  <p:tag name="_INSTRUCTOR VIEW19C14C36-AC8E-43BC-9DB6-C2AAF774C7DC|PANE__TAG" val="_"/>
</p:tagLst>
</file>

<file path=ppt/tags/tag3688.xml><?xml version="1.0" encoding="utf-8"?>
<p:tagLst xmlns:p="http://schemas.openxmlformats.org/presentationml/2006/main">
  <p:tag name="_INSTRUCTOR VIEW19C14C36-AC8E-43BC-9DB6-C2AAF774C7DC|PANE__TAG" val="_"/>
</p:tagLst>
</file>

<file path=ppt/tags/tag3689.xml><?xml version="1.0" encoding="utf-8"?>
<p:tagLst xmlns:p="http://schemas.openxmlformats.org/presentationml/2006/main">
  <p:tag name="_INSTRUCTOR VIEW19C14C36-AC8E-43BC-9DB6-C2AAF774C7DC|PANE__TAG" val="_"/>
</p:tagLst>
</file>

<file path=ppt/tags/tag369.xml><?xml version="1.0" encoding="utf-8"?>
<p:tagLst xmlns:p="http://schemas.openxmlformats.org/presentationml/2006/main">
  <p:tag name="_INSTRUCTOR VIEW19C14C36-AC8E-43BC-9DB6-C2AAF774C7DC|PANE__TAG" val="_"/>
</p:tagLst>
</file>

<file path=ppt/tags/tag3690.xml><?xml version="1.0" encoding="utf-8"?>
<p:tagLst xmlns:p="http://schemas.openxmlformats.org/presentationml/2006/main">
  <p:tag name="_INSTRUCTOR VIEW19C14C36-AC8E-43BC-9DB6-C2AAF774C7DC|PANE__TAG" val="_"/>
</p:tagLst>
</file>

<file path=ppt/tags/tag3691.xml><?xml version="1.0" encoding="utf-8"?>
<p:tagLst xmlns:p="http://schemas.openxmlformats.org/presentationml/2006/main">
  <p:tag name="_INSTRUCTOR VIEW19C14C36-AC8E-43BC-9DB6-C2AAF774C7DC|PANE__TAG" val="_"/>
</p:tagLst>
</file>

<file path=ppt/tags/tag3692.xml><?xml version="1.0" encoding="utf-8"?>
<p:tagLst xmlns:p="http://schemas.openxmlformats.org/presentationml/2006/main">
  <p:tag name="_INSTRUCTOR VIEW19C14C36-AC8E-43BC-9DB6-C2AAF774C7DC|PANE__TAG" val="_"/>
</p:tagLst>
</file>

<file path=ppt/tags/tag3693.xml><?xml version="1.0" encoding="utf-8"?>
<p:tagLst xmlns:p="http://schemas.openxmlformats.org/presentationml/2006/main">
  <p:tag name="_INSTRUCTOR VIEW19C14C36-AC8E-43BC-9DB6-C2AAF774C7DC|PANE__TAG" val="_"/>
</p:tagLst>
</file>

<file path=ppt/tags/tag3694.xml><?xml version="1.0" encoding="utf-8"?>
<p:tagLst xmlns:p="http://schemas.openxmlformats.org/presentationml/2006/main">
  <p:tag name="_INSTRUCTOR VIEW19C14C36-AC8E-43BC-9DB6-C2AAF774C7DC|PANE__TAG" val="_"/>
</p:tagLst>
</file>

<file path=ppt/tags/tag3695.xml><?xml version="1.0" encoding="utf-8"?>
<p:tagLst xmlns:p="http://schemas.openxmlformats.org/presentationml/2006/main">
  <p:tag name="_INSTRUCTOR VIEW19C14C36-AC8E-43BC-9DB6-C2AAF774C7DC|PANE__TAG" val="_"/>
</p:tagLst>
</file>

<file path=ppt/tags/tag3696.xml><?xml version="1.0" encoding="utf-8"?>
<p:tagLst xmlns:p="http://schemas.openxmlformats.org/presentationml/2006/main">
  <p:tag name="_INSTRUCTOR VIEW19C14C36-AC8E-43BC-9DB6-C2AAF774C7DC|PANE__TAG" val="_"/>
</p:tagLst>
</file>

<file path=ppt/tags/tag3697.xml><?xml version="1.0" encoding="utf-8"?>
<p:tagLst xmlns:p="http://schemas.openxmlformats.org/presentationml/2006/main">
  <p:tag name="_INSTRUCTOR VIEW19C14C36-AC8E-43BC-9DB6-C2AAF774C7DC|PANE__TAG" val="_"/>
</p:tagLst>
</file>

<file path=ppt/tags/tag3698.xml><?xml version="1.0" encoding="utf-8"?>
<p:tagLst xmlns:p="http://schemas.openxmlformats.org/presentationml/2006/main">
  <p:tag name="_INSTRUCTOR VIEW19C14C36-AC8E-43BC-9DB6-C2AAF774C7DC|PANE__TAG" val="_"/>
</p:tagLst>
</file>

<file path=ppt/tags/tag3699.xml><?xml version="1.0" encoding="utf-8"?>
<p:tagLst xmlns:p="http://schemas.openxmlformats.org/presentationml/2006/main">
  <p:tag name="_INSTRUCTOR VIEW19C14C36-AC8E-43BC-9DB6-C2AAF774C7DC|PANE__TAG" val="_"/>
</p:tagLst>
</file>

<file path=ppt/tags/tag37.xml><?xml version="1.0" encoding="utf-8"?>
<p:tagLst xmlns:p="http://schemas.openxmlformats.org/presentationml/2006/main">
  <p:tag name="_INSTRUCTOR VIEW19C14C36-AC8E-43BC-9DB6-C2AAF774C7DC|PANE__TAG" val="_"/>
</p:tagLst>
</file>

<file path=ppt/tags/tag370.xml><?xml version="1.0" encoding="utf-8"?>
<p:tagLst xmlns:p="http://schemas.openxmlformats.org/presentationml/2006/main">
  <p:tag name="_INSTRUCTOR VIEW19C14C36-AC8E-43BC-9DB6-C2AAF774C7DC|PANE__TAG" val="_"/>
</p:tagLst>
</file>

<file path=ppt/tags/tag3700.xml><?xml version="1.0" encoding="utf-8"?>
<p:tagLst xmlns:p="http://schemas.openxmlformats.org/presentationml/2006/main">
  <p:tag name="_INSTRUCTOR VIEW19C14C36-AC8E-43BC-9DB6-C2AAF774C7DC|PANE__TAG" val="_"/>
</p:tagLst>
</file>

<file path=ppt/tags/tag3701.xml><?xml version="1.0" encoding="utf-8"?>
<p:tagLst xmlns:p="http://schemas.openxmlformats.org/presentationml/2006/main">
  <p:tag name="_INSTRUCTOR VIEW19C14C36-AC8E-43BC-9DB6-C2AAF774C7DC|PANE__TAG" val="_"/>
</p:tagLst>
</file>

<file path=ppt/tags/tag3702.xml><?xml version="1.0" encoding="utf-8"?>
<p:tagLst xmlns:p="http://schemas.openxmlformats.org/presentationml/2006/main">
  <p:tag name="_INSTRUCTOR VIEW19C14C36-AC8E-43BC-9DB6-C2AAF774C7DC|PANE__TAG" val="_"/>
</p:tagLst>
</file>

<file path=ppt/tags/tag3703.xml><?xml version="1.0" encoding="utf-8"?>
<p:tagLst xmlns:p="http://schemas.openxmlformats.org/presentationml/2006/main">
  <p:tag name="_INSTRUCTOR VIEW19C14C36-AC8E-43BC-9DB6-C2AAF774C7DC|PANE__TAG" val="_"/>
</p:tagLst>
</file>

<file path=ppt/tags/tag3704.xml><?xml version="1.0" encoding="utf-8"?>
<p:tagLst xmlns:p="http://schemas.openxmlformats.org/presentationml/2006/main">
  <p:tag name="_INSTRUCTOR VIEW19C14C36-AC8E-43BC-9DB6-C2AAF774C7DC|PANE__TAG" val="_"/>
</p:tagLst>
</file>

<file path=ppt/tags/tag3705.xml><?xml version="1.0" encoding="utf-8"?>
<p:tagLst xmlns:p="http://schemas.openxmlformats.org/presentationml/2006/main">
  <p:tag name="_INSTRUCTOR VIEW19C14C36-AC8E-43BC-9DB6-C2AAF774C7DC|PANE__TAG" val="_"/>
</p:tagLst>
</file>

<file path=ppt/tags/tag3706.xml><?xml version="1.0" encoding="utf-8"?>
<p:tagLst xmlns:p="http://schemas.openxmlformats.org/presentationml/2006/main">
  <p:tag name="_INSTRUCTOR VIEW19C14C36-AC8E-43BC-9DB6-C2AAF774C7DC|PANE__TAG" val="_"/>
</p:tagLst>
</file>

<file path=ppt/tags/tag3707.xml><?xml version="1.0" encoding="utf-8"?>
<p:tagLst xmlns:p="http://schemas.openxmlformats.org/presentationml/2006/main">
  <p:tag name="_INSTRUCTOR VIEW19C14C36-AC8E-43BC-9DB6-C2AAF774C7DC|PANE__TAG" val="_"/>
</p:tagLst>
</file>

<file path=ppt/tags/tag3708.xml><?xml version="1.0" encoding="utf-8"?>
<p:tagLst xmlns:p="http://schemas.openxmlformats.org/presentationml/2006/main">
  <p:tag name="_INSTRUCTOR VIEW19C14C36-AC8E-43BC-9DB6-C2AAF774C7DC|PANE__TAG" val="_"/>
</p:tagLst>
</file>

<file path=ppt/tags/tag3709.xml><?xml version="1.0" encoding="utf-8"?>
<p:tagLst xmlns:p="http://schemas.openxmlformats.org/presentationml/2006/main">
  <p:tag name="_INSTRUCTOR VIEW19C14C36-AC8E-43BC-9DB6-C2AAF774C7DC|PANE__TAG" val="_"/>
</p:tagLst>
</file>

<file path=ppt/tags/tag371.xml><?xml version="1.0" encoding="utf-8"?>
<p:tagLst xmlns:p="http://schemas.openxmlformats.org/presentationml/2006/main">
  <p:tag name="_INSTRUCTOR VIEW19C14C36-AC8E-43BC-9DB6-C2AAF774C7DC|PANE__TAG" val="_"/>
</p:tagLst>
</file>

<file path=ppt/tags/tag3710.xml><?xml version="1.0" encoding="utf-8"?>
<p:tagLst xmlns:p="http://schemas.openxmlformats.org/presentationml/2006/main">
  <p:tag name="_INSTRUCTOR VIEW19C14C36-AC8E-43BC-9DB6-C2AAF774C7DC|PANE__TAG" val="_"/>
</p:tagLst>
</file>

<file path=ppt/tags/tag3711.xml><?xml version="1.0" encoding="utf-8"?>
<p:tagLst xmlns:p="http://schemas.openxmlformats.org/presentationml/2006/main">
  <p:tag name="_INSTRUCTOR VIEW19C14C36-AC8E-43BC-9DB6-C2AAF774C7DC|PANE__TAG" val="_"/>
</p:tagLst>
</file>

<file path=ppt/tags/tag3712.xml><?xml version="1.0" encoding="utf-8"?>
<p:tagLst xmlns:p="http://schemas.openxmlformats.org/presentationml/2006/main">
  <p:tag name="_INSTRUCTOR VIEW19C14C36-AC8E-43BC-9DB6-C2AAF774C7DC|PANE__TAG" val="_"/>
</p:tagLst>
</file>

<file path=ppt/tags/tag3713.xml><?xml version="1.0" encoding="utf-8"?>
<p:tagLst xmlns:p="http://schemas.openxmlformats.org/presentationml/2006/main">
  <p:tag name="_INSTRUCTOR VIEW19C14C36-AC8E-43BC-9DB6-C2AAF774C7DC|PANE__TAG" val="_"/>
</p:tagLst>
</file>

<file path=ppt/tags/tag3714.xml><?xml version="1.0" encoding="utf-8"?>
<p:tagLst xmlns:p="http://schemas.openxmlformats.org/presentationml/2006/main">
  <p:tag name="_INSTRUCTOR VIEW19C14C36-AC8E-43BC-9DB6-C2AAF774C7DC|PANE__TAG" val="_"/>
</p:tagLst>
</file>

<file path=ppt/tags/tag3715.xml><?xml version="1.0" encoding="utf-8"?>
<p:tagLst xmlns:p="http://schemas.openxmlformats.org/presentationml/2006/main">
  <p:tag name="_INSTRUCTOR VIEW19C14C36-AC8E-43BC-9DB6-C2AAF774C7DC|PANE__TAG" val="_"/>
</p:tagLst>
</file>

<file path=ppt/tags/tag3716.xml><?xml version="1.0" encoding="utf-8"?>
<p:tagLst xmlns:p="http://schemas.openxmlformats.org/presentationml/2006/main">
  <p:tag name="_INSTRUCTOR VIEW19C14C36-AC8E-43BC-9DB6-C2AAF774C7DC|PANE__TAG" val="_"/>
</p:tagLst>
</file>

<file path=ppt/tags/tag3717.xml><?xml version="1.0" encoding="utf-8"?>
<p:tagLst xmlns:p="http://schemas.openxmlformats.org/presentationml/2006/main">
  <p:tag name="_INSTRUCTOR VIEW19C14C36-AC8E-43BC-9DB6-C2AAF774C7DC|PANE__TAG" val="_"/>
</p:tagLst>
</file>

<file path=ppt/tags/tag3718.xml><?xml version="1.0" encoding="utf-8"?>
<p:tagLst xmlns:p="http://schemas.openxmlformats.org/presentationml/2006/main">
  <p:tag name="_INSTRUCTOR VIEW19C14C36-AC8E-43BC-9DB6-C2AAF774C7DC|PANE__TAG" val="_"/>
</p:tagLst>
</file>

<file path=ppt/tags/tag3719.xml><?xml version="1.0" encoding="utf-8"?>
<p:tagLst xmlns:p="http://schemas.openxmlformats.org/presentationml/2006/main">
  <p:tag name="_INSTRUCTOR VIEW19C14C36-AC8E-43BC-9DB6-C2AAF774C7DC|PANE__TAG" val="_"/>
</p:tagLst>
</file>

<file path=ppt/tags/tag372.xml><?xml version="1.0" encoding="utf-8"?>
<p:tagLst xmlns:p="http://schemas.openxmlformats.org/presentationml/2006/main">
  <p:tag name="_INSTRUCTOR VIEW19C14C36-AC8E-43BC-9DB6-C2AAF774C7DC|PANE__TAG" val="_"/>
</p:tagLst>
</file>

<file path=ppt/tags/tag3720.xml><?xml version="1.0" encoding="utf-8"?>
<p:tagLst xmlns:p="http://schemas.openxmlformats.org/presentationml/2006/main">
  <p:tag name="_INSTRUCTOR VIEW19C14C36-AC8E-43BC-9DB6-C2AAF774C7DC|PANE__TAG" val="_"/>
</p:tagLst>
</file>

<file path=ppt/tags/tag3721.xml><?xml version="1.0" encoding="utf-8"?>
<p:tagLst xmlns:p="http://schemas.openxmlformats.org/presentationml/2006/main">
  <p:tag name="_INSTRUCTOR VIEW19C14C36-AC8E-43BC-9DB6-C2AAF774C7DC|PANE__TAG" val="_"/>
</p:tagLst>
</file>

<file path=ppt/tags/tag3722.xml><?xml version="1.0" encoding="utf-8"?>
<p:tagLst xmlns:p="http://schemas.openxmlformats.org/presentationml/2006/main">
  <p:tag name="_INSTRUCTOR VIEW19C14C36-AC8E-43BC-9DB6-C2AAF774C7DC|PANE__TAG" val="_"/>
</p:tagLst>
</file>

<file path=ppt/tags/tag3723.xml><?xml version="1.0" encoding="utf-8"?>
<p:tagLst xmlns:p="http://schemas.openxmlformats.org/presentationml/2006/main">
  <p:tag name="_INSTRUCTOR VIEW19C14C36-AC8E-43BC-9DB6-C2AAF774C7DC|PANE__TAG" val="_"/>
</p:tagLst>
</file>

<file path=ppt/tags/tag3724.xml><?xml version="1.0" encoding="utf-8"?>
<p:tagLst xmlns:p="http://schemas.openxmlformats.org/presentationml/2006/main">
  <p:tag name="_INSTRUCTOR VIEW19C14C36-AC8E-43BC-9DB6-C2AAF774C7DC|PANE__TAG" val="_"/>
</p:tagLst>
</file>

<file path=ppt/tags/tag3725.xml><?xml version="1.0" encoding="utf-8"?>
<p:tagLst xmlns:p="http://schemas.openxmlformats.org/presentationml/2006/main">
  <p:tag name="_INSTRUCTOR VIEW19C14C36-AC8E-43BC-9DB6-C2AAF774C7DC|PANE__TAG" val="_"/>
</p:tagLst>
</file>

<file path=ppt/tags/tag3726.xml><?xml version="1.0" encoding="utf-8"?>
<p:tagLst xmlns:p="http://schemas.openxmlformats.org/presentationml/2006/main">
  <p:tag name="_INSTRUCTOR VIEW19C14C36-AC8E-43BC-9DB6-C2AAF774C7DC|PANE__TAG" val="_"/>
</p:tagLst>
</file>

<file path=ppt/tags/tag3727.xml><?xml version="1.0" encoding="utf-8"?>
<p:tagLst xmlns:p="http://schemas.openxmlformats.org/presentationml/2006/main">
  <p:tag name="_INSTRUCTOR VIEW19C14C36-AC8E-43BC-9DB6-C2AAF774C7DC|PANE__TAG" val="_"/>
</p:tagLst>
</file>

<file path=ppt/tags/tag3728.xml><?xml version="1.0" encoding="utf-8"?>
<p:tagLst xmlns:p="http://schemas.openxmlformats.org/presentationml/2006/main">
  <p:tag name="_INSTRUCTOR VIEW19C14C36-AC8E-43BC-9DB6-C2AAF774C7DC|PANE__TAG" val="_"/>
</p:tagLst>
</file>

<file path=ppt/tags/tag3729.xml><?xml version="1.0" encoding="utf-8"?>
<p:tagLst xmlns:p="http://schemas.openxmlformats.org/presentationml/2006/main">
  <p:tag name="_INSTRUCTOR VIEW19C14C36-AC8E-43BC-9DB6-C2AAF774C7DC|PANE__TAG" val="_"/>
</p:tagLst>
</file>

<file path=ppt/tags/tag373.xml><?xml version="1.0" encoding="utf-8"?>
<p:tagLst xmlns:p="http://schemas.openxmlformats.org/presentationml/2006/main">
  <p:tag name="_INSTRUCTOR VIEW19C14C36-AC8E-43BC-9DB6-C2AAF774C7DC|PANE__TAG" val="_"/>
</p:tagLst>
</file>

<file path=ppt/tags/tag3730.xml><?xml version="1.0" encoding="utf-8"?>
<p:tagLst xmlns:p="http://schemas.openxmlformats.org/presentationml/2006/main">
  <p:tag name="_INSTRUCTOR VIEW19C14C36-AC8E-43BC-9DB6-C2AAF774C7DC|PANE__TAG" val="_"/>
</p:tagLst>
</file>

<file path=ppt/tags/tag3731.xml><?xml version="1.0" encoding="utf-8"?>
<p:tagLst xmlns:p="http://schemas.openxmlformats.org/presentationml/2006/main">
  <p:tag name="_INSTRUCTOR VIEW19C14C36-AC8E-43BC-9DB6-C2AAF774C7DC|PANE__TAG" val="_"/>
</p:tagLst>
</file>

<file path=ppt/tags/tag3732.xml><?xml version="1.0" encoding="utf-8"?>
<p:tagLst xmlns:p="http://schemas.openxmlformats.org/presentationml/2006/main">
  <p:tag name="_INSTRUCTOR VIEW19C14C36-AC8E-43BC-9DB6-C2AAF774C7DC|PANE__TAG" val="_"/>
</p:tagLst>
</file>

<file path=ppt/tags/tag3733.xml><?xml version="1.0" encoding="utf-8"?>
<p:tagLst xmlns:p="http://schemas.openxmlformats.org/presentationml/2006/main">
  <p:tag name="_INSTRUCTOR VIEW19C14C36-AC8E-43BC-9DB6-C2AAF774C7DC|PANE__TAG" val="_"/>
</p:tagLst>
</file>

<file path=ppt/tags/tag3734.xml><?xml version="1.0" encoding="utf-8"?>
<p:tagLst xmlns:p="http://schemas.openxmlformats.org/presentationml/2006/main">
  <p:tag name="_INSTRUCTOR VIEW19C14C36-AC8E-43BC-9DB6-C2AAF774C7DC|PANE__TAG" val="_"/>
</p:tagLst>
</file>

<file path=ppt/tags/tag3735.xml><?xml version="1.0" encoding="utf-8"?>
<p:tagLst xmlns:p="http://schemas.openxmlformats.org/presentationml/2006/main">
  <p:tag name="_INSTRUCTOR VIEW19C14C36-AC8E-43BC-9DB6-C2AAF774C7DC|PANE__TAG" val="_"/>
</p:tagLst>
</file>

<file path=ppt/tags/tag3736.xml><?xml version="1.0" encoding="utf-8"?>
<p:tagLst xmlns:p="http://schemas.openxmlformats.org/presentationml/2006/main">
  <p:tag name="_INSTRUCTOR VIEW19C14C36-AC8E-43BC-9DB6-C2AAF774C7DC|PANE__TAG" val="_"/>
</p:tagLst>
</file>

<file path=ppt/tags/tag3737.xml><?xml version="1.0" encoding="utf-8"?>
<p:tagLst xmlns:p="http://schemas.openxmlformats.org/presentationml/2006/main">
  <p:tag name="_INSTRUCTOR VIEW19C14C36-AC8E-43BC-9DB6-C2AAF774C7DC|PANE__TAG" val="_"/>
</p:tagLst>
</file>

<file path=ppt/tags/tag3738.xml><?xml version="1.0" encoding="utf-8"?>
<p:tagLst xmlns:p="http://schemas.openxmlformats.org/presentationml/2006/main">
  <p:tag name="_INSTRUCTOR VIEW19C14C36-AC8E-43BC-9DB6-C2AAF774C7DC|PANE__TAG" val="_"/>
</p:tagLst>
</file>

<file path=ppt/tags/tag3739.xml><?xml version="1.0" encoding="utf-8"?>
<p:tagLst xmlns:p="http://schemas.openxmlformats.org/presentationml/2006/main">
  <p:tag name="_INSTRUCTOR VIEW19C14C36-AC8E-43BC-9DB6-C2AAF774C7DC|PANE__TAG" val="_"/>
</p:tagLst>
</file>

<file path=ppt/tags/tag374.xml><?xml version="1.0" encoding="utf-8"?>
<p:tagLst xmlns:p="http://schemas.openxmlformats.org/presentationml/2006/main">
  <p:tag name="_INSTRUCTOR VIEW19C14C36-AC8E-43BC-9DB6-C2AAF774C7DC|PANE__TAG" val="_"/>
</p:tagLst>
</file>

<file path=ppt/tags/tag3740.xml><?xml version="1.0" encoding="utf-8"?>
<p:tagLst xmlns:p="http://schemas.openxmlformats.org/presentationml/2006/main">
  <p:tag name="_INSTRUCTOR VIEW19C14C36-AC8E-43BC-9DB6-C2AAF774C7DC|PANE__TAG" val="_"/>
</p:tagLst>
</file>

<file path=ppt/tags/tag3741.xml><?xml version="1.0" encoding="utf-8"?>
<p:tagLst xmlns:p="http://schemas.openxmlformats.org/presentationml/2006/main">
  <p:tag name="_INSTRUCTOR VIEW19C14C36-AC8E-43BC-9DB6-C2AAF774C7DC|PANE__TAG" val="_"/>
</p:tagLst>
</file>

<file path=ppt/tags/tag3742.xml><?xml version="1.0" encoding="utf-8"?>
<p:tagLst xmlns:p="http://schemas.openxmlformats.org/presentationml/2006/main">
  <p:tag name="_INSTRUCTOR VIEW19C14C36-AC8E-43BC-9DB6-C2AAF774C7DC|PANE__TAG" val="_"/>
</p:tagLst>
</file>

<file path=ppt/tags/tag3743.xml><?xml version="1.0" encoding="utf-8"?>
<p:tagLst xmlns:p="http://schemas.openxmlformats.org/presentationml/2006/main">
  <p:tag name="_INSTRUCTOR VIEW19C14C36-AC8E-43BC-9DB6-C2AAF774C7DC|PANE__TAG" val="_"/>
</p:tagLst>
</file>

<file path=ppt/tags/tag3744.xml><?xml version="1.0" encoding="utf-8"?>
<p:tagLst xmlns:p="http://schemas.openxmlformats.org/presentationml/2006/main">
  <p:tag name="_INSTRUCTOR VIEW19C14C36-AC8E-43BC-9DB6-C2AAF774C7DC|PANE__TAG" val="_"/>
</p:tagLst>
</file>

<file path=ppt/tags/tag3745.xml><?xml version="1.0" encoding="utf-8"?>
<p:tagLst xmlns:p="http://schemas.openxmlformats.org/presentationml/2006/main">
  <p:tag name="_INSTRUCTOR VIEW19C14C36-AC8E-43BC-9DB6-C2AAF774C7DC|PANE__TAG" val="_"/>
</p:tagLst>
</file>

<file path=ppt/tags/tag3746.xml><?xml version="1.0" encoding="utf-8"?>
<p:tagLst xmlns:p="http://schemas.openxmlformats.org/presentationml/2006/main">
  <p:tag name="_INSTRUCTOR VIEW19C14C36-AC8E-43BC-9DB6-C2AAF774C7DC|PANE__TAG" val="_"/>
</p:tagLst>
</file>

<file path=ppt/tags/tag3747.xml><?xml version="1.0" encoding="utf-8"?>
<p:tagLst xmlns:p="http://schemas.openxmlformats.org/presentationml/2006/main">
  <p:tag name="_INSTRUCTOR VIEW19C14C36-AC8E-43BC-9DB6-C2AAF774C7DC|PANE__TAG" val="_"/>
</p:tagLst>
</file>

<file path=ppt/tags/tag3748.xml><?xml version="1.0" encoding="utf-8"?>
<p:tagLst xmlns:p="http://schemas.openxmlformats.org/presentationml/2006/main">
  <p:tag name="_INSTRUCTOR VIEW19C14C36-AC8E-43BC-9DB6-C2AAF774C7DC|PANE__TAG" val="_"/>
</p:tagLst>
</file>

<file path=ppt/tags/tag3749.xml><?xml version="1.0" encoding="utf-8"?>
<p:tagLst xmlns:p="http://schemas.openxmlformats.org/presentationml/2006/main">
  <p:tag name="_INSTRUCTOR VIEW19C14C36-AC8E-43BC-9DB6-C2AAF774C7DC|PANE__TAG" val="_"/>
</p:tagLst>
</file>

<file path=ppt/tags/tag375.xml><?xml version="1.0" encoding="utf-8"?>
<p:tagLst xmlns:p="http://schemas.openxmlformats.org/presentationml/2006/main">
  <p:tag name="_INSTRUCTOR VIEW19C14C36-AC8E-43BC-9DB6-C2AAF774C7DC|PANE__TAG" val="_"/>
</p:tagLst>
</file>

<file path=ppt/tags/tag3750.xml><?xml version="1.0" encoding="utf-8"?>
<p:tagLst xmlns:p="http://schemas.openxmlformats.org/presentationml/2006/main">
  <p:tag name="_INSTRUCTOR VIEW19C14C36-AC8E-43BC-9DB6-C2AAF774C7DC|PANE__TAG" val="_"/>
</p:tagLst>
</file>

<file path=ppt/tags/tag3751.xml><?xml version="1.0" encoding="utf-8"?>
<p:tagLst xmlns:p="http://schemas.openxmlformats.org/presentationml/2006/main">
  <p:tag name="_INSTRUCTOR VIEW19C14C36-AC8E-43BC-9DB6-C2AAF774C7DC|PANE__TAG" val="_"/>
</p:tagLst>
</file>

<file path=ppt/tags/tag3752.xml><?xml version="1.0" encoding="utf-8"?>
<p:tagLst xmlns:p="http://schemas.openxmlformats.org/presentationml/2006/main">
  <p:tag name="_INSTRUCTOR VIEW19C14C36-AC8E-43BC-9DB6-C2AAF774C7DC|PANE__TAG" val="_"/>
</p:tagLst>
</file>

<file path=ppt/tags/tag3753.xml><?xml version="1.0" encoding="utf-8"?>
<p:tagLst xmlns:p="http://schemas.openxmlformats.org/presentationml/2006/main">
  <p:tag name="_INSTRUCTOR VIEW19C14C36-AC8E-43BC-9DB6-C2AAF774C7DC|PANE__TAG" val="_"/>
</p:tagLst>
</file>

<file path=ppt/tags/tag3754.xml><?xml version="1.0" encoding="utf-8"?>
<p:tagLst xmlns:p="http://schemas.openxmlformats.org/presentationml/2006/main">
  <p:tag name="_INSTRUCTOR VIEW19C14C36-AC8E-43BC-9DB6-C2AAF774C7DC|PANE__TAG" val="_"/>
</p:tagLst>
</file>

<file path=ppt/tags/tag3755.xml><?xml version="1.0" encoding="utf-8"?>
<p:tagLst xmlns:p="http://schemas.openxmlformats.org/presentationml/2006/main">
  <p:tag name="_INSTRUCTOR VIEW19C14C36-AC8E-43BC-9DB6-C2AAF774C7DC|PANE__TAG" val="_"/>
</p:tagLst>
</file>

<file path=ppt/tags/tag3756.xml><?xml version="1.0" encoding="utf-8"?>
<p:tagLst xmlns:p="http://schemas.openxmlformats.org/presentationml/2006/main">
  <p:tag name="_INSTRUCTOR VIEW19C14C36-AC8E-43BC-9DB6-C2AAF774C7DC|PANE__TAG" val="_"/>
</p:tagLst>
</file>

<file path=ppt/tags/tag3757.xml><?xml version="1.0" encoding="utf-8"?>
<p:tagLst xmlns:p="http://schemas.openxmlformats.org/presentationml/2006/main">
  <p:tag name="_INSTRUCTOR VIEW19C14C36-AC8E-43BC-9DB6-C2AAF774C7DC|PANE__TAG" val="_"/>
</p:tagLst>
</file>

<file path=ppt/tags/tag3758.xml><?xml version="1.0" encoding="utf-8"?>
<p:tagLst xmlns:p="http://schemas.openxmlformats.org/presentationml/2006/main">
  <p:tag name="_INSTRUCTOR VIEW19C14C36-AC8E-43BC-9DB6-C2AAF774C7DC|PANE__TAG" val="_"/>
</p:tagLst>
</file>

<file path=ppt/tags/tag3759.xml><?xml version="1.0" encoding="utf-8"?>
<p:tagLst xmlns:p="http://schemas.openxmlformats.org/presentationml/2006/main">
  <p:tag name="_INSTRUCTOR VIEW19C14C36-AC8E-43BC-9DB6-C2AAF774C7DC|PANE__TAG" val="_"/>
</p:tagLst>
</file>

<file path=ppt/tags/tag376.xml><?xml version="1.0" encoding="utf-8"?>
<p:tagLst xmlns:p="http://schemas.openxmlformats.org/presentationml/2006/main">
  <p:tag name="_INSTRUCTOR VIEW19C14C36-AC8E-43BC-9DB6-C2AAF774C7DC|PANE__TAG" val="_"/>
</p:tagLst>
</file>

<file path=ppt/tags/tag3760.xml><?xml version="1.0" encoding="utf-8"?>
<p:tagLst xmlns:p="http://schemas.openxmlformats.org/presentationml/2006/main">
  <p:tag name="_INSTRUCTOR VIEW19C14C36-AC8E-43BC-9DB6-C2AAF774C7DC|PANE__TAG" val="_"/>
</p:tagLst>
</file>

<file path=ppt/tags/tag3761.xml><?xml version="1.0" encoding="utf-8"?>
<p:tagLst xmlns:p="http://schemas.openxmlformats.org/presentationml/2006/main">
  <p:tag name="_INSTRUCTOR VIEW19C14C36-AC8E-43BC-9DB6-C2AAF774C7DC|PANE__TAG" val="_"/>
</p:tagLst>
</file>

<file path=ppt/tags/tag3762.xml><?xml version="1.0" encoding="utf-8"?>
<p:tagLst xmlns:p="http://schemas.openxmlformats.org/presentationml/2006/main">
  <p:tag name="_INSTRUCTOR VIEW19C14C36-AC8E-43BC-9DB6-C2AAF774C7DC|PANE__TAG" val="_"/>
</p:tagLst>
</file>

<file path=ppt/tags/tag3763.xml><?xml version="1.0" encoding="utf-8"?>
<p:tagLst xmlns:p="http://schemas.openxmlformats.org/presentationml/2006/main">
  <p:tag name="_INSTRUCTOR VIEW19C14C36-AC8E-43BC-9DB6-C2AAF774C7DC|PANE__TAG" val="_"/>
</p:tagLst>
</file>

<file path=ppt/tags/tag3764.xml><?xml version="1.0" encoding="utf-8"?>
<p:tagLst xmlns:p="http://schemas.openxmlformats.org/presentationml/2006/main">
  <p:tag name="_INSTRUCTOR VIEW19C14C36-AC8E-43BC-9DB6-C2AAF774C7DC|PANE__TAG" val="_"/>
</p:tagLst>
</file>

<file path=ppt/tags/tag3765.xml><?xml version="1.0" encoding="utf-8"?>
<p:tagLst xmlns:p="http://schemas.openxmlformats.org/presentationml/2006/main">
  <p:tag name="_INSTRUCTOR VIEW19C14C36-AC8E-43BC-9DB6-C2AAF774C7DC|PANE__TAG" val="_"/>
</p:tagLst>
</file>

<file path=ppt/tags/tag3766.xml><?xml version="1.0" encoding="utf-8"?>
<p:tagLst xmlns:p="http://schemas.openxmlformats.org/presentationml/2006/main">
  <p:tag name="_INSTRUCTOR VIEW19C14C36-AC8E-43BC-9DB6-C2AAF774C7DC|PANE__TAG" val="_"/>
</p:tagLst>
</file>

<file path=ppt/tags/tag3767.xml><?xml version="1.0" encoding="utf-8"?>
<p:tagLst xmlns:p="http://schemas.openxmlformats.org/presentationml/2006/main">
  <p:tag name="_INSTRUCTOR VIEW19C14C36-AC8E-43BC-9DB6-C2AAF774C7DC|PANE__TAG" val="_"/>
</p:tagLst>
</file>

<file path=ppt/tags/tag3768.xml><?xml version="1.0" encoding="utf-8"?>
<p:tagLst xmlns:p="http://schemas.openxmlformats.org/presentationml/2006/main">
  <p:tag name="_INSTRUCTOR VIEW19C14C36-AC8E-43BC-9DB6-C2AAF774C7DC|PANE__TAG" val="_"/>
</p:tagLst>
</file>

<file path=ppt/tags/tag3769.xml><?xml version="1.0" encoding="utf-8"?>
<p:tagLst xmlns:p="http://schemas.openxmlformats.org/presentationml/2006/main">
  <p:tag name="_INSTRUCTOR VIEW19C14C36-AC8E-43BC-9DB6-C2AAF774C7DC|PANE__TAG" val="_"/>
</p:tagLst>
</file>

<file path=ppt/tags/tag377.xml><?xml version="1.0" encoding="utf-8"?>
<p:tagLst xmlns:p="http://schemas.openxmlformats.org/presentationml/2006/main">
  <p:tag name="_INSTRUCTOR VIEW19C14C36-AC8E-43BC-9DB6-C2AAF774C7DC|PANE__TAG" val="_"/>
</p:tagLst>
</file>

<file path=ppt/tags/tag3770.xml><?xml version="1.0" encoding="utf-8"?>
<p:tagLst xmlns:p="http://schemas.openxmlformats.org/presentationml/2006/main">
  <p:tag name="_INSTRUCTOR VIEW19C14C36-AC8E-43BC-9DB6-C2AAF774C7DC|PANE__TAG" val="_"/>
</p:tagLst>
</file>

<file path=ppt/tags/tag3771.xml><?xml version="1.0" encoding="utf-8"?>
<p:tagLst xmlns:p="http://schemas.openxmlformats.org/presentationml/2006/main">
  <p:tag name="_INSTRUCTOR VIEW19C14C36-AC8E-43BC-9DB6-C2AAF774C7DC|PANE__TAG" val="_"/>
</p:tagLst>
</file>

<file path=ppt/tags/tag3772.xml><?xml version="1.0" encoding="utf-8"?>
<p:tagLst xmlns:p="http://schemas.openxmlformats.org/presentationml/2006/main">
  <p:tag name="_INSTRUCTOR VIEW19C14C36-AC8E-43BC-9DB6-C2AAF774C7DC|PANE__TAG" val="_"/>
</p:tagLst>
</file>

<file path=ppt/tags/tag3773.xml><?xml version="1.0" encoding="utf-8"?>
<p:tagLst xmlns:p="http://schemas.openxmlformats.org/presentationml/2006/main">
  <p:tag name="_INSTRUCTOR VIEW19C14C36-AC8E-43BC-9DB6-C2AAF774C7DC|PANE__TAG" val="_"/>
</p:tagLst>
</file>

<file path=ppt/tags/tag3774.xml><?xml version="1.0" encoding="utf-8"?>
<p:tagLst xmlns:p="http://schemas.openxmlformats.org/presentationml/2006/main">
  <p:tag name="_INSTRUCTOR VIEW19C14C36-AC8E-43BC-9DB6-C2AAF774C7DC|PANE__TAG" val="_"/>
</p:tagLst>
</file>

<file path=ppt/tags/tag3775.xml><?xml version="1.0" encoding="utf-8"?>
<p:tagLst xmlns:p="http://schemas.openxmlformats.org/presentationml/2006/main">
  <p:tag name="_INSTRUCTOR VIEW19C14C36-AC8E-43BC-9DB6-C2AAF774C7DC|PANE__TAG" val="_"/>
</p:tagLst>
</file>

<file path=ppt/tags/tag3776.xml><?xml version="1.0" encoding="utf-8"?>
<p:tagLst xmlns:p="http://schemas.openxmlformats.org/presentationml/2006/main">
  <p:tag name="_INSTRUCTOR VIEW19C14C36-AC8E-43BC-9DB6-C2AAF774C7DC|PANE__TAG" val="_"/>
</p:tagLst>
</file>

<file path=ppt/tags/tag3777.xml><?xml version="1.0" encoding="utf-8"?>
<p:tagLst xmlns:p="http://schemas.openxmlformats.org/presentationml/2006/main">
  <p:tag name="_INSTRUCTOR VIEW19C14C36-AC8E-43BC-9DB6-C2AAF774C7DC|PANE__TAG" val="_"/>
</p:tagLst>
</file>

<file path=ppt/tags/tag3778.xml><?xml version="1.0" encoding="utf-8"?>
<p:tagLst xmlns:p="http://schemas.openxmlformats.org/presentationml/2006/main">
  <p:tag name="_INSTRUCTOR VIEW19C14C36-AC8E-43BC-9DB6-C2AAF774C7DC|PANE__TAG" val="_"/>
</p:tagLst>
</file>

<file path=ppt/tags/tag3779.xml><?xml version="1.0" encoding="utf-8"?>
<p:tagLst xmlns:p="http://schemas.openxmlformats.org/presentationml/2006/main">
  <p:tag name="_INSTRUCTOR VIEW19C14C36-AC8E-43BC-9DB6-C2AAF774C7DC|PANE__TAG" val="_"/>
</p:tagLst>
</file>

<file path=ppt/tags/tag378.xml><?xml version="1.0" encoding="utf-8"?>
<p:tagLst xmlns:p="http://schemas.openxmlformats.org/presentationml/2006/main">
  <p:tag name="_INSTRUCTOR VIEW19C14C36-AC8E-43BC-9DB6-C2AAF774C7DC|PANE__TAG" val="_"/>
</p:tagLst>
</file>

<file path=ppt/tags/tag3780.xml><?xml version="1.0" encoding="utf-8"?>
<p:tagLst xmlns:p="http://schemas.openxmlformats.org/presentationml/2006/main">
  <p:tag name="_INSTRUCTOR VIEW19C14C36-AC8E-43BC-9DB6-C2AAF774C7DC|PANE__TAG" val="_"/>
</p:tagLst>
</file>

<file path=ppt/tags/tag3781.xml><?xml version="1.0" encoding="utf-8"?>
<p:tagLst xmlns:p="http://schemas.openxmlformats.org/presentationml/2006/main">
  <p:tag name="_INSTRUCTOR VIEW19C14C36-AC8E-43BC-9DB6-C2AAF774C7DC|PANE__TAG" val="_"/>
</p:tagLst>
</file>

<file path=ppt/tags/tag3782.xml><?xml version="1.0" encoding="utf-8"?>
<p:tagLst xmlns:p="http://schemas.openxmlformats.org/presentationml/2006/main">
  <p:tag name="_INSTRUCTOR VIEW19C14C36-AC8E-43BC-9DB6-C2AAF774C7DC|PANE__TAG" val="_"/>
</p:tagLst>
</file>

<file path=ppt/tags/tag3783.xml><?xml version="1.0" encoding="utf-8"?>
<p:tagLst xmlns:p="http://schemas.openxmlformats.org/presentationml/2006/main">
  <p:tag name="_INSTRUCTOR VIEW19C14C36-AC8E-43BC-9DB6-C2AAF774C7DC|PANE__TAG" val="_"/>
</p:tagLst>
</file>

<file path=ppt/tags/tag3784.xml><?xml version="1.0" encoding="utf-8"?>
<p:tagLst xmlns:p="http://schemas.openxmlformats.org/presentationml/2006/main">
  <p:tag name="_INSTRUCTOR VIEW19C14C36-AC8E-43BC-9DB6-C2AAF774C7DC|PANE__TAG" val="_"/>
</p:tagLst>
</file>

<file path=ppt/tags/tag3785.xml><?xml version="1.0" encoding="utf-8"?>
<p:tagLst xmlns:p="http://schemas.openxmlformats.org/presentationml/2006/main">
  <p:tag name="_INSTRUCTOR VIEW19C14C36-AC8E-43BC-9DB6-C2AAF774C7DC|PANE__TAG" val="_"/>
</p:tagLst>
</file>

<file path=ppt/tags/tag3786.xml><?xml version="1.0" encoding="utf-8"?>
<p:tagLst xmlns:p="http://schemas.openxmlformats.org/presentationml/2006/main">
  <p:tag name="_INSTRUCTOR VIEW19C14C36-AC8E-43BC-9DB6-C2AAF774C7DC|PANE__TAG" val="_"/>
</p:tagLst>
</file>

<file path=ppt/tags/tag3787.xml><?xml version="1.0" encoding="utf-8"?>
<p:tagLst xmlns:p="http://schemas.openxmlformats.org/presentationml/2006/main">
  <p:tag name="_INSTRUCTOR VIEW19C14C36-AC8E-43BC-9DB6-C2AAF774C7DC|PANE__TAG" val="_"/>
</p:tagLst>
</file>

<file path=ppt/tags/tag3788.xml><?xml version="1.0" encoding="utf-8"?>
<p:tagLst xmlns:p="http://schemas.openxmlformats.org/presentationml/2006/main">
  <p:tag name="_INSTRUCTOR VIEW19C14C36-AC8E-43BC-9DB6-C2AAF774C7DC|PANE__TAG" val="_"/>
</p:tagLst>
</file>

<file path=ppt/tags/tag3789.xml><?xml version="1.0" encoding="utf-8"?>
<p:tagLst xmlns:p="http://schemas.openxmlformats.org/presentationml/2006/main">
  <p:tag name="_INSTRUCTOR VIEW19C14C36-AC8E-43BC-9DB6-C2AAF774C7DC|PANE__TAG" val="_"/>
</p:tagLst>
</file>

<file path=ppt/tags/tag379.xml><?xml version="1.0" encoding="utf-8"?>
<p:tagLst xmlns:p="http://schemas.openxmlformats.org/presentationml/2006/main">
  <p:tag name="_INSTRUCTOR VIEW19C14C36-AC8E-43BC-9DB6-C2AAF774C7DC|PANE__TAG" val="_"/>
</p:tagLst>
</file>

<file path=ppt/tags/tag3790.xml><?xml version="1.0" encoding="utf-8"?>
<p:tagLst xmlns:p="http://schemas.openxmlformats.org/presentationml/2006/main">
  <p:tag name="_INSTRUCTOR VIEW19C14C36-AC8E-43BC-9DB6-C2AAF774C7DC|PANE__TAG" val="_"/>
</p:tagLst>
</file>

<file path=ppt/tags/tag3791.xml><?xml version="1.0" encoding="utf-8"?>
<p:tagLst xmlns:p="http://schemas.openxmlformats.org/presentationml/2006/main">
  <p:tag name="_INSTRUCTOR VIEW19C14C36-AC8E-43BC-9DB6-C2AAF774C7DC|PANE__TAG" val="_"/>
</p:tagLst>
</file>

<file path=ppt/tags/tag3792.xml><?xml version="1.0" encoding="utf-8"?>
<p:tagLst xmlns:p="http://schemas.openxmlformats.org/presentationml/2006/main">
  <p:tag name="_INSTRUCTOR VIEW19C14C36-AC8E-43BC-9DB6-C2AAF774C7DC|PANE__TAG" val="_"/>
</p:tagLst>
</file>

<file path=ppt/tags/tag3793.xml><?xml version="1.0" encoding="utf-8"?>
<p:tagLst xmlns:p="http://schemas.openxmlformats.org/presentationml/2006/main">
  <p:tag name="_INSTRUCTOR VIEW19C14C36-AC8E-43BC-9DB6-C2AAF774C7DC|PANE__TAG" val="_"/>
</p:tagLst>
</file>

<file path=ppt/tags/tag3794.xml><?xml version="1.0" encoding="utf-8"?>
<p:tagLst xmlns:p="http://schemas.openxmlformats.org/presentationml/2006/main">
  <p:tag name="_INSTRUCTOR VIEW19C14C36-AC8E-43BC-9DB6-C2AAF774C7DC|PANE__TAG" val="_"/>
</p:tagLst>
</file>

<file path=ppt/tags/tag3795.xml><?xml version="1.0" encoding="utf-8"?>
<p:tagLst xmlns:p="http://schemas.openxmlformats.org/presentationml/2006/main">
  <p:tag name="_INSTRUCTOR VIEW19C14C36-AC8E-43BC-9DB6-C2AAF774C7DC|PANE__TAG" val="_"/>
</p:tagLst>
</file>

<file path=ppt/tags/tag3796.xml><?xml version="1.0" encoding="utf-8"?>
<p:tagLst xmlns:p="http://schemas.openxmlformats.org/presentationml/2006/main">
  <p:tag name="_INSTRUCTOR VIEW19C14C36-AC8E-43BC-9DB6-C2AAF774C7DC|PANE__TAG" val="_"/>
</p:tagLst>
</file>

<file path=ppt/tags/tag3797.xml><?xml version="1.0" encoding="utf-8"?>
<p:tagLst xmlns:p="http://schemas.openxmlformats.org/presentationml/2006/main">
  <p:tag name="_INSTRUCTOR VIEW19C14C36-AC8E-43BC-9DB6-C2AAF774C7DC|PANE__TAG" val="_"/>
</p:tagLst>
</file>

<file path=ppt/tags/tag3798.xml><?xml version="1.0" encoding="utf-8"?>
<p:tagLst xmlns:p="http://schemas.openxmlformats.org/presentationml/2006/main">
  <p:tag name="_INSTRUCTOR VIEW19C14C36-AC8E-43BC-9DB6-C2AAF774C7DC|PANE__TAG" val="_"/>
</p:tagLst>
</file>

<file path=ppt/tags/tag3799.xml><?xml version="1.0" encoding="utf-8"?>
<p:tagLst xmlns:p="http://schemas.openxmlformats.org/presentationml/2006/main">
  <p:tag name="_INSTRUCTOR VIEW19C14C36-AC8E-43BC-9DB6-C2AAF774C7DC|PANE__TAG" val="_"/>
</p:tagLst>
</file>

<file path=ppt/tags/tag38.xml><?xml version="1.0" encoding="utf-8"?>
<p:tagLst xmlns:p="http://schemas.openxmlformats.org/presentationml/2006/main">
  <p:tag name="_INSTRUCTOR VIEW19C14C36-AC8E-43BC-9DB6-C2AAF774C7DC|PANE__TAG" val="_"/>
</p:tagLst>
</file>

<file path=ppt/tags/tag380.xml><?xml version="1.0" encoding="utf-8"?>
<p:tagLst xmlns:p="http://schemas.openxmlformats.org/presentationml/2006/main">
  <p:tag name="_INSTRUCTOR VIEW19C14C36-AC8E-43BC-9DB6-C2AAF774C7DC|PANE__TAG" val="_"/>
</p:tagLst>
</file>

<file path=ppt/tags/tag3800.xml><?xml version="1.0" encoding="utf-8"?>
<p:tagLst xmlns:p="http://schemas.openxmlformats.org/presentationml/2006/main">
  <p:tag name="_INSTRUCTOR VIEW19C14C36-AC8E-43BC-9DB6-C2AAF774C7DC|PANE__TAG" val="_"/>
</p:tagLst>
</file>

<file path=ppt/tags/tag3801.xml><?xml version="1.0" encoding="utf-8"?>
<p:tagLst xmlns:p="http://schemas.openxmlformats.org/presentationml/2006/main">
  <p:tag name="_INSTRUCTOR VIEW19C14C36-AC8E-43BC-9DB6-C2AAF774C7DC|PANE__TAG" val="_"/>
</p:tagLst>
</file>

<file path=ppt/tags/tag3802.xml><?xml version="1.0" encoding="utf-8"?>
<p:tagLst xmlns:p="http://schemas.openxmlformats.org/presentationml/2006/main">
  <p:tag name="_INSTRUCTOR VIEW19C14C36-AC8E-43BC-9DB6-C2AAF774C7DC|PANE__TAG" val="_"/>
</p:tagLst>
</file>

<file path=ppt/tags/tag3803.xml><?xml version="1.0" encoding="utf-8"?>
<p:tagLst xmlns:p="http://schemas.openxmlformats.org/presentationml/2006/main">
  <p:tag name="_INSTRUCTOR VIEW19C14C36-AC8E-43BC-9DB6-C2AAF774C7DC|PANE__TAG" val="_"/>
</p:tagLst>
</file>

<file path=ppt/tags/tag3804.xml><?xml version="1.0" encoding="utf-8"?>
<p:tagLst xmlns:p="http://schemas.openxmlformats.org/presentationml/2006/main">
  <p:tag name="_INSTRUCTOR VIEW19C14C36-AC8E-43BC-9DB6-C2AAF774C7DC|PANE__TAG" val="_"/>
</p:tagLst>
</file>

<file path=ppt/tags/tag3805.xml><?xml version="1.0" encoding="utf-8"?>
<p:tagLst xmlns:p="http://schemas.openxmlformats.org/presentationml/2006/main">
  <p:tag name="_INSTRUCTOR VIEW19C14C36-AC8E-43BC-9DB6-C2AAF774C7DC|PANE__TAG" val="_"/>
</p:tagLst>
</file>

<file path=ppt/tags/tag3806.xml><?xml version="1.0" encoding="utf-8"?>
<p:tagLst xmlns:p="http://schemas.openxmlformats.org/presentationml/2006/main">
  <p:tag name="_INSTRUCTOR VIEW19C14C36-AC8E-43BC-9DB6-C2AAF774C7DC|PANE__TAG" val="_"/>
</p:tagLst>
</file>

<file path=ppt/tags/tag3807.xml><?xml version="1.0" encoding="utf-8"?>
<p:tagLst xmlns:p="http://schemas.openxmlformats.org/presentationml/2006/main">
  <p:tag name="_INSTRUCTOR VIEW19C14C36-AC8E-43BC-9DB6-C2AAF774C7DC|PANE__TAG" val="_"/>
</p:tagLst>
</file>

<file path=ppt/tags/tag3808.xml><?xml version="1.0" encoding="utf-8"?>
<p:tagLst xmlns:p="http://schemas.openxmlformats.org/presentationml/2006/main">
  <p:tag name="_INSTRUCTOR VIEW19C14C36-AC8E-43BC-9DB6-C2AAF774C7DC|PANE__TAG" val="_"/>
</p:tagLst>
</file>

<file path=ppt/tags/tag3809.xml><?xml version="1.0" encoding="utf-8"?>
<p:tagLst xmlns:p="http://schemas.openxmlformats.org/presentationml/2006/main">
  <p:tag name="_INSTRUCTOR VIEW19C14C36-AC8E-43BC-9DB6-C2AAF774C7DC|PANE__TAG" val="_"/>
</p:tagLst>
</file>

<file path=ppt/tags/tag381.xml><?xml version="1.0" encoding="utf-8"?>
<p:tagLst xmlns:p="http://schemas.openxmlformats.org/presentationml/2006/main">
  <p:tag name="_INSTRUCTOR VIEW19C14C36-AC8E-43BC-9DB6-C2AAF774C7DC|PANE__TAG" val="_"/>
</p:tagLst>
</file>

<file path=ppt/tags/tag3810.xml><?xml version="1.0" encoding="utf-8"?>
<p:tagLst xmlns:p="http://schemas.openxmlformats.org/presentationml/2006/main">
  <p:tag name="_INSTRUCTOR VIEW19C14C36-AC8E-43BC-9DB6-C2AAF774C7DC|PANE__TAG" val="_"/>
</p:tagLst>
</file>

<file path=ppt/tags/tag3811.xml><?xml version="1.0" encoding="utf-8"?>
<p:tagLst xmlns:p="http://schemas.openxmlformats.org/presentationml/2006/main">
  <p:tag name="_INSTRUCTOR VIEW19C14C36-AC8E-43BC-9DB6-C2AAF774C7DC|PANE__TAG" val="_"/>
</p:tagLst>
</file>

<file path=ppt/tags/tag3812.xml><?xml version="1.0" encoding="utf-8"?>
<p:tagLst xmlns:p="http://schemas.openxmlformats.org/presentationml/2006/main">
  <p:tag name="_INSTRUCTOR VIEW19C14C36-AC8E-43BC-9DB6-C2AAF774C7DC|PANE__TAG" val="_"/>
</p:tagLst>
</file>

<file path=ppt/tags/tag3813.xml><?xml version="1.0" encoding="utf-8"?>
<p:tagLst xmlns:p="http://schemas.openxmlformats.org/presentationml/2006/main">
  <p:tag name="_INSTRUCTOR VIEW19C14C36-AC8E-43BC-9DB6-C2AAF774C7DC|PANE__TAG" val="_"/>
</p:tagLst>
</file>

<file path=ppt/tags/tag3814.xml><?xml version="1.0" encoding="utf-8"?>
<p:tagLst xmlns:p="http://schemas.openxmlformats.org/presentationml/2006/main">
  <p:tag name="_INSTRUCTOR VIEW19C14C36-AC8E-43BC-9DB6-C2AAF774C7DC|PANE__TAG" val="_"/>
</p:tagLst>
</file>

<file path=ppt/tags/tag3815.xml><?xml version="1.0" encoding="utf-8"?>
<p:tagLst xmlns:p="http://schemas.openxmlformats.org/presentationml/2006/main">
  <p:tag name="_INSTRUCTOR VIEW19C14C36-AC8E-43BC-9DB6-C2AAF774C7DC|PANE__TAG" val="_"/>
</p:tagLst>
</file>

<file path=ppt/tags/tag3816.xml><?xml version="1.0" encoding="utf-8"?>
<p:tagLst xmlns:p="http://schemas.openxmlformats.org/presentationml/2006/main">
  <p:tag name="_INSTRUCTOR VIEW19C14C36-AC8E-43BC-9DB6-C2AAF774C7DC|PANE__TAG" val="_"/>
</p:tagLst>
</file>

<file path=ppt/tags/tag382.xml><?xml version="1.0" encoding="utf-8"?>
<p:tagLst xmlns:p="http://schemas.openxmlformats.org/presentationml/2006/main">
  <p:tag name="_INSTRUCTOR VIEW19C14C36-AC8E-43BC-9DB6-C2AAF774C7DC|PANE__TAG" val="_"/>
</p:tagLst>
</file>

<file path=ppt/tags/tag383.xml><?xml version="1.0" encoding="utf-8"?>
<p:tagLst xmlns:p="http://schemas.openxmlformats.org/presentationml/2006/main">
  <p:tag name="_INSTRUCTOR VIEW19C14C36-AC8E-43BC-9DB6-C2AAF774C7DC|PANE__TAG" val="_"/>
</p:tagLst>
</file>

<file path=ppt/tags/tag384.xml><?xml version="1.0" encoding="utf-8"?>
<p:tagLst xmlns:p="http://schemas.openxmlformats.org/presentationml/2006/main">
  <p:tag name="_INSTRUCTOR VIEW19C14C36-AC8E-43BC-9DB6-C2AAF774C7DC|PANE__TAG" val="_"/>
</p:tagLst>
</file>

<file path=ppt/tags/tag385.xml><?xml version="1.0" encoding="utf-8"?>
<p:tagLst xmlns:p="http://schemas.openxmlformats.org/presentationml/2006/main">
  <p:tag name="_INSTRUCTOR VIEW19C14C36-AC8E-43BC-9DB6-C2AAF774C7DC|PANE__TAG" val="_"/>
</p:tagLst>
</file>

<file path=ppt/tags/tag386.xml><?xml version="1.0" encoding="utf-8"?>
<p:tagLst xmlns:p="http://schemas.openxmlformats.org/presentationml/2006/main">
  <p:tag name="_INSTRUCTOR VIEW19C14C36-AC8E-43BC-9DB6-C2AAF774C7DC|PANE__TAG" val="_"/>
</p:tagLst>
</file>

<file path=ppt/tags/tag387.xml><?xml version="1.0" encoding="utf-8"?>
<p:tagLst xmlns:p="http://schemas.openxmlformats.org/presentationml/2006/main">
  <p:tag name="_INSTRUCTOR VIEW19C14C36-AC8E-43BC-9DB6-C2AAF774C7DC|PANE__TAG" val="_"/>
</p:tagLst>
</file>

<file path=ppt/tags/tag388.xml><?xml version="1.0" encoding="utf-8"?>
<p:tagLst xmlns:p="http://schemas.openxmlformats.org/presentationml/2006/main">
  <p:tag name="_INSTRUCTOR VIEW19C14C36-AC8E-43BC-9DB6-C2AAF774C7DC|PANE__TAG" val="_"/>
</p:tagLst>
</file>

<file path=ppt/tags/tag389.xml><?xml version="1.0" encoding="utf-8"?>
<p:tagLst xmlns:p="http://schemas.openxmlformats.org/presentationml/2006/main">
  <p:tag name="_INSTRUCTOR VIEW19C14C36-AC8E-43BC-9DB6-C2AAF774C7DC|PANE__TAG" val="_"/>
</p:tagLst>
</file>

<file path=ppt/tags/tag39.xml><?xml version="1.0" encoding="utf-8"?>
<p:tagLst xmlns:p="http://schemas.openxmlformats.org/presentationml/2006/main">
  <p:tag name="_INSTRUCTOR VIEW19C14C36-AC8E-43BC-9DB6-C2AAF774C7DC|PANE__TAG" val="_"/>
</p:tagLst>
</file>

<file path=ppt/tags/tag390.xml><?xml version="1.0" encoding="utf-8"?>
<p:tagLst xmlns:p="http://schemas.openxmlformats.org/presentationml/2006/main">
  <p:tag name="_INSTRUCTOR VIEW19C14C36-AC8E-43BC-9DB6-C2AAF774C7DC|PANE__TAG" val="_"/>
</p:tagLst>
</file>

<file path=ppt/tags/tag391.xml><?xml version="1.0" encoding="utf-8"?>
<p:tagLst xmlns:p="http://schemas.openxmlformats.org/presentationml/2006/main">
  <p:tag name="_INSTRUCTOR VIEW19C14C36-AC8E-43BC-9DB6-C2AAF774C7DC|PANE__TAG" val="_"/>
</p:tagLst>
</file>

<file path=ppt/tags/tag392.xml><?xml version="1.0" encoding="utf-8"?>
<p:tagLst xmlns:p="http://schemas.openxmlformats.org/presentationml/2006/main">
  <p:tag name="_INSTRUCTOR VIEW19C14C36-AC8E-43BC-9DB6-C2AAF774C7DC|PANE__TAG" val="_"/>
</p:tagLst>
</file>

<file path=ppt/tags/tag393.xml><?xml version="1.0" encoding="utf-8"?>
<p:tagLst xmlns:p="http://schemas.openxmlformats.org/presentationml/2006/main">
  <p:tag name="_INSTRUCTOR VIEW19C14C36-AC8E-43BC-9DB6-C2AAF774C7DC|PANE__TAG" val="_"/>
</p:tagLst>
</file>

<file path=ppt/tags/tag394.xml><?xml version="1.0" encoding="utf-8"?>
<p:tagLst xmlns:p="http://schemas.openxmlformats.org/presentationml/2006/main">
  <p:tag name="_INSTRUCTOR VIEW19C14C36-AC8E-43BC-9DB6-C2AAF774C7DC|PANE__TAG" val="_"/>
</p:tagLst>
</file>

<file path=ppt/tags/tag395.xml><?xml version="1.0" encoding="utf-8"?>
<p:tagLst xmlns:p="http://schemas.openxmlformats.org/presentationml/2006/main">
  <p:tag name="_INSTRUCTOR VIEW19C14C36-AC8E-43BC-9DB6-C2AAF774C7DC|PANE__TAG" val="_"/>
</p:tagLst>
</file>

<file path=ppt/tags/tag396.xml><?xml version="1.0" encoding="utf-8"?>
<p:tagLst xmlns:p="http://schemas.openxmlformats.org/presentationml/2006/main">
  <p:tag name="_INSTRUCTOR VIEW19C14C36-AC8E-43BC-9DB6-C2AAF774C7DC|PANE__TAG" val="_"/>
</p:tagLst>
</file>

<file path=ppt/tags/tag397.xml><?xml version="1.0" encoding="utf-8"?>
<p:tagLst xmlns:p="http://schemas.openxmlformats.org/presentationml/2006/main">
  <p:tag name="_INSTRUCTOR VIEW19C14C36-AC8E-43BC-9DB6-C2AAF774C7DC|PANE__TAG" val="_"/>
</p:tagLst>
</file>

<file path=ppt/tags/tag398.xml><?xml version="1.0" encoding="utf-8"?>
<p:tagLst xmlns:p="http://schemas.openxmlformats.org/presentationml/2006/main">
  <p:tag name="_INSTRUCTOR VIEW19C14C36-AC8E-43BC-9DB6-C2AAF774C7DC|PANE__TAG" val="_"/>
</p:tagLst>
</file>

<file path=ppt/tags/tag399.xml><?xml version="1.0" encoding="utf-8"?>
<p:tagLst xmlns:p="http://schemas.openxmlformats.org/presentationml/2006/main">
  <p:tag name="_INSTRUCTOR VIEW19C14C36-AC8E-43BC-9DB6-C2AAF774C7DC|PANE__TAG" val="_"/>
</p:tagLst>
</file>

<file path=ppt/tags/tag4.xml><?xml version="1.0" encoding="utf-8"?>
<p:tagLst xmlns:p="http://schemas.openxmlformats.org/presentationml/2006/main">
  <p:tag name="_INSTRUCTOR VIEW19C14C36-AC8E-43BC-9DB6-C2AAF774C7DC|PANE__TAG" val="_"/>
</p:tagLst>
</file>

<file path=ppt/tags/tag40.xml><?xml version="1.0" encoding="utf-8"?>
<p:tagLst xmlns:p="http://schemas.openxmlformats.org/presentationml/2006/main">
  <p:tag name="_INSTRUCTOR VIEW19C14C36-AC8E-43BC-9DB6-C2AAF774C7DC|PANE__TAG" val="_"/>
</p:tagLst>
</file>

<file path=ppt/tags/tag400.xml><?xml version="1.0" encoding="utf-8"?>
<p:tagLst xmlns:p="http://schemas.openxmlformats.org/presentationml/2006/main">
  <p:tag name="_INSTRUCTOR VIEW19C14C36-AC8E-43BC-9DB6-C2AAF774C7DC|PANE__TAG" val="_"/>
</p:tagLst>
</file>

<file path=ppt/tags/tag401.xml><?xml version="1.0" encoding="utf-8"?>
<p:tagLst xmlns:p="http://schemas.openxmlformats.org/presentationml/2006/main">
  <p:tag name="_INSTRUCTOR VIEW19C14C36-AC8E-43BC-9DB6-C2AAF774C7DC|PANE__TAG" val="_"/>
</p:tagLst>
</file>

<file path=ppt/tags/tag402.xml><?xml version="1.0" encoding="utf-8"?>
<p:tagLst xmlns:p="http://schemas.openxmlformats.org/presentationml/2006/main">
  <p:tag name="_INSTRUCTOR VIEW19C14C36-AC8E-43BC-9DB6-C2AAF774C7DC|PANE__TAG" val="_"/>
</p:tagLst>
</file>

<file path=ppt/tags/tag403.xml><?xml version="1.0" encoding="utf-8"?>
<p:tagLst xmlns:p="http://schemas.openxmlformats.org/presentationml/2006/main">
  <p:tag name="_INSTRUCTOR VIEW19C14C36-AC8E-43BC-9DB6-C2AAF774C7DC|PANE__TAG" val="_"/>
</p:tagLst>
</file>

<file path=ppt/tags/tag404.xml><?xml version="1.0" encoding="utf-8"?>
<p:tagLst xmlns:p="http://schemas.openxmlformats.org/presentationml/2006/main">
  <p:tag name="_INSTRUCTOR VIEW19C14C36-AC8E-43BC-9DB6-C2AAF774C7DC|PANE__TAG" val="_"/>
</p:tagLst>
</file>

<file path=ppt/tags/tag405.xml><?xml version="1.0" encoding="utf-8"?>
<p:tagLst xmlns:p="http://schemas.openxmlformats.org/presentationml/2006/main">
  <p:tag name="_INSTRUCTOR VIEW19C14C36-AC8E-43BC-9DB6-C2AAF774C7DC|PANE__TAG" val="_"/>
</p:tagLst>
</file>

<file path=ppt/tags/tag406.xml><?xml version="1.0" encoding="utf-8"?>
<p:tagLst xmlns:p="http://schemas.openxmlformats.org/presentationml/2006/main">
  <p:tag name="_INSTRUCTOR VIEW19C14C36-AC8E-43BC-9DB6-C2AAF774C7DC|PANE__TAG" val="_"/>
</p:tagLst>
</file>

<file path=ppt/tags/tag407.xml><?xml version="1.0" encoding="utf-8"?>
<p:tagLst xmlns:p="http://schemas.openxmlformats.org/presentationml/2006/main">
  <p:tag name="_INSTRUCTOR VIEW19C14C36-AC8E-43BC-9DB6-C2AAF774C7DC|PANE__TAG" val="_"/>
</p:tagLst>
</file>

<file path=ppt/tags/tag408.xml><?xml version="1.0" encoding="utf-8"?>
<p:tagLst xmlns:p="http://schemas.openxmlformats.org/presentationml/2006/main">
  <p:tag name="_INSTRUCTOR VIEW19C14C36-AC8E-43BC-9DB6-C2AAF774C7DC|PANE__TAG" val="_"/>
</p:tagLst>
</file>

<file path=ppt/tags/tag409.xml><?xml version="1.0" encoding="utf-8"?>
<p:tagLst xmlns:p="http://schemas.openxmlformats.org/presentationml/2006/main">
  <p:tag name="_INSTRUCTOR VIEW19C14C36-AC8E-43BC-9DB6-C2AAF774C7DC|PANE__TAG" val="_"/>
</p:tagLst>
</file>

<file path=ppt/tags/tag41.xml><?xml version="1.0" encoding="utf-8"?>
<p:tagLst xmlns:p="http://schemas.openxmlformats.org/presentationml/2006/main">
  <p:tag name="_INSTRUCTOR VIEW19C14C36-AC8E-43BC-9DB6-C2AAF774C7DC|PANE__TAG" val="_"/>
</p:tagLst>
</file>

<file path=ppt/tags/tag410.xml><?xml version="1.0" encoding="utf-8"?>
<p:tagLst xmlns:p="http://schemas.openxmlformats.org/presentationml/2006/main">
  <p:tag name="_INSTRUCTOR VIEW19C14C36-AC8E-43BC-9DB6-C2AAF774C7DC|PANE__TAG" val="_"/>
</p:tagLst>
</file>

<file path=ppt/tags/tag411.xml><?xml version="1.0" encoding="utf-8"?>
<p:tagLst xmlns:p="http://schemas.openxmlformats.org/presentationml/2006/main">
  <p:tag name="_INSTRUCTOR VIEW19C14C36-AC8E-43BC-9DB6-C2AAF774C7DC|PANE__TAG" val="_"/>
</p:tagLst>
</file>

<file path=ppt/tags/tag412.xml><?xml version="1.0" encoding="utf-8"?>
<p:tagLst xmlns:p="http://schemas.openxmlformats.org/presentationml/2006/main">
  <p:tag name="_INSTRUCTOR VIEW19C14C36-AC8E-43BC-9DB6-C2AAF774C7DC|PANE__TAG" val="_"/>
</p:tagLst>
</file>

<file path=ppt/tags/tag413.xml><?xml version="1.0" encoding="utf-8"?>
<p:tagLst xmlns:p="http://schemas.openxmlformats.org/presentationml/2006/main">
  <p:tag name="_INSTRUCTOR VIEW19C14C36-AC8E-43BC-9DB6-C2AAF774C7DC|PANE__TAG" val="_"/>
</p:tagLst>
</file>

<file path=ppt/tags/tag414.xml><?xml version="1.0" encoding="utf-8"?>
<p:tagLst xmlns:p="http://schemas.openxmlformats.org/presentationml/2006/main">
  <p:tag name="_INSTRUCTOR VIEW19C14C36-AC8E-43BC-9DB6-C2AAF774C7DC|PANE__TAG" val="_"/>
</p:tagLst>
</file>

<file path=ppt/tags/tag415.xml><?xml version="1.0" encoding="utf-8"?>
<p:tagLst xmlns:p="http://schemas.openxmlformats.org/presentationml/2006/main">
  <p:tag name="_INSTRUCTOR VIEW19C14C36-AC8E-43BC-9DB6-C2AAF774C7DC|PANE__TAG" val="_"/>
</p:tagLst>
</file>

<file path=ppt/tags/tag416.xml><?xml version="1.0" encoding="utf-8"?>
<p:tagLst xmlns:p="http://schemas.openxmlformats.org/presentationml/2006/main">
  <p:tag name="_INSTRUCTOR VIEW19C14C36-AC8E-43BC-9DB6-C2AAF774C7DC|PANE__TAG" val="_"/>
</p:tagLst>
</file>

<file path=ppt/tags/tag417.xml><?xml version="1.0" encoding="utf-8"?>
<p:tagLst xmlns:p="http://schemas.openxmlformats.org/presentationml/2006/main">
  <p:tag name="_INSTRUCTOR VIEW19C14C36-AC8E-43BC-9DB6-C2AAF774C7DC|PANE__TAG" val="_"/>
</p:tagLst>
</file>

<file path=ppt/tags/tag418.xml><?xml version="1.0" encoding="utf-8"?>
<p:tagLst xmlns:p="http://schemas.openxmlformats.org/presentationml/2006/main">
  <p:tag name="_INSTRUCTOR VIEW19C14C36-AC8E-43BC-9DB6-C2AAF774C7DC|PANE__TAG" val="_"/>
</p:tagLst>
</file>

<file path=ppt/tags/tag419.xml><?xml version="1.0" encoding="utf-8"?>
<p:tagLst xmlns:p="http://schemas.openxmlformats.org/presentationml/2006/main">
  <p:tag name="_INSTRUCTOR VIEW19C14C36-AC8E-43BC-9DB6-C2AAF774C7DC|PANE__TAG" val="_"/>
</p:tagLst>
</file>

<file path=ppt/tags/tag42.xml><?xml version="1.0" encoding="utf-8"?>
<p:tagLst xmlns:p="http://schemas.openxmlformats.org/presentationml/2006/main">
  <p:tag name="_INSTRUCTOR VIEW19C14C36-AC8E-43BC-9DB6-C2AAF774C7DC|PANE__TAG" val="_"/>
</p:tagLst>
</file>

<file path=ppt/tags/tag420.xml><?xml version="1.0" encoding="utf-8"?>
<p:tagLst xmlns:p="http://schemas.openxmlformats.org/presentationml/2006/main">
  <p:tag name="_INSTRUCTOR VIEW19C14C36-AC8E-43BC-9DB6-C2AAF774C7DC|PANE__TAG" val="_"/>
</p:tagLst>
</file>

<file path=ppt/tags/tag421.xml><?xml version="1.0" encoding="utf-8"?>
<p:tagLst xmlns:p="http://schemas.openxmlformats.org/presentationml/2006/main">
  <p:tag name="_INSTRUCTOR VIEW19C14C36-AC8E-43BC-9DB6-C2AAF774C7DC|PANE__TAG" val="_"/>
</p:tagLst>
</file>

<file path=ppt/tags/tag422.xml><?xml version="1.0" encoding="utf-8"?>
<p:tagLst xmlns:p="http://schemas.openxmlformats.org/presentationml/2006/main">
  <p:tag name="_INSTRUCTOR VIEW19C14C36-AC8E-43BC-9DB6-C2AAF774C7DC|PANE__TAG" val="_"/>
</p:tagLst>
</file>

<file path=ppt/tags/tag423.xml><?xml version="1.0" encoding="utf-8"?>
<p:tagLst xmlns:p="http://schemas.openxmlformats.org/presentationml/2006/main">
  <p:tag name="_INSTRUCTOR VIEW19C14C36-AC8E-43BC-9DB6-C2AAF774C7DC|PANE__TAG" val="_"/>
</p:tagLst>
</file>

<file path=ppt/tags/tag424.xml><?xml version="1.0" encoding="utf-8"?>
<p:tagLst xmlns:p="http://schemas.openxmlformats.org/presentationml/2006/main">
  <p:tag name="_INSTRUCTOR VIEW19C14C36-AC8E-43BC-9DB6-C2AAF774C7DC|PANE__TAG" val="_"/>
</p:tagLst>
</file>

<file path=ppt/tags/tag425.xml><?xml version="1.0" encoding="utf-8"?>
<p:tagLst xmlns:p="http://schemas.openxmlformats.org/presentationml/2006/main">
  <p:tag name="_INSTRUCTOR VIEW19C14C36-AC8E-43BC-9DB6-C2AAF774C7DC|PANE__TAG" val="_"/>
</p:tagLst>
</file>

<file path=ppt/tags/tag426.xml><?xml version="1.0" encoding="utf-8"?>
<p:tagLst xmlns:p="http://schemas.openxmlformats.org/presentationml/2006/main">
  <p:tag name="_INSTRUCTOR VIEW19C14C36-AC8E-43BC-9DB6-C2AAF774C7DC|PANE__TAG" val="_"/>
</p:tagLst>
</file>

<file path=ppt/tags/tag427.xml><?xml version="1.0" encoding="utf-8"?>
<p:tagLst xmlns:p="http://schemas.openxmlformats.org/presentationml/2006/main">
  <p:tag name="_INSTRUCTOR VIEW19C14C36-AC8E-43BC-9DB6-C2AAF774C7DC|PANE__TAG" val="_"/>
</p:tagLst>
</file>

<file path=ppt/tags/tag428.xml><?xml version="1.0" encoding="utf-8"?>
<p:tagLst xmlns:p="http://schemas.openxmlformats.org/presentationml/2006/main">
  <p:tag name="_INSTRUCTOR VIEW19C14C36-AC8E-43BC-9DB6-C2AAF774C7DC|PANE__TAG" val="_"/>
</p:tagLst>
</file>

<file path=ppt/tags/tag429.xml><?xml version="1.0" encoding="utf-8"?>
<p:tagLst xmlns:p="http://schemas.openxmlformats.org/presentationml/2006/main">
  <p:tag name="_INSTRUCTOR VIEW19C14C36-AC8E-43BC-9DB6-C2AAF774C7DC|PANE__TAG" val="_"/>
</p:tagLst>
</file>

<file path=ppt/tags/tag43.xml><?xml version="1.0" encoding="utf-8"?>
<p:tagLst xmlns:p="http://schemas.openxmlformats.org/presentationml/2006/main">
  <p:tag name="_INSTRUCTOR VIEW19C14C36-AC8E-43BC-9DB6-C2AAF774C7DC|PANE__TAG" val="_"/>
</p:tagLst>
</file>

<file path=ppt/tags/tag430.xml><?xml version="1.0" encoding="utf-8"?>
<p:tagLst xmlns:p="http://schemas.openxmlformats.org/presentationml/2006/main">
  <p:tag name="_INSTRUCTOR VIEW19C14C36-AC8E-43BC-9DB6-C2AAF774C7DC|PANE__TAG" val="_"/>
</p:tagLst>
</file>

<file path=ppt/tags/tag431.xml><?xml version="1.0" encoding="utf-8"?>
<p:tagLst xmlns:p="http://schemas.openxmlformats.org/presentationml/2006/main">
  <p:tag name="_INSTRUCTOR VIEW19C14C36-AC8E-43BC-9DB6-C2AAF774C7DC|PANE__TAG" val="_"/>
</p:tagLst>
</file>

<file path=ppt/tags/tag432.xml><?xml version="1.0" encoding="utf-8"?>
<p:tagLst xmlns:p="http://schemas.openxmlformats.org/presentationml/2006/main">
  <p:tag name="_INSTRUCTOR VIEW19C14C36-AC8E-43BC-9DB6-C2AAF774C7DC|PANE__TAG" val="_"/>
</p:tagLst>
</file>

<file path=ppt/tags/tag433.xml><?xml version="1.0" encoding="utf-8"?>
<p:tagLst xmlns:p="http://schemas.openxmlformats.org/presentationml/2006/main">
  <p:tag name="_INSTRUCTOR VIEW19C14C36-AC8E-43BC-9DB6-C2AAF774C7DC|PANE__TAG" val="_"/>
</p:tagLst>
</file>

<file path=ppt/tags/tag434.xml><?xml version="1.0" encoding="utf-8"?>
<p:tagLst xmlns:p="http://schemas.openxmlformats.org/presentationml/2006/main">
  <p:tag name="_INSTRUCTOR VIEW19C14C36-AC8E-43BC-9DB6-C2AAF774C7DC|PANE__TAG" val="_"/>
</p:tagLst>
</file>

<file path=ppt/tags/tag435.xml><?xml version="1.0" encoding="utf-8"?>
<p:tagLst xmlns:p="http://schemas.openxmlformats.org/presentationml/2006/main">
  <p:tag name="_INSTRUCTOR VIEW19C14C36-AC8E-43BC-9DB6-C2AAF774C7DC|PANE__TAG" val="_"/>
</p:tagLst>
</file>

<file path=ppt/tags/tag436.xml><?xml version="1.0" encoding="utf-8"?>
<p:tagLst xmlns:p="http://schemas.openxmlformats.org/presentationml/2006/main">
  <p:tag name="_INSTRUCTOR VIEW19C14C36-AC8E-43BC-9DB6-C2AAF774C7DC|PANE__TAG" val="_"/>
</p:tagLst>
</file>

<file path=ppt/tags/tag437.xml><?xml version="1.0" encoding="utf-8"?>
<p:tagLst xmlns:p="http://schemas.openxmlformats.org/presentationml/2006/main">
  <p:tag name="_INSTRUCTOR VIEW19C14C36-AC8E-43BC-9DB6-C2AAF774C7DC|PANE__TAG" val="_"/>
</p:tagLst>
</file>

<file path=ppt/tags/tag438.xml><?xml version="1.0" encoding="utf-8"?>
<p:tagLst xmlns:p="http://schemas.openxmlformats.org/presentationml/2006/main">
  <p:tag name="_INSTRUCTOR VIEW19C14C36-AC8E-43BC-9DB6-C2AAF774C7DC|PANE__TAG" val="_"/>
</p:tagLst>
</file>

<file path=ppt/tags/tag439.xml><?xml version="1.0" encoding="utf-8"?>
<p:tagLst xmlns:p="http://schemas.openxmlformats.org/presentationml/2006/main">
  <p:tag name="_INSTRUCTOR VIEW19C14C36-AC8E-43BC-9DB6-C2AAF774C7DC|PANE__TAG" val="_"/>
</p:tagLst>
</file>

<file path=ppt/tags/tag44.xml><?xml version="1.0" encoding="utf-8"?>
<p:tagLst xmlns:p="http://schemas.openxmlformats.org/presentationml/2006/main">
  <p:tag name="_INSTRUCTOR VIEW19C14C36-AC8E-43BC-9DB6-C2AAF774C7DC|PANE__TAG" val="_"/>
</p:tagLst>
</file>

<file path=ppt/tags/tag440.xml><?xml version="1.0" encoding="utf-8"?>
<p:tagLst xmlns:p="http://schemas.openxmlformats.org/presentationml/2006/main">
  <p:tag name="_INSTRUCTOR VIEW19C14C36-AC8E-43BC-9DB6-C2AAF774C7DC|PANE__TAG" val="_"/>
</p:tagLst>
</file>

<file path=ppt/tags/tag441.xml><?xml version="1.0" encoding="utf-8"?>
<p:tagLst xmlns:p="http://schemas.openxmlformats.org/presentationml/2006/main">
  <p:tag name="_INSTRUCTOR VIEW19C14C36-AC8E-43BC-9DB6-C2AAF774C7DC|PANE__TAG" val="_"/>
</p:tagLst>
</file>

<file path=ppt/tags/tag442.xml><?xml version="1.0" encoding="utf-8"?>
<p:tagLst xmlns:p="http://schemas.openxmlformats.org/presentationml/2006/main">
  <p:tag name="_INSTRUCTOR VIEW19C14C36-AC8E-43BC-9DB6-C2AAF774C7DC|PANE__TAG" val="_"/>
</p:tagLst>
</file>

<file path=ppt/tags/tag443.xml><?xml version="1.0" encoding="utf-8"?>
<p:tagLst xmlns:p="http://schemas.openxmlformats.org/presentationml/2006/main">
  <p:tag name="_INSTRUCTOR VIEW19C14C36-AC8E-43BC-9DB6-C2AAF774C7DC|PANE__TAG" val="_"/>
</p:tagLst>
</file>

<file path=ppt/tags/tag444.xml><?xml version="1.0" encoding="utf-8"?>
<p:tagLst xmlns:p="http://schemas.openxmlformats.org/presentationml/2006/main">
  <p:tag name="_INSTRUCTOR VIEW19C14C36-AC8E-43BC-9DB6-C2AAF774C7DC|PANE__TAG" val="_"/>
</p:tagLst>
</file>

<file path=ppt/tags/tag445.xml><?xml version="1.0" encoding="utf-8"?>
<p:tagLst xmlns:p="http://schemas.openxmlformats.org/presentationml/2006/main">
  <p:tag name="_INSTRUCTOR VIEW19C14C36-AC8E-43BC-9DB6-C2AAF774C7DC|PANE__TAG" val="_"/>
</p:tagLst>
</file>

<file path=ppt/tags/tag446.xml><?xml version="1.0" encoding="utf-8"?>
<p:tagLst xmlns:p="http://schemas.openxmlformats.org/presentationml/2006/main">
  <p:tag name="_INSTRUCTOR VIEW19C14C36-AC8E-43BC-9DB6-C2AAF774C7DC|PANE__TAG" val="_"/>
</p:tagLst>
</file>

<file path=ppt/tags/tag447.xml><?xml version="1.0" encoding="utf-8"?>
<p:tagLst xmlns:p="http://schemas.openxmlformats.org/presentationml/2006/main">
  <p:tag name="_INSTRUCTOR VIEW19C14C36-AC8E-43BC-9DB6-C2AAF774C7DC|PANE__TAG" val="_"/>
</p:tagLst>
</file>

<file path=ppt/tags/tag448.xml><?xml version="1.0" encoding="utf-8"?>
<p:tagLst xmlns:p="http://schemas.openxmlformats.org/presentationml/2006/main">
  <p:tag name="_INSTRUCTOR VIEW19C14C36-AC8E-43BC-9DB6-C2AAF774C7DC|PANE__TAG" val="_"/>
</p:tagLst>
</file>

<file path=ppt/tags/tag449.xml><?xml version="1.0" encoding="utf-8"?>
<p:tagLst xmlns:p="http://schemas.openxmlformats.org/presentationml/2006/main">
  <p:tag name="_INSTRUCTOR VIEW19C14C36-AC8E-43BC-9DB6-C2AAF774C7DC|PANE__TAG" val="_"/>
</p:tagLst>
</file>

<file path=ppt/tags/tag45.xml><?xml version="1.0" encoding="utf-8"?>
<p:tagLst xmlns:p="http://schemas.openxmlformats.org/presentationml/2006/main">
  <p:tag name="_INSTRUCTOR VIEW19C14C36-AC8E-43BC-9DB6-C2AAF774C7DC|PANE__TAG" val="_"/>
</p:tagLst>
</file>

<file path=ppt/tags/tag450.xml><?xml version="1.0" encoding="utf-8"?>
<p:tagLst xmlns:p="http://schemas.openxmlformats.org/presentationml/2006/main">
  <p:tag name="_INSTRUCTOR VIEW19C14C36-AC8E-43BC-9DB6-C2AAF774C7DC|PANE__TAG" val="_"/>
</p:tagLst>
</file>

<file path=ppt/tags/tag451.xml><?xml version="1.0" encoding="utf-8"?>
<p:tagLst xmlns:p="http://schemas.openxmlformats.org/presentationml/2006/main">
  <p:tag name="_INSTRUCTOR VIEW19C14C36-AC8E-43BC-9DB6-C2AAF774C7DC|PANE__TAG" val="_"/>
</p:tagLst>
</file>

<file path=ppt/tags/tag452.xml><?xml version="1.0" encoding="utf-8"?>
<p:tagLst xmlns:p="http://schemas.openxmlformats.org/presentationml/2006/main">
  <p:tag name="_INSTRUCTOR VIEW19C14C36-AC8E-43BC-9DB6-C2AAF774C7DC|PANE__TAG" val="_"/>
</p:tagLst>
</file>

<file path=ppt/tags/tag453.xml><?xml version="1.0" encoding="utf-8"?>
<p:tagLst xmlns:p="http://schemas.openxmlformats.org/presentationml/2006/main">
  <p:tag name="_INSTRUCTOR VIEW19C14C36-AC8E-43BC-9DB6-C2AAF774C7DC|PANE__TAG" val="_"/>
</p:tagLst>
</file>

<file path=ppt/tags/tag454.xml><?xml version="1.0" encoding="utf-8"?>
<p:tagLst xmlns:p="http://schemas.openxmlformats.org/presentationml/2006/main">
  <p:tag name="_INSTRUCTOR VIEW19C14C36-AC8E-43BC-9DB6-C2AAF774C7DC|PANE__TAG" val="_"/>
</p:tagLst>
</file>

<file path=ppt/tags/tag455.xml><?xml version="1.0" encoding="utf-8"?>
<p:tagLst xmlns:p="http://schemas.openxmlformats.org/presentationml/2006/main">
  <p:tag name="_INSTRUCTOR VIEW19C14C36-AC8E-43BC-9DB6-C2AAF774C7DC|PANE__TAG" val="_"/>
</p:tagLst>
</file>

<file path=ppt/tags/tag456.xml><?xml version="1.0" encoding="utf-8"?>
<p:tagLst xmlns:p="http://schemas.openxmlformats.org/presentationml/2006/main">
  <p:tag name="_INSTRUCTOR VIEW19C14C36-AC8E-43BC-9DB6-C2AAF774C7DC|PANE__TAG" val="_"/>
</p:tagLst>
</file>

<file path=ppt/tags/tag457.xml><?xml version="1.0" encoding="utf-8"?>
<p:tagLst xmlns:p="http://schemas.openxmlformats.org/presentationml/2006/main">
  <p:tag name="_INSTRUCTOR VIEW19C14C36-AC8E-43BC-9DB6-C2AAF774C7DC|PANE__TAG" val="_"/>
</p:tagLst>
</file>

<file path=ppt/tags/tag458.xml><?xml version="1.0" encoding="utf-8"?>
<p:tagLst xmlns:p="http://schemas.openxmlformats.org/presentationml/2006/main">
  <p:tag name="_INSTRUCTOR VIEW19C14C36-AC8E-43BC-9DB6-C2AAF774C7DC|PANE__TAG" val="_"/>
</p:tagLst>
</file>

<file path=ppt/tags/tag459.xml><?xml version="1.0" encoding="utf-8"?>
<p:tagLst xmlns:p="http://schemas.openxmlformats.org/presentationml/2006/main">
  <p:tag name="_INSTRUCTOR VIEW19C14C36-AC8E-43BC-9DB6-C2AAF774C7DC|PANE__TAG" val="_"/>
</p:tagLst>
</file>

<file path=ppt/tags/tag46.xml><?xml version="1.0" encoding="utf-8"?>
<p:tagLst xmlns:p="http://schemas.openxmlformats.org/presentationml/2006/main">
  <p:tag name="_INSTRUCTOR VIEW19C14C36-AC8E-43BC-9DB6-C2AAF774C7DC|PANE__TAG" val="_"/>
</p:tagLst>
</file>

<file path=ppt/tags/tag460.xml><?xml version="1.0" encoding="utf-8"?>
<p:tagLst xmlns:p="http://schemas.openxmlformats.org/presentationml/2006/main">
  <p:tag name="_INSTRUCTOR VIEW19C14C36-AC8E-43BC-9DB6-C2AAF774C7DC|PANE__TAG" val="_"/>
</p:tagLst>
</file>

<file path=ppt/tags/tag461.xml><?xml version="1.0" encoding="utf-8"?>
<p:tagLst xmlns:p="http://schemas.openxmlformats.org/presentationml/2006/main">
  <p:tag name="_INSTRUCTOR VIEW19C14C36-AC8E-43BC-9DB6-C2AAF774C7DC|PANE__TAG" val="_"/>
</p:tagLst>
</file>

<file path=ppt/tags/tag462.xml><?xml version="1.0" encoding="utf-8"?>
<p:tagLst xmlns:p="http://schemas.openxmlformats.org/presentationml/2006/main">
  <p:tag name="_INSTRUCTOR VIEW19C14C36-AC8E-43BC-9DB6-C2AAF774C7DC|PANE__TAG" val="_"/>
</p:tagLst>
</file>

<file path=ppt/tags/tag463.xml><?xml version="1.0" encoding="utf-8"?>
<p:tagLst xmlns:p="http://schemas.openxmlformats.org/presentationml/2006/main">
  <p:tag name="_INSTRUCTOR VIEW19C14C36-AC8E-43BC-9DB6-C2AAF774C7DC|PANE__TAG" val="_"/>
</p:tagLst>
</file>

<file path=ppt/tags/tag464.xml><?xml version="1.0" encoding="utf-8"?>
<p:tagLst xmlns:p="http://schemas.openxmlformats.org/presentationml/2006/main">
  <p:tag name="_INSTRUCTOR VIEW19C14C36-AC8E-43BC-9DB6-C2AAF774C7DC|PANE__TAG" val="_"/>
</p:tagLst>
</file>

<file path=ppt/tags/tag465.xml><?xml version="1.0" encoding="utf-8"?>
<p:tagLst xmlns:p="http://schemas.openxmlformats.org/presentationml/2006/main">
  <p:tag name="_INSTRUCTOR VIEW19C14C36-AC8E-43BC-9DB6-C2AAF774C7DC|PANE__TAG" val="_"/>
</p:tagLst>
</file>

<file path=ppt/tags/tag466.xml><?xml version="1.0" encoding="utf-8"?>
<p:tagLst xmlns:p="http://schemas.openxmlformats.org/presentationml/2006/main">
  <p:tag name="_INSTRUCTOR VIEW19C14C36-AC8E-43BC-9DB6-C2AAF774C7DC|PANE__TAG" val="_"/>
</p:tagLst>
</file>

<file path=ppt/tags/tag467.xml><?xml version="1.0" encoding="utf-8"?>
<p:tagLst xmlns:p="http://schemas.openxmlformats.org/presentationml/2006/main">
  <p:tag name="_INSTRUCTOR VIEW19C14C36-AC8E-43BC-9DB6-C2AAF774C7DC|PANE__TAG" val="_"/>
</p:tagLst>
</file>

<file path=ppt/tags/tag468.xml><?xml version="1.0" encoding="utf-8"?>
<p:tagLst xmlns:p="http://schemas.openxmlformats.org/presentationml/2006/main">
  <p:tag name="_INSTRUCTOR VIEW19C14C36-AC8E-43BC-9DB6-C2AAF774C7DC|PANE__TAG" val="_"/>
</p:tagLst>
</file>

<file path=ppt/tags/tag469.xml><?xml version="1.0" encoding="utf-8"?>
<p:tagLst xmlns:p="http://schemas.openxmlformats.org/presentationml/2006/main">
  <p:tag name="_INSTRUCTOR VIEW19C14C36-AC8E-43BC-9DB6-C2AAF774C7DC|PANE__TAG" val="_"/>
</p:tagLst>
</file>

<file path=ppt/tags/tag47.xml><?xml version="1.0" encoding="utf-8"?>
<p:tagLst xmlns:p="http://schemas.openxmlformats.org/presentationml/2006/main">
  <p:tag name="_INSTRUCTOR VIEW19C14C36-AC8E-43BC-9DB6-C2AAF774C7DC|PANE__TAG" val="_"/>
</p:tagLst>
</file>

<file path=ppt/tags/tag470.xml><?xml version="1.0" encoding="utf-8"?>
<p:tagLst xmlns:p="http://schemas.openxmlformats.org/presentationml/2006/main">
  <p:tag name="_INSTRUCTOR VIEW19C14C36-AC8E-43BC-9DB6-C2AAF774C7DC|PANE__TAG" val="_"/>
</p:tagLst>
</file>

<file path=ppt/tags/tag471.xml><?xml version="1.0" encoding="utf-8"?>
<p:tagLst xmlns:p="http://schemas.openxmlformats.org/presentationml/2006/main">
  <p:tag name="_INSTRUCTOR VIEW19C14C36-AC8E-43BC-9DB6-C2AAF774C7DC|PANE__TAG" val="_"/>
</p:tagLst>
</file>

<file path=ppt/tags/tag472.xml><?xml version="1.0" encoding="utf-8"?>
<p:tagLst xmlns:p="http://schemas.openxmlformats.org/presentationml/2006/main">
  <p:tag name="_INSTRUCTOR VIEW19C14C36-AC8E-43BC-9DB6-C2AAF774C7DC|PANE__TAG" val="_"/>
</p:tagLst>
</file>

<file path=ppt/tags/tag473.xml><?xml version="1.0" encoding="utf-8"?>
<p:tagLst xmlns:p="http://schemas.openxmlformats.org/presentationml/2006/main">
  <p:tag name="_INSTRUCTOR VIEW19C14C36-AC8E-43BC-9DB6-C2AAF774C7DC|PANE__TAG" val="_"/>
</p:tagLst>
</file>

<file path=ppt/tags/tag474.xml><?xml version="1.0" encoding="utf-8"?>
<p:tagLst xmlns:p="http://schemas.openxmlformats.org/presentationml/2006/main">
  <p:tag name="_INSTRUCTOR VIEW19C14C36-AC8E-43BC-9DB6-C2AAF774C7DC|PANE__TAG" val="_"/>
</p:tagLst>
</file>

<file path=ppt/tags/tag475.xml><?xml version="1.0" encoding="utf-8"?>
<p:tagLst xmlns:p="http://schemas.openxmlformats.org/presentationml/2006/main">
  <p:tag name="_INSTRUCTOR VIEW19C14C36-AC8E-43BC-9DB6-C2AAF774C7DC|PANE__TAG" val="_"/>
</p:tagLst>
</file>

<file path=ppt/tags/tag476.xml><?xml version="1.0" encoding="utf-8"?>
<p:tagLst xmlns:p="http://schemas.openxmlformats.org/presentationml/2006/main">
  <p:tag name="_INSTRUCTOR VIEW19C14C36-AC8E-43BC-9DB6-C2AAF774C7DC|PANE__TAG" val="_"/>
</p:tagLst>
</file>

<file path=ppt/tags/tag477.xml><?xml version="1.0" encoding="utf-8"?>
<p:tagLst xmlns:p="http://schemas.openxmlformats.org/presentationml/2006/main">
  <p:tag name="_INSTRUCTOR VIEW19C14C36-AC8E-43BC-9DB6-C2AAF774C7DC|PANE__TAG" val="_"/>
</p:tagLst>
</file>

<file path=ppt/tags/tag478.xml><?xml version="1.0" encoding="utf-8"?>
<p:tagLst xmlns:p="http://schemas.openxmlformats.org/presentationml/2006/main">
  <p:tag name="_INSTRUCTOR VIEW19C14C36-AC8E-43BC-9DB6-C2AAF774C7DC|PANE__TAG" val="_"/>
</p:tagLst>
</file>

<file path=ppt/tags/tag479.xml><?xml version="1.0" encoding="utf-8"?>
<p:tagLst xmlns:p="http://schemas.openxmlformats.org/presentationml/2006/main">
  <p:tag name="_INSTRUCTOR VIEW19C14C36-AC8E-43BC-9DB6-C2AAF774C7DC|PANE__TAG" val="_"/>
</p:tagLst>
</file>

<file path=ppt/tags/tag48.xml><?xml version="1.0" encoding="utf-8"?>
<p:tagLst xmlns:p="http://schemas.openxmlformats.org/presentationml/2006/main">
  <p:tag name="_INSTRUCTOR VIEW19C14C36-AC8E-43BC-9DB6-C2AAF774C7DC|PANE__TAG" val="_"/>
</p:tagLst>
</file>

<file path=ppt/tags/tag480.xml><?xml version="1.0" encoding="utf-8"?>
<p:tagLst xmlns:p="http://schemas.openxmlformats.org/presentationml/2006/main">
  <p:tag name="_INSTRUCTOR VIEW19C14C36-AC8E-43BC-9DB6-C2AAF774C7DC|PANE__TAG" val="_"/>
</p:tagLst>
</file>

<file path=ppt/tags/tag481.xml><?xml version="1.0" encoding="utf-8"?>
<p:tagLst xmlns:p="http://schemas.openxmlformats.org/presentationml/2006/main">
  <p:tag name="_INSTRUCTOR VIEW19C14C36-AC8E-43BC-9DB6-C2AAF774C7DC|PANE__TAG" val="_"/>
</p:tagLst>
</file>

<file path=ppt/tags/tag482.xml><?xml version="1.0" encoding="utf-8"?>
<p:tagLst xmlns:p="http://schemas.openxmlformats.org/presentationml/2006/main">
  <p:tag name="_INSTRUCTOR VIEW19C14C36-AC8E-43BC-9DB6-C2AAF774C7DC|PANE__TAG" val="_"/>
</p:tagLst>
</file>

<file path=ppt/tags/tag483.xml><?xml version="1.0" encoding="utf-8"?>
<p:tagLst xmlns:p="http://schemas.openxmlformats.org/presentationml/2006/main">
  <p:tag name="_INSTRUCTOR VIEW19C14C36-AC8E-43BC-9DB6-C2AAF774C7DC|PANE__TAG" val="_"/>
</p:tagLst>
</file>

<file path=ppt/tags/tag484.xml><?xml version="1.0" encoding="utf-8"?>
<p:tagLst xmlns:p="http://schemas.openxmlformats.org/presentationml/2006/main">
  <p:tag name="_INSTRUCTOR VIEW19C14C36-AC8E-43BC-9DB6-C2AAF774C7DC|PANE__TAG" val="_"/>
</p:tagLst>
</file>

<file path=ppt/tags/tag485.xml><?xml version="1.0" encoding="utf-8"?>
<p:tagLst xmlns:p="http://schemas.openxmlformats.org/presentationml/2006/main">
  <p:tag name="_INSTRUCTOR VIEW19C14C36-AC8E-43BC-9DB6-C2AAF774C7DC|PANE__TAG" val="_"/>
</p:tagLst>
</file>

<file path=ppt/tags/tag486.xml><?xml version="1.0" encoding="utf-8"?>
<p:tagLst xmlns:p="http://schemas.openxmlformats.org/presentationml/2006/main">
  <p:tag name="_INSTRUCTOR VIEW19C14C36-AC8E-43BC-9DB6-C2AAF774C7DC|PANE__TAG" val="_"/>
</p:tagLst>
</file>

<file path=ppt/tags/tag487.xml><?xml version="1.0" encoding="utf-8"?>
<p:tagLst xmlns:p="http://schemas.openxmlformats.org/presentationml/2006/main">
  <p:tag name="_INSTRUCTOR VIEW19C14C36-AC8E-43BC-9DB6-C2AAF774C7DC|PANE__TAG" val="_"/>
</p:tagLst>
</file>

<file path=ppt/tags/tag488.xml><?xml version="1.0" encoding="utf-8"?>
<p:tagLst xmlns:p="http://schemas.openxmlformats.org/presentationml/2006/main">
  <p:tag name="_INSTRUCTOR VIEW19C14C36-AC8E-43BC-9DB6-C2AAF774C7DC|PANE__TAG" val="_"/>
</p:tagLst>
</file>

<file path=ppt/tags/tag489.xml><?xml version="1.0" encoding="utf-8"?>
<p:tagLst xmlns:p="http://schemas.openxmlformats.org/presentationml/2006/main">
  <p:tag name="_INSTRUCTOR VIEW19C14C36-AC8E-43BC-9DB6-C2AAF774C7DC|PANE__TAG" val="_"/>
</p:tagLst>
</file>

<file path=ppt/tags/tag49.xml><?xml version="1.0" encoding="utf-8"?>
<p:tagLst xmlns:p="http://schemas.openxmlformats.org/presentationml/2006/main">
  <p:tag name="_INSTRUCTOR VIEW19C14C36-AC8E-43BC-9DB6-C2AAF774C7DC|PANE__TAG" val="_"/>
</p:tagLst>
</file>

<file path=ppt/tags/tag490.xml><?xml version="1.0" encoding="utf-8"?>
<p:tagLst xmlns:p="http://schemas.openxmlformats.org/presentationml/2006/main">
  <p:tag name="_INSTRUCTOR VIEW19C14C36-AC8E-43BC-9DB6-C2AAF774C7DC|PANE__TAG" val="_"/>
</p:tagLst>
</file>

<file path=ppt/tags/tag491.xml><?xml version="1.0" encoding="utf-8"?>
<p:tagLst xmlns:p="http://schemas.openxmlformats.org/presentationml/2006/main">
  <p:tag name="_INSTRUCTOR VIEW19C14C36-AC8E-43BC-9DB6-C2AAF774C7DC|PANE__TAG" val="_"/>
</p:tagLst>
</file>

<file path=ppt/tags/tag492.xml><?xml version="1.0" encoding="utf-8"?>
<p:tagLst xmlns:p="http://schemas.openxmlformats.org/presentationml/2006/main">
  <p:tag name="_INSTRUCTOR VIEW19C14C36-AC8E-43BC-9DB6-C2AAF774C7DC|PANE__TAG" val="_"/>
</p:tagLst>
</file>

<file path=ppt/tags/tag493.xml><?xml version="1.0" encoding="utf-8"?>
<p:tagLst xmlns:p="http://schemas.openxmlformats.org/presentationml/2006/main">
  <p:tag name="_INSTRUCTOR VIEW19C14C36-AC8E-43BC-9DB6-C2AAF774C7DC|PANE__TAG" val="_"/>
</p:tagLst>
</file>

<file path=ppt/tags/tag494.xml><?xml version="1.0" encoding="utf-8"?>
<p:tagLst xmlns:p="http://schemas.openxmlformats.org/presentationml/2006/main">
  <p:tag name="_INSTRUCTOR VIEW19C14C36-AC8E-43BC-9DB6-C2AAF774C7DC|PANE__TAG" val="_"/>
</p:tagLst>
</file>

<file path=ppt/tags/tag495.xml><?xml version="1.0" encoding="utf-8"?>
<p:tagLst xmlns:p="http://schemas.openxmlformats.org/presentationml/2006/main">
  <p:tag name="_INSTRUCTOR VIEW19C14C36-AC8E-43BC-9DB6-C2AAF774C7DC|PANE__TAG" val="_"/>
</p:tagLst>
</file>

<file path=ppt/tags/tag496.xml><?xml version="1.0" encoding="utf-8"?>
<p:tagLst xmlns:p="http://schemas.openxmlformats.org/presentationml/2006/main">
  <p:tag name="_INSTRUCTOR VIEW19C14C36-AC8E-43BC-9DB6-C2AAF774C7DC|PANE__TAG" val="_"/>
</p:tagLst>
</file>

<file path=ppt/tags/tag497.xml><?xml version="1.0" encoding="utf-8"?>
<p:tagLst xmlns:p="http://schemas.openxmlformats.org/presentationml/2006/main">
  <p:tag name="_INSTRUCTOR VIEW19C14C36-AC8E-43BC-9DB6-C2AAF774C7DC|PANE__TAG" val="_"/>
</p:tagLst>
</file>

<file path=ppt/tags/tag498.xml><?xml version="1.0" encoding="utf-8"?>
<p:tagLst xmlns:p="http://schemas.openxmlformats.org/presentationml/2006/main">
  <p:tag name="_INSTRUCTOR VIEW19C14C36-AC8E-43BC-9DB6-C2AAF774C7DC|PANE__TAG" val="_"/>
</p:tagLst>
</file>

<file path=ppt/tags/tag499.xml><?xml version="1.0" encoding="utf-8"?>
<p:tagLst xmlns:p="http://schemas.openxmlformats.org/presentationml/2006/main">
  <p:tag name="_INSTRUCTOR VIEW19C14C36-AC8E-43BC-9DB6-C2AAF774C7DC|PANE__TAG" val="_"/>
</p:tagLst>
</file>

<file path=ppt/tags/tag5.xml><?xml version="1.0" encoding="utf-8"?>
<p:tagLst xmlns:p="http://schemas.openxmlformats.org/presentationml/2006/main">
  <p:tag name="_INSTRUCTOR VIEW19C14C36-AC8E-43BC-9DB6-C2AAF774C7DC|PANE__TAG" val="_"/>
</p:tagLst>
</file>

<file path=ppt/tags/tag50.xml><?xml version="1.0" encoding="utf-8"?>
<p:tagLst xmlns:p="http://schemas.openxmlformats.org/presentationml/2006/main">
  <p:tag name="_INSTRUCTOR VIEW19C14C36-AC8E-43BC-9DB6-C2AAF774C7DC|PANE__TAG" val="_"/>
</p:tagLst>
</file>

<file path=ppt/tags/tag500.xml><?xml version="1.0" encoding="utf-8"?>
<p:tagLst xmlns:p="http://schemas.openxmlformats.org/presentationml/2006/main">
  <p:tag name="_INSTRUCTOR VIEW19C14C36-AC8E-43BC-9DB6-C2AAF774C7DC|PANE__TAG" val="_"/>
</p:tagLst>
</file>

<file path=ppt/tags/tag501.xml><?xml version="1.0" encoding="utf-8"?>
<p:tagLst xmlns:p="http://schemas.openxmlformats.org/presentationml/2006/main">
  <p:tag name="_INSTRUCTOR VIEW19C14C36-AC8E-43BC-9DB6-C2AAF774C7DC|PANE__TAG" val="_"/>
</p:tagLst>
</file>

<file path=ppt/tags/tag502.xml><?xml version="1.0" encoding="utf-8"?>
<p:tagLst xmlns:p="http://schemas.openxmlformats.org/presentationml/2006/main">
  <p:tag name="_INSTRUCTOR VIEW19C14C36-AC8E-43BC-9DB6-C2AAF774C7DC|PANE__TAG" val="_"/>
</p:tagLst>
</file>

<file path=ppt/tags/tag503.xml><?xml version="1.0" encoding="utf-8"?>
<p:tagLst xmlns:p="http://schemas.openxmlformats.org/presentationml/2006/main">
  <p:tag name="_INSTRUCTOR VIEW19C14C36-AC8E-43BC-9DB6-C2AAF774C7DC|PANE__TAG" val="_"/>
</p:tagLst>
</file>

<file path=ppt/tags/tag504.xml><?xml version="1.0" encoding="utf-8"?>
<p:tagLst xmlns:p="http://schemas.openxmlformats.org/presentationml/2006/main">
  <p:tag name="_INSTRUCTOR VIEW19C14C36-AC8E-43BC-9DB6-C2AAF774C7DC|PANE__TAG" val="_"/>
</p:tagLst>
</file>

<file path=ppt/tags/tag505.xml><?xml version="1.0" encoding="utf-8"?>
<p:tagLst xmlns:p="http://schemas.openxmlformats.org/presentationml/2006/main">
  <p:tag name="_INSTRUCTOR VIEW19C14C36-AC8E-43BC-9DB6-C2AAF774C7DC|PANE__TAG" val="_"/>
</p:tagLst>
</file>

<file path=ppt/tags/tag506.xml><?xml version="1.0" encoding="utf-8"?>
<p:tagLst xmlns:p="http://schemas.openxmlformats.org/presentationml/2006/main">
  <p:tag name="_INSTRUCTOR VIEW19C14C36-AC8E-43BC-9DB6-C2AAF774C7DC|PANE__TAG" val="_"/>
</p:tagLst>
</file>

<file path=ppt/tags/tag507.xml><?xml version="1.0" encoding="utf-8"?>
<p:tagLst xmlns:p="http://schemas.openxmlformats.org/presentationml/2006/main">
  <p:tag name="_INSTRUCTOR VIEW19C14C36-AC8E-43BC-9DB6-C2AAF774C7DC|PANE__TAG" val="_"/>
</p:tagLst>
</file>

<file path=ppt/tags/tag508.xml><?xml version="1.0" encoding="utf-8"?>
<p:tagLst xmlns:p="http://schemas.openxmlformats.org/presentationml/2006/main">
  <p:tag name="_INSTRUCTOR VIEW19C14C36-AC8E-43BC-9DB6-C2AAF774C7DC|PANE__TAG" val="_"/>
</p:tagLst>
</file>

<file path=ppt/tags/tag509.xml><?xml version="1.0" encoding="utf-8"?>
<p:tagLst xmlns:p="http://schemas.openxmlformats.org/presentationml/2006/main">
  <p:tag name="_INSTRUCTOR VIEW19C14C36-AC8E-43BC-9DB6-C2AAF774C7DC|PANE__TAG" val="_"/>
</p:tagLst>
</file>

<file path=ppt/tags/tag51.xml><?xml version="1.0" encoding="utf-8"?>
<p:tagLst xmlns:p="http://schemas.openxmlformats.org/presentationml/2006/main">
  <p:tag name="_INSTRUCTOR VIEW19C14C36-AC8E-43BC-9DB6-C2AAF774C7DC|PANE__TAG" val="_"/>
</p:tagLst>
</file>

<file path=ppt/tags/tag510.xml><?xml version="1.0" encoding="utf-8"?>
<p:tagLst xmlns:p="http://schemas.openxmlformats.org/presentationml/2006/main">
  <p:tag name="_INSTRUCTOR VIEW19C14C36-AC8E-43BC-9DB6-C2AAF774C7DC|PANE__TAG" val="_"/>
</p:tagLst>
</file>

<file path=ppt/tags/tag511.xml><?xml version="1.0" encoding="utf-8"?>
<p:tagLst xmlns:p="http://schemas.openxmlformats.org/presentationml/2006/main">
  <p:tag name="_INSTRUCTOR VIEW19C14C36-AC8E-43BC-9DB6-C2AAF774C7DC|PANE__TAG" val="_"/>
</p:tagLst>
</file>

<file path=ppt/tags/tag512.xml><?xml version="1.0" encoding="utf-8"?>
<p:tagLst xmlns:p="http://schemas.openxmlformats.org/presentationml/2006/main">
  <p:tag name="_INSTRUCTOR VIEW19C14C36-AC8E-43BC-9DB6-C2AAF774C7DC|PANE__TAG" val="_"/>
</p:tagLst>
</file>

<file path=ppt/tags/tag513.xml><?xml version="1.0" encoding="utf-8"?>
<p:tagLst xmlns:p="http://schemas.openxmlformats.org/presentationml/2006/main">
  <p:tag name="_INSTRUCTOR VIEW19C14C36-AC8E-43BC-9DB6-C2AAF774C7DC|PANE__TAG" val="_"/>
</p:tagLst>
</file>

<file path=ppt/tags/tag514.xml><?xml version="1.0" encoding="utf-8"?>
<p:tagLst xmlns:p="http://schemas.openxmlformats.org/presentationml/2006/main">
  <p:tag name="_INSTRUCTOR VIEW19C14C36-AC8E-43BC-9DB6-C2AAF774C7DC|PANE__TAG" val="_"/>
</p:tagLst>
</file>

<file path=ppt/tags/tag515.xml><?xml version="1.0" encoding="utf-8"?>
<p:tagLst xmlns:p="http://schemas.openxmlformats.org/presentationml/2006/main">
  <p:tag name="_INSTRUCTOR VIEW19C14C36-AC8E-43BC-9DB6-C2AAF774C7DC|PANE__TAG" val="_"/>
</p:tagLst>
</file>

<file path=ppt/tags/tag516.xml><?xml version="1.0" encoding="utf-8"?>
<p:tagLst xmlns:p="http://schemas.openxmlformats.org/presentationml/2006/main">
  <p:tag name="_INSTRUCTOR VIEW19C14C36-AC8E-43BC-9DB6-C2AAF774C7DC|PANE__TAG" val="_"/>
</p:tagLst>
</file>

<file path=ppt/tags/tag517.xml><?xml version="1.0" encoding="utf-8"?>
<p:tagLst xmlns:p="http://schemas.openxmlformats.org/presentationml/2006/main">
  <p:tag name="_INSTRUCTOR VIEW19C14C36-AC8E-43BC-9DB6-C2AAF774C7DC|PANE__TAG" val="_"/>
</p:tagLst>
</file>

<file path=ppt/tags/tag518.xml><?xml version="1.0" encoding="utf-8"?>
<p:tagLst xmlns:p="http://schemas.openxmlformats.org/presentationml/2006/main">
  <p:tag name="_INSTRUCTOR VIEW19C14C36-AC8E-43BC-9DB6-C2AAF774C7DC|PANE__TAG" val="_"/>
</p:tagLst>
</file>

<file path=ppt/tags/tag519.xml><?xml version="1.0" encoding="utf-8"?>
<p:tagLst xmlns:p="http://schemas.openxmlformats.org/presentationml/2006/main">
  <p:tag name="_INSTRUCTOR VIEW19C14C36-AC8E-43BC-9DB6-C2AAF774C7DC|PANE__TAG" val="_"/>
</p:tagLst>
</file>

<file path=ppt/tags/tag52.xml><?xml version="1.0" encoding="utf-8"?>
<p:tagLst xmlns:p="http://schemas.openxmlformats.org/presentationml/2006/main">
  <p:tag name="_INSTRUCTOR VIEW19C14C36-AC8E-43BC-9DB6-C2AAF774C7DC|PANE__TAG" val="_"/>
</p:tagLst>
</file>

<file path=ppt/tags/tag520.xml><?xml version="1.0" encoding="utf-8"?>
<p:tagLst xmlns:p="http://schemas.openxmlformats.org/presentationml/2006/main">
  <p:tag name="_INSTRUCTOR VIEW19C14C36-AC8E-43BC-9DB6-C2AAF774C7DC|PANE__TAG" val="_"/>
</p:tagLst>
</file>

<file path=ppt/tags/tag521.xml><?xml version="1.0" encoding="utf-8"?>
<p:tagLst xmlns:p="http://schemas.openxmlformats.org/presentationml/2006/main">
  <p:tag name="_INSTRUCTOR VIEW19C14C36-AC8E-43BC-9DB6-C2AAF774C7DC|PANE__TAG" val="_"/>
</p:tagLst>
</file>

<file path=ppt/tags/tag522.xml><?xml version="1.0" encoding="utf-8"?>
<p:tagLst xmlns:p="http://schemas.openxmlformats.org/presentationml/2006/main">
  <p:tag name="_INSTRUCTOR VIEW19C14C36-AC8E-43BC-9DB6-C2AAF774C7DC|PANE__TAG" val="_"/>
</p:tagLst>
</file>

<file path=ppt/tags/tag523.xml><?xml version="1.0" encoding="utf-8"?>
<p:tagLst xmlns:p="http://schemas.openxmlformats.org/presentationml/2006/main">
  <p:tag name="_INSTRUCTOR VIEW19C14C36-AC8E-43BC-9DB6-C2AAF774C7DC|PANE__TAG" val="_"/>
</p:tagLst>
</file>

<file path=ppt/tags/tag524.xml><?xml version="1.0" encoding="utf-8"?>
<p:tagLst xmlns:p="http://schemas.openxmlformats.org/presentationml/2006/main">
  <p:tag name="_INSTRUCTOR VIEW19C14C36-AC8E-43BC-9DB6-C2AAF774C7DC|PANE__TAG" val="_"/>
</p:tagLst>
</file>

<file path=ppt/tags/tag525.xml><?xml version="1.0" encoding="utf-8"?>
<p:tagLst xmlns:p="http://schemas.openxmlformats.org/presentationml/2006/main">
  <p:tag name="_INSTRUCTOR VIEW19C14C36-AC8E-43BC-9DB6-C2AAF774C7DC|PANE__TAG" val="_"/>
</p:tagLst>
</file>

<file path=ppt/tags/tag526.xml><?xml version="1.0" encoding="utf-8"?>
<p:tagLst xmlns:p="http://schemas.openxmlformats.org/presentationml/2006/main">
  <p:tag name="_INSTRUCTOR VIEW19C14C36-AC8E-43BC-9DB6-C2AAF774C7DC|PANE__TAG" val="_"/>
</p:tagLst>
</file>

<file path=ppt/tags/tag527.xml><?xml version="1.0" encoding="utf-8"?>
<p:tagLst xmlns:p="http://schemas.openxmlformats.org/presentationml/2006/main">
  <p:tag name="_INSTRUCTOR VIEW19C14C36-AC8E-43BC-9DB6-C2AAF774C7DC|PANE__TAG" val="_"/>
</p:tagLst>
</file>

<file path=ppt/tags/tag528.xml><?xml version="1.0" encoding="utf-8"?>
<p:tagLst xmlns:p="http://schemas.openxmlformats.org/presentationml/2006/main">
  <p:tag name="_INSTRUCTOR VIEW19C14C36-AC8E-43BC-9DB6-C2AAF774C7DC|PANE__TAG" val="_"/>
</p:tagLst>
</file>

<file path=ppt/tags/tag529.xml><?xml version="1.0" encoding="utf-8"?>
<p:tagLst xmlns:p="http://schemas.openxmlformats.org/presentationml/2006/main">
  <p:tag name="_INSTRUCTOR VIEW19C14C36-AC8E-43BC-9DB6-C2AAF774C7DC|PANE__TAG" val="_"/>
</p:tagLst>
</file>

<file path=ppt/tags/tag53.xml><?xml version="1.0" encoding="utf-8"?>
<p:tagLst xmlns:p="http://schemas.openxmlformats.org/presentationml/2006/main">
  <p:tag name="_INSTRUCTOR VIEW19C14C36-AC8E-43BC-9DB6-C2AAF774C7DC|PANE__TAG" val="_"/>
</p:tagLst>
</file>

<file path=ppt/tags/tag530.xml><?xml version="1.0" encoding="utf-8"?>
<p:tagLst xmlns:p="http://schemas.openxmlformats.org/presentationml/2006/main">
  <p:tag name="_INSTRUCTOR VIEW19C14C36-AC8E-43BC-9DB6-C2AAF774C7DC|PANE__TAG" val="_"/>
</p:tagLst>
</file>

<file path=ppt/tags/tag531.xml><?xml version="1.0" encoding="utf-8"?>
<p:tagLst xmlns:p="http://schemas.openxmlformats.org/presentationml/2006/main">
  <p:tag name="_INSTRUCTOR VIEW19C14C36-AC8E-43BC-9DB6-C2AAF774C7DC|PANE__TAG" val="_"/>
</p:tagLst>
</file>

<file path=ppt/tags/tag532.xml><?xml version="1.0" encoding="utf-8"?>
<p:tagLst xmlns:p="http://schemas.openxmlformats.org/presentationml/2006/main">
  <p:tag name="_INSTRUCTOR VIEW19C14C36-AC8E-43BC-9DB6-C2AAF774C7DC|PANE__TAG" val="_"/>
</p:tagLst>
</file>

<file path=ppt/tags/tag533.xml><?xml version="1.0" encoding="utf-8"?>
<p:tagLst xmlns:p="http://schemas.openxmlformats.org/presentationml/2006/main">
  <p:tag name="_INSTRUCTOR VIEW19C14C36-AC8E-43BC-9DB6-C2AAF774C7DC|PANE__TAG" val="_"/>
</p:tagLst>
</file>

<file path=ppt/tags/tag534.xml><?xml version="1.0" encoding="utf-8"?>
<p:tagLst xmlns:p="http://schemas.openxmlformats.org/presentationml/2006/main">
  <p:tag name="_INSTRUCTOR VIEW19C14C36-AC8E-43BC-9DB6-C2AAF774C7DC|PANE__TAG" val="_"/>
</p:tagLst>
</file>

<file path=ppt/tags/tag535.xml><?xml version="1.0" encoding="utf-8"?>
<p:tagLst xmlns:p="http://schemas.openxmlformats.org/presentationml/2006/main">
  <p:tag name="_INSTRUCTOR VIEW19C14C36-AC8E-43BC-9DB6-C2AAF774C7DC|PANE__TAG" val="_"/>
</p:tagLst>
</file>

<file path=ppt/tags/tag536.xml><?xml version="1.0" encoding="utf-8"?>
<p:tagLst xmlns:p="http://schemas.openxmlformats.org/presentationml/2006/main">
  <p:tag name="_INSTRUCTOR VIEW19C14C36-AC8E-43BC-9DB6-C2AAF774C7DC|PANE__TAG" val="_"/>
</p:tagLst>
</file>

<file path=ppt/tags/tag537.xml><?xml version="1.0" encoding="utf-8"?>
<p:tagLst xmlns:p="http://schemas.openxmlformats.org/presentationml/2006/main">
  <p:tag name="_INSTRUCTOR VIEW19C14C36-AC8E-43BC-9DB6-C2AAF774C7DC|PANE__TAG" val="_"/>
</p:tagLst>
</file>

<file path=ppt/tags/tag538.xml><?xml version="1.0" encoding="utf-8"?>
<p:tagLst xmlns:p="http://schemas.openxmlformats.org/presentationml/2006/main">
  <p:tag name="_INSTRUCTOR VIEW19C14C36-AC8E-43BC-9DB6-C2AAF774C7DC|PANE__TAG" val="_"/>
</p:tagLst>
</file>

<file path=ppt/tags/tag539.xml><?xml version="1.0" encoding="utf-8"?>
<p:tagLst xmlns:p="http://schemas.openxmlformats.org/presentationml/2006/main">
  <p:tag name="_INSTRUCTOR VIEW19C14C36-AC8E-43BC-9DB6-C2AAF774C7DC|PANE__TAG" val="_"/>
</p:tagLst>
</file>

<file path=ppt/tags/tag54.xml><?xml version="1.0" encoding="utf-8"?>
<p:tagLst xmlns:p="http://schemas.openxmlformats.org/presentationml/2006/main">
  <p:tag name="_INSTRUCTOR VIEW19C14C36-AC8E-43BC-9DB6-C2AAF774C7DC|PANE__TAG" val="_"/>
</p:tagLst>
</file>

<file path=ppt/tags/tag540.xml><?xml version="1.0" encoding="utf-8"?>
<p:tagLst xmlns:p="http://schemas.openxmlformats.org/presentationml/2006/main">
  <p:tag name="_INSTRUCTOR VIEW19C14C36-AC8E-43BC-9DB6-C2AAF774C7DC|PANE__TAG" val="_"/>
</p:tagLst>
</file>

<file path=ppt/tags/tag541.xml><?xml version="1.0" encoding="utf-8"?>
<p:tagLst xmlns:p="http://schemas.openxmlformats.org/presentationml/2006/main">
  <p:tag name="_INSTRUCTOR VIEW19C14C36-AC8E-43BC-9DB6-C2AAF774C7DC|PANE__TAG" val="_"/>
</p:tagLst>
</file>

<file path=ppt/tags/tag542.xml><?xml version="1.0" encoding="utf-8"?>
<p:tagLst xmlns:p="http://schemas.openxmlformats.org/presentationml/2006/main">
  <p:tag name="_INSTRUCTOR VIEW19C14C36-AC8E-43BC-9DB6-C2AAF774C7DC|PANE__TAG" val="_"/>
</p:tagLst>
</file>

<file path=ppt/tags/tag543.xml><?xml version="1.0" encoding="utf-8"?>
<p:tagLst xmlns:p="http://schemas.openxmlformats.org/presentationml/2006/main">
  <p:tag name="_INSTRUCTOR VIEW19C14C36-AC8E-43BC-9DB6-C2AAF774C7DC|PANE__TAG" val="_"/>
</p:tagLst>
</file>

<file path=ppt/tags/tag544.xml><?xml version="1.0" encoding="utf-8"?>
<p:tagLst xmlns:p="http://schemas.openxmlformats.org/presentationml/2006/main">
  <p:tag name="_INSTRUCTOR VIEW19C14C36-AC8E-43BC-9DB6-C2AAF774C7DC|PANE__TAG" val="_"/>
</p:tagLst>
</file>

<file path=ppt/tags/tag545.xml><?xml version="1.0" encoding="utf-8"?>
<p:tagLst xmlns:p="http://schemas.openxmlformats.org/presentationml/2006/main">
  <p:tag name="_INSTRUCTOR VIEW19C14C36-AC8E-43BC-9DB6-C2AAF774C7DC|PANE__TAG" val="_"/>
</p:tagLst>
</file>

<file path=ppt/tags/tag546.xml><?xml version="1.0" encoding="utf-8"?>
<p:tagLst xmlns:p="http://schemas.openxmlformats.org/presentationml/2006/main">
  <p:tag name="_INSTRUCTOR VIEW19C14C36-AC8E-43BC-9DB6-C2AAF774C7DC|PANE__TAG" val="_"/>
</p:tagLst>
</file>

<file path=ppt/tags/tag547.xml><?xml version="1.0" encoding="utf-8"?>
<p:tagLst xmlns:p="http://schemas.openxmlformats.org/presentationml/2006/main">
  <p:tag name="_INSTRUCTOR VIEW19C14C36-AC8E-43BC-9DB6-C2AAF774C7DC|PANE__TAG" val="_"/>
</p:tagLst>
</file>

<file path=ppt/tags/tag548.xml><?xml version="1.0" encoding="utf-8"?>
<p:tagLst xmlns:p="http://schemas.openxmlformats.org/presentationml/2006/main">
  <p:tag name="_INSTRUCTOR VIEW19C14C36-AC8E-43BC-9DB6-C2AAF774C7DC|PANE__TAG" val="_"/>
</p:tagLst>
</file>

<file path=ppt/tags/tag549.xml><?xml version="1.0" encoding="utf-8"?>
<p:tagLst xmlns:p="http://schemas.openxmlformats.org/presentationml/2006/main">
  <p:tag name="_INSTRUCTOR VIEW19C14C36-AC8E-43BC-9DB6-C2AAF774C7DC|PANE__TAG" val="_"/>
</p:tagLst>
</file>

<file path=ppt/tags/tag55.xml><?xml version="1.0" encoding="utf-8"?>
<p:tagLst xmlns:p="http://schemas.openxmlformats.org/presentationml/2006/main">
  <p:tag name="_INSTRUCTOR VIEW19C14C36-AC8E-43BC-9DB6-C2AAF774C7DC|PANE__TAG" val="_"/>
</p:tagLst>
</file>

<file path=ppt/tags/tag550.xml><?xml version="1.0" encoding="utf-8"?>
<p:tagLst xmlns:p="http://schemas.openxmlformats.org/presentationml/2006/main">
  <p:tag name="_INSTRUCTOR VIEW19C14C36-AC8E-43BC-9DB6-C2AAF774C7DC|PANE__TAG" val="_"/>
</p:tagLst>
</file>

<file path=ppt/tags/tag551.xml><?xml version="1.0" encoding="utf-8"?>
<p:tagLst xmlns:p="http://schemas.openxmlformats.org/presentationml/2006/main">
  <p:tag name="_INSTRUCTOR VIEW19C14C36-AC8E-43BC-9DB6-C2AAF774C7DC|PANE__TAG" val="_"/>
</p:tagLst>
</file>

<file path=ppt/tags/tag552.xml><?xml version="1.0" encoding="utf-8"?>
<p:tagLst xmlns:p="http://schemas.openxmlformats.org/presentationml/2006/main">
  <p:tag name="_INSTRUCTOR VIEW19C14C36-AC8E-43BC-9DB6-C2AAF774C7DC|PANE__TAG" val="_"/>
</p:tagLst>
</file>

<file path=ppt/tags/tag553.xml><?xml version="1.0" encoding="utf-8"?>
<p:tagLst xmlns:p="http://schemas.openxmlformats.org/presentationml/2006/main">
  <p:tag name="_INSTRUCTOR VIEW19C14C36-AC8E-43BC-9DB6-C2AAF774C7DC|PANE__TAG" val="_"/>
</p:tagLst>
</file>

<file path=ppt/tags/tag554.xml><?xml version="1.0" encoding="utf-8"?>
<p:tagLst xmlns:p="http://schemas.openxmlformats.org/presentationml/2006/main">
  <p:tag name="_INSTRUCTOR VIEW19C14C36-AC8E-43BC-9DB6-C2AAF774C7DC|PANE__TAG" val="_"/>
</p:tagLst>
</file>

<file path=ppt/tags/tag555.xml><?xml version="1.0" encoding="utf-8"?>
<p:tagLst xmlns:p="http://schemas.openxmlformats.org/presentationml/2006/main">
  <p:tag name="_INSTRUCTOR VIEW19C14C36-AC8E-43BC-9DB6-C2AAF774C7DC|PANE__TAG" val="_"/>
</p:tagLst>
</file>

<file path=ppt/tags/tag556.xml><?xml version="1.0" encoding="utf-8"?>
<p:tagLst xmlns:p="http://schemas.openxmlformats.org/presentationml/2006/main">
  <p:tag name="_INSTRUCTOR VIEW19C14C36-AC8E-43BC-9DB6-C2AAF774C7DC|PANE__TAG" val="_"/>
</p:tagLst>
</file>

<file path=ppt/tags/tag557.xml><?xml version="1.0" encoding="utf-8"?>
<p:tagLst xmlns:p="http://schemas.openxmlformats.org/presentationml/2006/main">
  <p:tag name="_INSTRUCTOR VIEW19C14C36-AC8E-43BC-9DB6-C2AAF774C7DC|PANE__TAG" val="_"/>
</p:tagLst>
</file>

<file path=ppt/tags/tag558.xml><?xml version="1.0" encoding="utf-8"?>
<p:tagLst xmlns:p="http://schemas.openxmlformats.org/presentationml/2006/main">
  <p:tag name="_INSTRUCTOR VIEW19C14C36-AC8E-43BC-9DB6-C2AAF774C7DC|PANE__TAG" val="_"/>
</p:tagLst>
</file>

<file path=ppt/tags/tag559.xml><?xml version="1.0" encoding="utf-8"?>
<p:tagLst xmlns:p="http://schemas.openxmlformats.org/presentationml/2006/main">
  <p:tag name="_INSTRUCTOR VIEW19C14C36-AC8E-43BC-9DB6-C2AAF774C7DC|PANE__TAG" val="_"/>
</p:tagLst>
</file>

<file path=ppt/tags/tag56.xml><?xml version="1.0" encoding="utf-8"?>
<p:tagLst xmlns:p="http://schemas.openxmlformats.org/presentationml/2006/main">
  <p:tag name="_INSTRUCTOR VIEW19C14C36-AC8E-43BC-9DB6-C2AAF774C7DC|PANE__TAG" val="_"/>
</p:tagLst>
</file>

<file path=ppt/tags/tag560.xml><?xml version="1.0" encoding="utf-8"?>
<p:tagLst xmlns:p="http://schemas.openxmlformats.org/presentationml/2006/main">
  <p:tag name="_INSTRUCTOR VIEW19C14C36-AC8E-43BC-9DB6-C2AAF774C7DC|PANE__TAG" val="_"/>
</p:tagLst>
</file>

<file path=ppt/tags/tag561.xml><?xml version="1.0" encoding="utf-8"?>
<p:tagLst xmlns:p="http://schemas.openxmlformats.org/presentationml/2006/main">
  <p:tag name="_INSTRUCTOR VIEW19C14C36-AC8E-43BC-9DB6-C2AAF774C7DC|PANE__TAG" val="_"/>
</p:tagLst>
</file>

<file path=ppt/tags/tag562.xml><?xml version="1.0" encoding="utf-8"?>
<p:tagLst xmlns:p="http://schemas.openxmlformats.org/presentationml/2006/main">
  <p:tag name="_INSTRUCTOR VIEW19C14C36-AC8E-43BC-9DB6-C2AAF774C7DC|PANE__TAG" val="_"/>
</p:tagLst>
</file>

<file path=ppt/tags/tag563.xml><?xml version="1.0" encoding="utf-8"?>
<p:tagLst xmlns:p="http://schemas.openxmlformats.org/presentationml/2006/main">
  <p:tag name="_INSTRUCTOR VIEW19C14C36-AC8E-43BC-9DB6-C2AAF774C7DC|PANE__TAG" val="_"/>
</p:tagLst>
</file>

<file path=ppt/tags/tag564.xml><?xml version="1.0" encoding="utf-8"?>
<p:tagLst xmlns:p="http://schemas.openxmlformats.org/presentationml/2006/main">
  <p:tag name="_INSTRUCTOR VIEW19C14C36-AC8E-43BC-9DB6-C2AAF774C7DC|PANE__TAG" val="_"/>
</p:tagLst>
</file>

<file path=ppt/tags/tag565.xml><?xml version="1.0" encoding="utf-8"?>
<p:tagLst xmlns:p="http://schemas.openxmlformats.org/presentationml/2006/main">
  <p:tag name="_INSTRUCTOR VIEW19C14C36-AC8E-43BC-9DB6-C2AAF774C7DC|PANE__TAG" val="_"/>
</p:tagLst>
</file>

<file path=ppt/tags/tag566.xml><?xml version="1.0" encoding="utf-8"?>
<p:tagLst xmlns:p="http://schemas.openxmlformats.org/presentationml/2006/main">
  <p:tag name="_INSTRUCTOR VIEW19C14C36-AC8E-43BC-9DB6-C2AAF774C7DC|PANE__TAG" val="_"/>
</p:tagLst>
</file>

<file path=ppt/tags/tag567.xml><?xml version="1.0" encoding="utf-8"?>
<p:tagLst xmlns:p="http://schemas.openxmlformats.org/presentationml/2006/main">
  <p:tag name="_INSTRUCTOR VIEW19C14C36-AC8E-43BC-9DB6-C2AAF774C7DC|PANE__TAG" val="_"/>
</p:tagLst>
</file>

<file path=ppt/tags/tag568.xml><?xml version="1.0" encoding="utf-8"?>
<p:tagLst xmlns:p="http://schemas.openxmlformats.org/presentationml/2006/main">
  <p:tag name="_INSTRUCTOR VIEW19C14C36-AC8E-43BC-9DB6-C2AAF774C7DC|PANE__TAG" val="_"/>
</p:tagLst>
</file>

<file path=ppt/tags/tag569.xml><?xml version="1.0" encoding="utf-8"?>
<p:tagLst xmlns:p="http://schemas.openxmlformats.org/presentationml/2006/main">
  <p:tag name="_INSTRUCTOR VIEW19C14C36-AC8E-43BC-9DB6-C2AAF774C7DC|PANE__TAG" val="_"/>
</p:tagLst>
</file>

<file path=ppt/tags/tag57.xml><?xml version="1.0" encoding="utf-8"?>
<p:tagLst xmlns:p="http://schemas.openxmlformats.org/presentationml/2006/main">
  <p:tag name="_INSTRUCTOR VIEW19C14C36-AC8E-43BC-9DB6-C2AAF774C7DC|PANE__TAG" val="_"/>
</p:tagLst>
</file>

<file path=ppt/tags/tag570.xml><?xml version="1.0" encoding="utf-8"?>
<p:tagLst xmlns:p="http://schemas.openxmlformats.org/presentationml/2006/main">
  <p:tag name="_INSTRUCTOR VIEW19C14C36-AC8E-43BC-9DB6-C2AAF774C7DC|PANE__TAG" val="_"/>
</p:tagLst>
</file>

<file path=ppt/tags/tag571.xml><?xml version="1.0" encoding="utf-8"?>
<p:tagLst xmlns:p="http://schemas.openxmlformats.org/presentationml/2006/main">
  <p:tag name="_INSTRUCTOR VIEW19C14C36-AC8E-43BC-9DB6-C2AAF774C7DC|PANE__TAG" val="_"/>
</p:tagLst>
</file>

<file path=ppt/tags/tag572.xml><?xml version="1.0" encoding="utf-8"?>
<p:tagLst xmlns:p="http://schemas.openxmlformats.org/presentationml/2006/main">
  <p:tag name="_INSTRUCTOR VIEW19C14C36-AC8E-43BC-9DB6-C2AAF774C7DC|PANE__TAG" val="_"/>
</p:tagLst>
</file>

<file path=ppt/tags/tag573.xml><?xml version="1.0" encoding="utf-8"?>
<p:tagLst xmlns:p="http://schemas.openxmlformats.org/presentationml/2006/main">
  <p:tag name="_INSTRUCTOR VIEW19C14C36-AC8E-43BC-9DB6-C2AAF774C7DC|PANE__TAG" val="_"/>
</p:tagLst>
</file>

<file path=ppt/tags/tag574.xml><?xml version="1.0" encoding="utf-8"?>
<p:tagLst xmlns:p="http://schemas.openxmlformats.org/presentationml/2006/main">
  <p:tag name="_INSTRUCTOR VIEW19C14C36-AC8E-43BC-9DB6-C2AAF774C7DC|PANE__TAG" val="_"/>
</p:tagLst>
</file>

<file path=ppt/tags/tag575.xml><?xml version="1.0" encoding="utf-8"?>
<p:tagLst xmlns:p="http://schemas.openxmlformats.org/presentationml/2006/main">
  <p:tag name="_INSTRUCTOR VIEW19C14C36-AC8E-43BC-9DB6-C2AAF774C7DC|PANE__TAG" val="_"/>
</p:tagLst>
</file>

<file path=ppt/tags/tag576.xml><?xml version="1.0" encoding="utf-8"?>
<p:tagLst xmlns:p="http://schemas.openxmlformats.org/presentationml/2006/main">
  <p:tag name="_INSTRUCTOR VIEW19C14C36-AC8E-43BC-9DB6-C2AAF774C7DC|PANE__TAG" val="_"/>
</p:tagLst>
</file>

<file path=ppt/tags/tag577.xml><?xml version="1.0" encoding="utf-8"?>
<p:tagLst xmlns:p="http://schemas.openxmlformats.org/presentationml/2006/main">
  <p:tag name="_INSTRUCTOR VIEW19C14C36-AC8E-43BC-9DB6-C2AAF774C7DC|PANE__TAG" val="_"/>
</p:tagLst>
</file>

<file path=ppt/tags/tag578.xml><?xml version="1.0" encoding="utf-8"?>
<p:tagLst xmlns:p="http://schemas.openxmlformats.org/presentationml/2006/main">
  <p:tag name="_INSTRUCTOR VIEW19C14C36-AC8E-43BC-9DB6-C2AAF774C7DC|PANE__TAG" val="_"/>
</p:tagLst>
</file>

<file path=ppt/tags/tag579.xml><?xml version="1.0" encoding="utf-8"?>
<p:tagLst xmlns:p="http://schemas.openxmlformats.org/presentationml/2006/main">
  <p:tag name="_INSTRUCTOR VIEW19C14C36-AC8E-43BC-9DB6-C2AAF774C7DC|PANE__TAG" val="_"/>
</p:tagLst>
</file>

<file path=ppt/tags/tag58.xml><?xml version="1.0" encoding="utf-8"?>
<p:tagLst xmlns:p="http://schemas.openxmlformats.org/presentationml/2006/main">
  <p:tag name="_INSTRUCTOR VIEW19C14C36-AC8E-43BC-9DB6-C2AAF774C7DC|PANE__TAG" val="_"/>
</p:tagLst>
</file>

<file path=ppt/tags/tag580.xml><?xml version="1.0" encoding="utf-8"?>
<p:tagLst xmlns:p="http://schemas.openxmlformats.org/presentationml/2006/main">
  <p:tag name="_INSTRUCTOR VIEW19C14C36-AC8E-43BC-9DB6-C2AAF774C7DC|PANE__TAG" val="_"/>
</p:tagLst>
</file>

<file path=ppt/tags/tag581.xml><?xml version="1.0" encoding="utf-8"?>
<p:tagLst xmlns:p="http://schemas.openxmlformats.org/presentationml/2006/main">
  <p:tag name="_INSTRUCTOR VIEW19C14C36-AC8E-43BC-9DB6-C2AAF774C7DC|PANE__TAG" val="_"/>
</p:tagLst>
</file>

<file path=ppt/tags/tag582.xml><?xml version="1.0" encoding="utf-8"?>
<p:tagLst xmlns:p="http://schemas.openxmlformats.org/presentationml/2006/main">
  <p:tag name="_INSTRUCTOR VIEW19C14C36-AC8E-43BC-9DB6-C2AAF774C7DC|PANE__TAG" val="_"/>
</p:tagLst>
</file>

<file path=ppt/tags/tag583.xml><?xml version="1.0" encoding="utf-8"?>
<p:tagLst xmlns:p="http://schemas.openxmlformats.org/presentationml/2006/main">
  <p:tag name="_INSTRUCTOR VIEW19C14C36-AC8E-43BC-9DB6-C2AAF774C7DC|PANE__TAG" val="_"/>
</p:tagLst>
</file>

<file path=ppt/tags/tag584.xml><?xml version="1.0" encoding="utf-8"?>
<p:tagLst xmlns:p="http://schemas.openxmlformats.org/presentationml/2006/main">
  <p:tag name="_INSTRUCTOR VIEW19C14C36-AC8E-43BC-9DB6-C2AAF774C7DC|PANE__TAG" val="_"/>
</p:tagLst>
</file>

<file path=ppt/tags/tag585.xml><?xml version="1.0" encoding="utf-8"?>
<p:tagLst xmlns:p="http://schemas.openxmlformats.org/presentationml/2006/main">
  <p:tag name="_INSTRUCTOR VIEW19C14C36-AC8E-43BC-9DB6-C2AAF774C7DC|PANE__TAG" val="_"/>
</p:tagLst>
</file>

<file path=ppt/tags/tag586.xml><?xml version="1.0" encoding="utf-8"?>
<p:tagLst xmlns:p="http://schemas.openxmlformats.org/presentationml/2006/main">
  <p:tag name="_INSTRUCTOR VIEW19C14C36-AC8E-43BC-9DB6-C2AAF774C7DC|PANE__TAG" val="_"/>
</p:tagLst>
</file>

<file path=ppt/tags/tag587.xml><?xml version="1.0" encoding="utf-8"?>
<p:tagLst xmlns:p="http://schemas.openxmlformats.org/presentationml/2006/main">
  <p:tag name="_INSTRUCTOR VIEW19C14C36-AC8E-43BC-9DB6-C2AAF774C7DC|PANE__TAG" val="_"/>
</p:tagLst>
</file>

<file path=ppt/tags/tag588.xml><?xml version="1.0" encoding="utf-8"?>
<p:tagLst xmlns:p="http://schemas.openxmlformats.org/presentationml/2006/main">
  <p:tag name="_INSTRUCTOR VIEW19C14C36-AC8E-43BC-9DB6-C2AAF774C7DC|PANE__TAG" val="_"/>
</p:tagLst>
</file>

<file path=ppt/tags/tag589.xml><?xml version="1.0" encoding="utf-8"?>
<p:tagLst xmlns:p="http://schemas.openxmlformats.org/presentationml/2006/main">
  <p:tag name="_INSTRUCTOR VIEW19C14C36-AC8E-43BC-9DB6-C2AAF774C7DC|PANE__TAG" val="_"/>
</p:tagLst>
</file>

<file path=ppt/tags/tag59.xml><?xml version="1.0" encoding="utf-8"?>
<p:tagLst xmlns:p="http://schemas.openxmlformats.org/presentationml/2006/main">
  <p:tag name="_INSTRUCTOR VIEW19C14C36-AC8E-43BC-9DB6-C2AAF774C7DC|PANE__TAG" val="_"/>
</p:tagLst>
</file>

<file path=ppt/tags/tag590.xml><?xml version="1.0" encoding="utf-8"?>
<p:tagLst xmlns:p="http://schemas.openxmlformats.org/presentationml/2006/main">
  <p:tag name="_INSTRUCTOR VIEW19C14C36-AC8E-43BC-9DB6-C2AAF774C7DC|PANE__TAG" val="_"/>
</p:tagLst>
</file>

<file path=ppt/tags/tag591.xml><?xml version="1.0" encoding="utf-8"?>
<p:tagLst xmlns:p="http://schemas.openxmlformats.org/presentationml/2006/main">
  <p:tag name="_INSTRUCTOR VIEW19C14C36-AC8E-43BC-9DB6-C2AAF774C7DC|PANE__TAG" val="_"/>
</p:tagLst>
</file>

<file path=ppt/tags/tag592.xml><?xml version="1.0" encoding="utf-8"?>
<p:tagLst xmlns:p="http://schemas.openxmlformats.org/presentationml/2006/main">
  <p:tag name="_INSTRUCTOR VIEW19C14C36-AC8E-43BC-9DB6-C2AAF774C7DC|PANE__TAG" val="_"/>
</p:tagLst>
</file>

<file path=ppt/tags/tag593.xml><?xml version="1.0" encoding="utf-8"?>
<p:tagLst xmlns:p="http://schemas.openxmlformats.org/presentationml/2006/main">
  <p:tag name="_INSTRUCTOR VIEW19C14C36-AC8E-43BC-9DB6-C2AAF774C7DC|PANE__TAG" val="_"/>
</p:tagLst>
</file>

<file path=ppt/tags/tag594.xml><?xml version="1.0" encoding="utf-8"?>
<p:tagLst xmlns:p="http://schemas.openxmlformats.org/presentationml/2006/main">
  <p:tag name="_INSTRUCTOR VIEW19C14C36-AC8E-43BC-9DB6-C2AAF774C7DC|PANE__TAG" val="_"/>
</p:tagLst>
</file>

<file path=ppt/tags/tag595.xml><?xml version="1.0" encoding="utf-8"?>
<p:tagLst xmlns:p="http://schemas.openxmlformats.org/presentationml/2006/main">
  <p:tag name="_INSTRUCTOR VIEW19C14C36-AC8E-43BC-9DB6-C2AAF774C7DC|PANE__TAG" val="_"/>
</p:tagLst>
</file>

<file path=ppt/tags/tag596.xml><?xml version="1.0" encoding="utf-8"?>
<p:tagLst xmlns:p="http://schemas.openxmlformats.org/presentationml/2006/main">
  <p:tag name="_INSTRUCTOR VIEW19C14C36-AC8E-43BC-9DB6-C2AAF774C7DC|PANE__TAG" val="_"/>
</p:tagLst>
</file>

<file path=ppt/tags/tag597.xml><?xml version="1.0" encoding="utf-8"?>
<p:tagLst xmlns:p="http://schemas.openxmlformats.org/presentationml/2006/main">
  <p:tag name="_INSTRUCTOR VIEW19C14C36-AC8E-43BC-9DB6-C2AAF774C7DC|PANE__TAG" val="_"/>
</p:tagLst>
</file>

<file path=ppt/tags/tag598.xml><?xml version="1.0" encoding="utf-8"?>
<p:tagLst xmlns:p="http://schemas.openxmlformats.org/presentationml/2006/main">
  <p:tag name="_INSTRUCTOR VIEW19C14C36-AC8E-43BC-9DB6-C2AAF774C7DC|PANE__TAG" val="_"/>
</p:tagLst>
</file>

<file path=ppt/tags/tag599.xml><?xml version="1.0" encoding="utf-8"?>
<p:tagLst xmlns:p="http://schemas.openxmlformats.org/presentationml/2006/main">
  <p:tag name="_INSTRUCTOR VIEW19C14C36-AC8E-43BC-9DB6-C2AAF774C7DC|PANE__TAG" val="_"/>
</p:tagLst>
</file>

<file path=ppt/tags/tag6.xml><?xml version="1.0" encoding="utf-8"?>
<p:tagLst xmlns:p="http://schemas.openxmlformats.org/presentationml/2006/main">
  <p:tag name="_INSTRUCTOR VIEW19C14C36-AC8E-43BC-9DB6-C2AAF774C7DC|PANE__TAG" val="_"/>
</p:tagLst>
</file>

<file path=ppt/tags/tag60.xml><?xml version="1.0" encoding="utf-8"?>
<p:tagLst xmlns:p="http://schemas.openxmlformats.org/presentationml/2006/main">
  <p:tag name="_INSTRUCTOR VIEW19C14C36-AC8E-43BC-9DB6-C2AAF774C7DC|PANE__TAG" val="_"/>
</p:tagLst>
</file>

<file path=ppt/tags/tag600.xml><?xml version="1.0" encoding="utf-8"?>
<p:tagLst xmlns:p="http://schemas.openxmlformats.org/presentationml/2006/main">
  <p:tag name="_INSTRUCTOR VIEW19C14C36-AC8E-43BC-9DB6-C2AAF774C7DC|PANE__TAG" val="_"/>
</p:tagLst>
</file>

<file path=ppt/tags/tag601.xml><?xml version="1.0" encoding="utf-8"?>
<p:tagLst xmlns:p="http://schemas.openxmlformats.org/presentationml/2006/main">
  <p:tag name="_INSTRUCTOR VIEW19C14C36-AC8E-43BC-9DB6-C2AAF774C7DC|PANE__TAG" val="_"/>
</p:tagLst>
</file>

<file path=ppt/tags/tag602.xml><?xml version="1.0" encoding="utf-8"?>
<p:tagLst xmlns:p="http://schemas.openxmlformats.org/presentationml/2006/main">
  <p:tag name="_INSTRUCTOR VIEW19C14C36-AC8E-43BC-9DB6-C2AAF774C7DC|PANE__TAG" val="_"/>
</p:tagLst>
</file>

<file path=ppt/tags/tag603.xml><?xml version="1.0" encoding="utf-8"?>
<p:tagLst xmlns:p="http://schemas.openxmlformats.org/presentationml/2006/main">
  <p:tag name="_INSTRUCTOR VIEW19C14C36-AC8E-43BC-9DB6-C2AAF774C7DC|PANE__TAG" val="_"/>
</p:tagLst>
</file>

<file path=ppt/tags/tag604.xml><?xml version="1.0" encoding="utf-8"?>
<p:tagLst xmlns:p="http://schemas.openxmlformats.org/presentationml/2006/main">
  <p:tag name="_INSTRUCTOR VIEW19C14C36-AC8E-43BC-9DB6-C2AAF774C7DC|PANE__TAG" val="_"/>
</p:tagLst>
</file>

<file path=ppt/tags/tag605.xml><?xml version="1.0" encoding="utf-8"?>
<p:tagLst xmlns:p="http://schemas.openxmlformats.org/presentationml/2006/main">
  <p:tag name="_INSTRUCTOR VIEW19C14C36-AC8E-43BC-9DB6-C2AAF774C7DC|PANE__TAG" val="_"/>
</p:tagLst>
</file>

<file path=ppt/tags/tag606.xml><?xml version="1.0" encoding="utf-8"?>
<p:tagLst xmlns:p="http://schemas.openxmlformats.org/presentationml/2006/main">
  <p:tag name="_INSTRUCTOR VIEW19C14C36-AC8E-43BC-9DB6-C2AAF774C7DC|PANE__TAG" val="_"/>
</p:tagLst>
</file>

<file path=ppt/tags/tag607.xml><?xml version="1.0" encoding="utf-8"?>
<p:tagLst xmlns:p="http://schemas.openxmlformats.org/presentationml/2006/main">
  <p:tag name="_INSTRUCTOR VIEW19C14C36-AC8E-43BC-9DB6-C2AAF774C7DC|PANE__TAG" val="_"/>
</p:tagLst>
</file>

<file path=ppt/tags/tag608.xml><?xml version="1.0" encoding="utf-8"?>
<p:tagLst xmlns:p="http://schemas.openxmlformats.org/presentationml/2006/main">
  <p:tag name="_INSTRUCTOR VIEW19C14C36-AC8E-43BC-9DB6-C2AAF774C7DC|PANE__TAG" val="_"/>
</p:tagLst>
</file>

<file path=ppt/tags/tag609.xml><?xml version="1.0" encoding="utf-8"?>
<p:tagLst xmlns:p="http://schemas.openxmlformats.org/presentationml/2006/main">
  <p:tag name="_INSTRUCTOR VIEW19C14C36-AC8E-43BC-9DB6-C2AAF774C7DC|PANE__TAG" val="_"/>
</p:tagLst>
</file>

<file path=ppt/tags/tag61.xml><?xml version="1.0" encoding="utf-8"?>
<p:tagLst xmlns:p="http://schemas.openxmlformats.org/presentationml/2006/main">
  <p:tag name="_INSTRUCTOR VIEW19C14C36-AC8E-43BC-9DB6-C2AAF774C7DC|PANE__TAG" val="_"/>
</p:tagLst>
</file>

<file path=ppt/tags/tag610.xml><?xml version="1.0" encoding="utf-8"?>
<p:tagLst xmlns:p="http://schemas.openxmlformats.org/presentationml/2006/main">
  <p:tag name="_INSTRUCTOR VIEW19C14C36-AC8E-43BC-9DB6-C2AAF774C7DC|PANE__TAG" val="_"/>
</p:tagLst>
</file>

<file path=ppt/tags/tag611.xml><?xml version="1.0" encoding="utf-8"?>
<p:tagLst xmlns:p="http://schemas.openxmlformats.org/presentationml/2006/main">
  <p:tag name="_INSTRUCTOR VIEW19C14C36-AC8E-43BC-9DB6-C2AAF774C7DC|PANE__TAG" val="_"/>
</p:tagLst>
</file>

<file path=ppt/tags/tag612.xml><?xml version="1.0" encoding="utf-8"?>
<p:tagLst xmlns:p="http://schemas.openxmlformats.org/presentationml/2006/main">
  <p:tag name="_INSTRUCTOR VIEW19C14C36-AC8E-43BC-9DB6-C2AAF774C7DC|PANE__TAG" val="_"/>
</p:tagLst>
</file>

<file path=ppt/tags/tag613.xml><?xml version="1.0" encoding="utf-8"?>
<p:tagLst xmlns:p="http://schemas.openxmlformats.org/presentationml/2006/main">
  <p:tag name="_INSTRUCTOR VIEW19C14C36-AC8E-43BC-9DB6-C2AAF774C7DC|PANE__TAG" val="_"/>
</p:tagLst>
</file>

<file path=ppt/tags/tag614.xml><?xml version="1.0" encoding="utf-8"?>
<p:tagLst xmlns:p="http://schemas.openxmlformats.org/presentationml/2006/main">
  <p:tag name="_INSTRUCTOR VIEW19C14C36-AC8E-43BC-9DB6-C2AAF774C7DC|PANE__TAG" val="_"/>
</p:tagLst>
</file>

<file path=ppt/tags/tag615.xml><?xml version="1.0" encoding="utf-8"?>
<p:tagLst xmlns:p="http://schemas.openxmlformats.org/presentationml/2006/main">
  <p:tag name="_INSTRUCTOR VIEW19C14C36-AC8E-43BC-9DB6-C2AAF774C7DC|PANE__TAG" val="_"/>
</p:tagLst>
</file>

<file path=ppt/tags/tag616.xml><?xml version="1.0" encoding="utf-8"?>
<p:tagLst xmlns:p="http://schemas.openxmlformats.org/presentationml/2006/main">
  <p:tag name="_INSTRUCTOR VIEW19C14C36-AC8E-43BC-9DB6-C2AAF774C7DC|PANE__TAG" val="_"/>
</p:tagLst>
</file>

<file path=ppt/tags/tag617.xml><?xml version="1.0" encoding="utf-8"?>
<p:tagLst xmlns:p="http://schemas.openxmlformats.org/presentationml/2006/main">
  <p:tag name="_INSTRUCTOR VIEW19C14C36-AC8E-43BC-9DB6-C2AAF774C7DC|PANE__TAG" val="_"/>
</p:tagLst>
</file>

<file path=ppt/tags/tag618.xml><?xml version="1.0" encoding="utf-8"?>
<p:tagLst xmlns:p="http://schemas.openxmlformats.org/presentationml/2006/main">
  <p:tag name="_INSTRUCTOR VIEW19C14C36-AC8E-43BC-9DB6-C2AAF774C7DC|PANE__TAG" val="_"/>
</p:tagLst>
</file>

<file path=ppt/tags/tag619.xml><?xml version="1.0" encoding="utf-8"?>
<p:tagLst xmlns:p="http://schemas.openxmlformats.org/presentationml/2006/main">
  <p:tag name="_INSTRUCTOR VIEW19C14C36-AC8E-43BC-9DB6-C2AAF774C7DC|PANE__TAG" val="_"/>
</p:tagLst>
</file>

<file path=ppt/tags/tag62.xml><?xml version="1.0" encoding="utf-8"?>
<p:tagLst xmlns:p="http://schemas.openxmlformats.org/presentationml/2006/main">
  <p:tag name="_INSTRUCTOR VIEW19C14C36-AC8E-43BC-9DB6-C2AAF774C7DC|PANE__TAG" val="_"/>
</p:tagLst>
</file>

<file path=ppt/tags/tag620.xml><?xml version="1.0" encoding="utf-8"?>
<p:tagLst xmlns:p="http://schemas.openxmlformats.org/presentationml/2006/main">
  <p:tag name="_INSTRUCTOR VIEW19C14C36-AC8E-43BC-9DB6-C2AAF774C7DC|PANE__TAG" val="_"/>
</p:tagLst>
</file>

<file path=ppt/tags/tag621.xml><?xml version="1.0" encoding="utf-8"?>
<p:tagLst xmlns:p="http://schemas.openxmlformats.org/presentationml/2006/main">
  <p:tag name="_INSTRUCTOR VIEW19C14C36-AC8E-43BC-9DB6-C2AAF774C7DC|PANE__TAG" val="_"/>
</p:tagLst>
</file>

<file path=ppt/tags/tag622.xml><?xml version="1.0" encoding="utf-8"?>
<p:tagLst xmlns:p="http://schemas.openxmlformats.org/presentationml/2006/main">
  <p:tag name="_INSTRUCTOR VIEW19C14C36-AC8E-43BC-9DB6-C2AAF774C7DC|PANE__TAG" val="_"/>
</p:tagLst>
</file>

<file path=ppt/tags/tag623.xml><?xml version="1.0" encoding="utf-8"?>
<p:tagLst xmlns:p="http://schemas.openxmlformats.org/presentationml/2006/main">
  <p:tag name="_INSTRUCTOR VIEW19C14C36-AC8E-43BC-9DB6-C2AAF774C7DC|PANE__TAG" val="_"/>
</p:tagLst>
</file>

<file path=ppt/tags/tag624.xml><?xml version="1.0" encoding="utf-8"?>
<p:tagLst xmlns:p="http://schemas.openxmlformats.org/presentationml/2006/main">
  <p:tag name="_INSTRUCTOR VIEW19C14C36-AC8E-43BC-9DB6-C2AAF774C7DC|PANE__TAG" val="_"/>
</p:tagLst>
</file>

<file path=ppt/tags/tag625.xml><?xml version="1.0" encoding="utf-8"?>
<p:tagLst xmlns:p="http://schemas.openxmlformats.org/presentationml/2006/main">
  <p:tag name="_INSTRUCTOR VIEW19C14C36-AC8E-43BC-9DB6-C2AAF774C7DC|PANE__TAG" val="_"/>
</p:tagLst>
</file>

<file path=ppt/tags/tag626.xml><?xml version="1.0" encoding="utf-8"?>
<p:tagLst xmlns:p="http://schemas.openxmlformats.org/presentationml/2006/main">
  <p:tag name="_INSTRUCTOR VIEW19C14C36-AC8E-43BC-9DB6-C2AAF774C7DC|PANE__TAG" val="_"/>
</p:tagLst>
</file>

<file path=ppt/tags/tag627.xml><?xml version="1.0" encoding="utf-8"?>
<p:tagLst xmlns:p="http://schemas.openxmlformats.org/presentationml/2006/main">
  <p:tag name="_INSTRUCTOR VIEW19C14C36-AC8E-43BC-9DB6-C2AAF774C7DC|PANE__TAG" val="_"/>
</p:tagLst>
</file>

<file path=ppt/tags/tag628.xml><?xml version="1.0" encoding="utf-8"?>
<p:tagLst xmlns:p="http://schemas.openxmlformats.org/presentationml/2006/main">
  <p:tag name="_INSTRUCTOR VIEW19C14C36-AC8E-43BC-9DB6-C2AAF774C7DC|PANE__TAG" val="_"/>
</p:tagLst>
</file>

<file path=ppt/tags/tag629.xml><?xml version="1.0" encoding="utf-8"?>
<p:tagLst xmlns:p="http://schemas.openxmlformats.org/presentationml/2006/main">
  <p:tag name="_INSTRUCTOR VIEW19C14C36-AC8E-43BC-9DB6-C2AAF774C7DC|PANE__TAG" val="_"/>
</p:tagLst>
</file>

<file path=ppt/tags/tag63.xml><?xml version="1.0" encoding="utf-8"?>
<p:tagLst xmlns:p="http://schemas.openxmlformats.org/presentationml/2006/main">
  <p:tag name="_INSTRUCTOR VIEW19C14C36-AC8E-43BC-9DB6-C2AAF774C7DC|PANE__TAG" val="_"/>
</p:tagLst>
</file>

<file path=ppt/tags/tag630.xml><?xml version="1.0" encoding="utf-8"?>
<p:tagLst xmlns:p="http://schemas.openxmlformats.org/presentationml/2006/main">
  <p:tag name="_INSTRUCTOR VIEW19C14C36-AC8E-43BC-9DB6-C2AAF774C7DC|PANE__TAG" val="_"/>
</p:tagLst>
</file>

<file path=ppt/tags/tag631.xml><?xml version="1.0" encoding="utf-8"?>
<p:tagLst xmlns:p="http://schemas.openxmlformats.org/presentationml/2006/main">
  <p:tag name="_INSTRUCTOR VIEW19C14C36-AC8E-43BC-9DB6-C2AAF774C7DC|PANE__TAG" val="_"/>
</p:tagLst>
</file>

<file path=ppt/tags/tag632.xml><?xml version="1.0" encoding="utf-8"?>
<p:tagLst xmlns:p="http://schemas.openxmlformats.org/presentationml/2006/main">
  <p:tag name="_INSTRUCTOR VIEW19C14C36-AC8E-43BC-9DB6-C2AAF774C7DC|PANE__TAG" val="_"/>
</p:tagLst>
</file>

<file path=ppt/tags/tag633.xml><?xml version="1.0" encoding="utf-8"?>
<p:tagLst xmlns:p="http://schemas.openxmlformats.org/presentationml/2006/main">
  <p:tag name="_INSTRUCTOR VIEW19C14C36-AC8E-43BC-9DB6-C2AAF774C7DC|PANE__TAG" val="_"/>
</p:tagLst>
</file>

<file path=ppt/tags/tag634.xml><?xml version="1.0" encoding="utf-8"?>
<p:tagLst xmlns:p="http://schemas.openxmlformats.org/presentationml/2006/main">
  <p:tag name="_INSTRUCTOR VIEW19C14C36-AC8E-43BC-9DB6-C2AAF774C7DC|PANE__TAG" val="_"/>
</p:tagLst>
</file>

<file path=ppt/tags/tag635.xml><?xml version="1.0" encoding="utf-8"?>
<p:tagLst xmlns:p="http://schemas.openxmlformats.org/presentationml/2006/main">
  <p:tag name="_INSTRUCTOR VIEW19C14C36-AC8E-43BC-9DB6-C2AAF774C7DC|PANE__TAG" val="_"/>
</p:tagLst>
</file>

<file path=ppt/tags/tag636.xml><?xml version="1.0" encoding="utf-8"?>
<p:tagLst xmlns:p="http://schemas.openxmlformats.org/presentationml/2006/main">
  <p:tag name="_INSTRUCTOR VIEW19C14C36-AC8E-43BC-9DB6-C2AAF774C7DC|PANE__TAG" val="_"/>
</p:tagLst>
</file>

<file path=ppt/tags/tag637.xml><?xml version="1.0" encoding="utf-8"?>
<p:tagLst xmlns:p="http://schemas.openxmlformats.org/presentationml/2006/main">
  <p:tag name="_INSTRUCTOR VIEW19C14C36-AC8E-43BC-9DB6-C2AAF774C7DC|PANE__TAG" val="_"/>
</p:tagLst>
</file>

<file path=ppt/tags/tag638.xml><?xml version="1.0" encoding="utf-8"?>
<p:tagLst xmlns:p="http://schemas.openxmlformats.org/presentationml/2006/main">
  <p:tag name="_INSTRUCTOR VIEW19C14C36-AC8E-43BC-9DB6-C2AAF774C7DC|PANE__TAG" val="_"/>
</p:tagLst>
</file>

<file path=ppt/tags/tag639.xml><?xml version="1.0" encoding="utf-8"?>
<p:tagLst xmlns:p="http://schemas.openxmlformats.org/presentationml/2006/main">
  <p:tag name="_INSTRUCTOR VIEW19C14C36-AC8E-43BC-9DB6-C2AAF774C7DC|PANE__TAG" val="_"/>
</p:tagLst>
</file>

<file path=ppt/tags/tag64.xml><?xml version="1.0" encoding="utf-8"?>
<p:tagLst xmlns:p="http://schemas.openxmlformats.org/presentationml/2006/main">
  <p:tag name="_INSTRUCTOR VIEW19C14C36-AC8E-43BC-9DB6-C2AAF774C7DC|PANE__TAG" val="_"/>
</p:tagLst>
</file>

<file path=ppt/tags/tag640.xml><?xml version="1.0" encoding="utf-8"?>
<p:tagLst xmlns:p="http://schemas.openxmlformats.org/presentationml/2006/main">
  <p:tag name="_INSTRUCTOR VIEW19C14C36-AC8E-43BC-9DB6-C2AAF774C7DC|PANE__TAG" val="_"/>
</p:tagLst>
</file>

<file path=ppt/tags/tag641.xml><?xml version="1.0" encoding="utf-8"?>
<p:tagLst xmlns:p="http://schemas.openxmlformats.org/presentationml/2006/main">
  <p:tag name="_INSTRUCTOR VIEW19C14C36-AC8E-43BC-9DB6-C2AAF774C7DC|PANE__TAG" val="_"/>
</p:tagLst>
</file>

<file path=ppt/tags/tag642.xml><?xml version="1.0" encoding="utf-8"?>
<p:tagLst xmlns:p="http://schemas.openxmlformats.org/presentationml/2006/main">
  <p:tag name="_INSTRUCTOR VIEW19C14C36-AC8E-43BC-9DB6-C2AAF774C7DC|PANE__TAG" val="_"/>
</p:tagLst>
</file>

<file path=ppt/tags/tag643.xml><?xml version="1.0" encoding="utf-8"?>
<p:tagLst xmlns:p="http://schemas.openxmlformats.org/presentationml/2006/main">
  <p:tag name="_INSTRUCTOR VIEW19C14C36-AC8E-43BC-9DB6-C2AAF774C7DC|PANE__TAG" val="_"/>
</p:tagLst>
</file>

<file path=ppt/tags/tag644.xml><?xml version="1.0" encoding="utf-8"?>
<p:tagLst xmlns:p="http://schemas.openxmlformats.org/presentationml/2006/main">
  <p:tag name="_INSTRUCTOR VIEW19C14C36-AC8E-43BC-9DB6-C2AAF774C7DC|PANE__TAG" val="_"/>
</p:tagLst>
</file>

<file path=ppt/tags/tag645.xml><?xml version="1.0" encoding="utf-8"?>
<p:tagLst xmlns:p="http://schemas.openxmlformats.org/presentationml/2006/main">
  <p:tag name="_INSTRUCTOR VIEW19C14C36-AC8E-43BC-9DB6-C2AAF774C7DC|PANE__TAG" val="_"/>
</p:tagLst>
</file>

<file path=ppt/tags/tag646.xml><?xml version="1.0" encoding="utf-8"?>
<p:tagLst xmlns:p="http://schemas.openxmlformats.org/presentationml/2006/main">
  <p:tag name="_INSTRUCTOR VIEW19C14C36-AC8E-43BC-9DB6-C2AAF774C7DC|PANE__TAG" val="_"/>
</p:tagLst>
</file>

<file path=ppt/tags/tag647.xml><?xml version="1.0" encoding="utf-8"?>
<p:tagLst xmlns:p="http://schemas.openxmlformats.org/presentationml/2006/main">
  <p:tag name="_INSTRUCTOR VIEW19C14C36-AC8E-43BC-9DB6-C2AAF774C7DC|PANE__TAG" val="_"/>
</p:tagLst>
</file>

<file path=ppt/tags/tag648.xml><?xml version="1.0" encoding="utf-8"?>
<p:tagLst xmlns:p="http://schemas.openxmlformats.org/presentationml/2006/main">
  <p:tag name="_INSTRUCTOR VIEW19C14C36-AC8E-43BC-9DB6-C2AAF774C7DC|PANE__TAG" val="_"/>
</p:tagLst>
</file>

<file path=ppt/tags/tag649.xml><?xml version="1.0" encoding="utf-8"?>
<p:tagLst xmlns:p="http://schemas.openxmlformats.org/presentationml/2006/main">
  <p:tag name="_INSTRUCTOR VIEW19C14C36-AC8E-43BC-9DB6-C2AAF774C7DC|PANE__TAG" val="_"/>
</p:tagLst>
</file>

<file path=ppt/tags/tag65.xml><?xml version="1.0" encoding="utf-8"?>
<p:tagLst xmlns:p="http://schemas.openxmlformats.org/presentationml/2006/main">
  <p:tag name="_INSTRUCTOR VIEW19C14C36-AC8E-43BC-9DB6-C2AAF774C7DC|PANE__TAG" val="_"/>
</p:tagLst>
</file>

<file path=ppt/tags/tag650.xml><?xml version="1.0" encoding="utf-8"?>
<p:tagLst xmlns:p="http://schemas.openxmlformats.org/presentationml/2006/main">
  <p:tag name="_INSTRUCTOR VIEW19C14C36-AC8E-43BC-9DB6-C2AAF774C7DC|PANE__TAG" val="_"/>
</p:tagLst>
</file>

<file path=ppt/tags/tag651.xml><?xml version="1.0" encoding="utf-8"?>
<p:tagLst xmlns:p="http://schemas.openxmlformats.org/presentationml/2006/main">
  <p:tag name="_INSTRUCTOR VIEW19C14C36-AC8E-43BC-9DB6-C2AAF774C7DC|PANE__TAG" val="_"/>
</p:tagLst>
</file>

<file path=ppt/tags/tag652.xml><?xml version="1.0" encoding="utf-8"?>
<p:tagLst xmlns:p="http://schemas.openxmlformats.org/presentationml/2006/main">
  <p:tag name="_INSTRUCTOR VIEW19C14C36-AC8E-43BC-9DB6-C2AAF774C7DC|PANE__TAG" val="_"/>
</p:tagLst>
</file>

<file path=ppt/tags/tag653.xml><?xml version="1.0" encoding="utf-8"?>
<p:tagLst xmlns:p="http://schemas.openxmlformats.org/presentationml/2006/main">
  <p:tag name="_INSTRUCTOR VIEW19C14C36-AC8E-43BC-9DB6-C2AAF774C7DC|PANE__TAG" val="_"/>
</p:tagLst>
</file>

<file path=ppt/tags/tag654.xml><?xml version="1.0" encoding="utf-8"?>
<p:tagLst xmlns:p="http://schemas.openxmlformats.org/presentationml/2006/main">
  <p:tag name="_INSTRUCTOR VIEW19C14C36-AC8E-43BC-9DB6-C2AAF774C7DC|PANE__TAG" val="_"/>
</p:tagLst>
</file>

<file path=ppt/tags/tag655.xml><?xml version="1.0" encoding="utf-8"?>
<p:tagLst xmlns:p="http://schemas.openxmlformats.org/presentationml/2006/main">
  <p:tag name="_INSTRUCTOR VIEW19C14C36-AC8E-43BC-9DB6-C2AAF774C7DC|PANE__TAG" val="_"/>
</p:tagLst>
</file>

<file path=ppt/tags/tag656.xml><?xml version="1.0" encoding="utf-8"?>
<p:tagLst xmlns:p="http://schemas.openxmlformats.org/presentationml/2006/main">
  <p:tag name="_INSTRUCTOR VIEW19C14C36-AC8E-43BC-9DB6-C2AAF774C7DC|PANE__TAG" val="_"/>
</p:tagLst>
</file>

<file path=ppt/tags/tag657.xml><?xml version="1.0" encoding="utf-8"?>
<p:tagLst xmlns:p="http://schemas.openxmlformats.org/presentationml/2006/main">
  <p:tag name="_INSTRUCTOR VIEW19C14C36-AC8E-43BC-9DB6-C2AAF774C7DC|PANE__TAG" val="_"/>
</p:tagLst>
</file>

<file path=ppt/tags/tag658.xml><?xml version="1.0" encoding="utf-8"?>
<p:tagLst xmlns:p="http://schemas.openxmlformats.org/presentationml/2006/main">
  <p:tag name="_INSTRUCTOR VIEW19C14C36-AC8E-43BC-9DB6-C2AAF774C7DC|PANE__TAG" val="_"/>
</p:tagLst>
</file>

<file path=ppt/tags/tag659.xml><?xml version="1.0" encoding="utf-8"?>
<p:tagLst xmlns:p="http://schemas.openxmlformats.org/presentationml/2006/main">
  <p:tag name="_INSTRUCTOR VIEW19C14C36-AC8E-43BC-9DB6-C2AAF774C7DC|PANE__TAG" val="_"/>
</p:tagLst>
</file>

<file path=ppt/tags/tag66.xml><?xml version="1.0" encoding="utf-8"?>
<p:tagLst xmlns:p="http://schemas.openxmlformats.org/presentationml/2006/main">
  <p:tag name="_INSTRUCTOR VIEW19C14C36-AC8E-43BC-9DB6-C2AAF774C7DC|PANE__TAG" val="_"/>
</p:tagLst>
</file>

<file path=ppt/tags/tag660.xml><?xml version="1.0" encoding="utf-8"?>
<p:tagLst xmlns:p="http://schemas.openxmlformats.org/presentationml/2006/main">
  <p:tag name="_INSTRUCTOR VIEW19C14C36-AC8E-43BC-9DB6-C2AAF774C7DC|PANE__TAG" val="_"/>
</p:tagLst>
</file>

<file path=ppt/tags/tag661.xml><?xml version="1.0" encoding="utf-8"?>
<p:tagLst xmlns:p="http://schemas.openxmlformats.org/presentationml/2006/main">
  <p:tag name="_INSTRUCTOR VIEW19C14C36-AC8E-43BC-9DB6-C2AAF774C7DC|PANE__TAG" val="_"/>
</p:tagLst>
</file>

<file path=ppt/tags/tag662.xml><?xml version="1.0" encoding="utf-8"?>
<p:tagLst xmlns:p="http://schemas.openxmlformats.org/presentationml/2006/main">
  <p:tag name="_INSTRUCTOR VIEW19C14C36-AC8E-43BC-9DB6-C2AAF774C7DC|PANE__TAG" val="_"/>
</p:tagLst>
</file>

<file path=ppt/tags/tag663.xml><?xml version="1.0" encoding="utf-8"?>
<p:tagLst xmlns:p="http://schemas.openxmlformats.org/presentationml/2006/main">
  <p:tag name="_INSTRUCTOR VIEW19C14C36-AC8E-43BC-9DB6-C2AAF774C7DC|PANE__TAG" val="_"/>
</p:tagLst>
</file>

<file path=ppt/tags/tag664.xml><?xml version="1.0" encoding="utf-8"?>
<p:tagLst xmlns:p="http://schemas.openxmlformats.org/presentationml/2006/main">
  <p:tag name="_INSTRUCTOR VIEW19C14C36-AC8E-43BC-9DB6-C2AAF774C7DC|PANE__TAG" val="_"/>
</p:tagLst>
</file>

<file path=ppt/tags/tag665.xml><?xml version="1.0" encoding="utf-8"?>
<p:tagLst xmlns:p="http://schemas.openxmlformats.org/presentationml/2006/main">
  <p:tag name="_INSTRUCTOR VIEW19C14C36-AC8E-43BC-9DB6-C2AAF774C7DC|PANE__TAG" val="_"/>
</p:tagLst>
</file>

<file path=ppt/tags/tag666.xml><?xml version="1.0" encoding="utf-8"?>
<p:tagLst xmlns:p="http://schemas.openxmlformats.org/presentationml/2006/main">
  <p:tag name="_INSTRUCTOR VIEW19C14C36-AC8E-43BC-9DB6-C2AAF774C7DC|PANE__TAG" val="_"/>
</p:tagLst>
</file>

<file path=ppt/tags/tag667.xml><?xml version="1.0" encoding="utf-8"?>
<p:tagLst xmlns:p="http://schemas.openxmlformats.org/presentationml/2006/main">
  <p:tag name="_INSTRUCTOR VIEW19C14C36-AC8E-43BC-9DB6-C2AAF774C7DC|PANE__TAG" val="_"/>
</p:tagLst>
</file>

<file path=ppt/tags/tag668.xml><?xml version="1.0" encoding="utf-8"?>
<p:tagLst xmlns:p="http://schemas.openxmlformats.org/presentationml/2006/main">
  <p:tag name="_INSTRUCTOR VIEW19C14C36-AC8E-43BC-9DB6-C2AAF774C7DC|PANE__TAG" val="_"/>
</p:tagLst>
</file>

<file path=ppt/tags/tag669.xml><?xml version="1.0" encoding="utf-8"?>
<p:tagLst xmlns:p="http://schemas.openxmlformats.org/presentationml/2006/main">
  <p:tag name="_INSTRUCTOR VIEW19C14C36-AC8E-43BC-9DB6-C2AAF774C7DC|PANE__TAG" val="_"/>
</p:tagLst>
</file>

<file path=ppt/tags/tag67.xml><?xml version="1.0" encoding="utf-8"?>
<p:tagLst xmlns:p="http://schemas.openxmlformats.org/presentationml/2006/main">
  <p:tag name="_INSTRUCTOR VIEW19C14C36-AC8E-43BC-9DB6-C2AAF774C7DC|PANE__TAG" val="_"/>
</p:tagLst>
</file>

<file path=ppt/tags/tag670.xml><?xml version="1.0" encoding="utf-8"?>
<p:tagLst xmlns:p="http://schemas.openxmlformats.org/presentationml/2006/main">
  <p:tag name="_INSTRUCTOR VIEW19C14C36-AC8E-43BC-9DB6-C2AAF774C7DC|PANE__TAG" val="_"/>
</p:tagLst>
</file>

<file path=ppt/tags/tag671.xml><?xml version="1.0" encoding="utf-8"?>
<p:tagLst xmlns:p="http://schemas.openxmlformats.org/presentationml/2006/main">
  <p:tag name="_INSTRUCTOR VIEW19C14C36-AC8E-43BC-9DB6-C2AAF774C7DC|PANE__TAG" val="_"/>
</p:tagLst>
</file>

<file path=ppt/tags/tag672.xml><?xml version="1.0" encoding="utf-8"?>
<p:tagLst xmlns:p="http://schemas.openxmlformats.org/presentationml/2006/main">
  <p:tag name="_INSTRUCTOR VIEW19C14C36-AC8E-43BC-9DB6-C2AAF774C7DC|PANE__TAG" val="_"/>
</p:tagLst>
</file>

<file path=ppt/tags/tag673.xml><?xml version="1.0" encoding="utf-8"?>
<p:tagLst xmlns:p="http://schemas.openxmlformats.org/presentationml/2006/main">
  <p:tag name="_INSTRUCTOR VIEW19C14C36-AC8E-43BC-9DB6-C2AAF774C7DC|PANE__TAG" val="_"/>
</p:tagLst>
</file>

<file path=ppt/tags/tag674.xml><?xml version="1.0" encoding="utf-8"?>
<p:tagLst xmlns:p="http://schemas.openxmlformats.org/presentationml/2006/main">
  <p:tag name="_INSTRUCTOR VIEW19C14C36-AC8E-43BC-9DB6-C2AAF774C7DC|PANE__TAG" val="_"/>
</p:tagLst>
</file>

<file path=ppt/tags/tag675.xml><?xml version="1.0" encoding="utf-8"?>
<p:tagLst xmlns:p="http://schemas.openxmlformats.org/presentationml/2006/main">
  <p:tag name="_INSTRUCTOR VIEW19C14C36-AC8E-43BC-9DB6-C2AAF774C7DC|PANE__TAG" val="_"/>
</p:tagLst>
</file>

<file path=ppt/tags/tag676.xml><?xml version="1.0" encoding="utf-8"?>
<p:tagLst xmlns:p="http://schemas.openxmlformats.org/presentationml/2006/main">
  <p:tag name="_INSTRUCTOR VIEW19C14C36-AC8E-43BC-9DB6-C2AAF774C7DC|PANE__TAG" val="_"/>
</p:tagLst>
</file>

<file path=ppt/tags/tag677.xml><?xml version="1.0" encoding="utf-8"?>
<p:tagLst xmlns:p="http://schemas.openxmlformats.org/presentationml/2006/main">
  <p:tag name="_INSTRUCTOR VIEW19C14C36-AC8E-43BC-9DB6-C2AAF774C7DC|PANE__TAG" val="_"/>
</p:tagLst>
</file>

<file path=ppt/tags/tag678.xml><?xml version="1.0" encoding="utf-8"?>
<p:tagLst xmlns:p="http://schemas.openxmlformats.org/presentationml/2006/main">
  <p:tag name="_INSTRUCTOR VIEW19C14C36-AC8E-43BC-9DB6-C2AAF774C7DC|PANE__TAG" val="_"/>
</p:tagLst>
</file>

<file path=ppt/tags/tag679.xml><?xml version="1.0" encoding="utf-8"?>
<p:tagLst xmlns:p="http://schemas.openxmlformats.org/presentationml/2006/main">
  <p:tag name="_INSTRUCTOR VIEW19C14C36-AC8E-43BC-9DB6-C2AAF774C7DC|PANE__TAG" val="_"/>
</p:tagLst>
</file>

<file path=ppt/tags/tag68.xml><?xml version="1.0" encoding="utf-8"?>
<p:tagLst xmlns:p="http://schemas.openxmlformats.org/presentationml/2006/main">
  <p:tag name="_INSTRUCTOR VIEW19C14C36-AC8E-43BC-9DB6-C2AAF774C7DC|PANE__TAG" val="_"/>
</p:tagLst>
</file>

<file path=ppt/tags/tag680.xml><?xml version="1.0" encoding="utf-8"?>
<p:tagLst xmlns:p="http://schemas.openxmlformats.org/presentationml/2006/main">
  <p:tag name="_INSTRUCTOR VIEW19C14C36-AC8E-43BC-9DB6-C2AAF774C7DC|PANE__TAG" val="_"/>
</p:tagLst>
</file>

<file path=ppt/tags/tag681.xml><?xml version="1.0" encoding="utf-8"?>
<p:tagLst xmlns:p="http://schemas.openxmlformats.org/presentationml/2006/main">
  <p:tag name="_INSTRUCTOR VIEW19C14C36-AC8E-43BC-9DB6-C2AAF774C7DC|PANE__TAG" val="_"/>
</p:tagLst>
</file>

<file path=ppt/tags/tag682.xml><?xml version="1.0" encoding="utf-8"?>
<p:tagLst xmlns:p="http://schemas.openxmlformats.org/presentationml/2006/main">
  <p:tag name="_INSTRUCTOR VIEW19C14C36-AC8E-43BC-9DB6-C2AAF774C7DC|PANE__TAG" val="_"/>
</p:tagLst>
</file>

<file path=ppt/tags/tag683.xml><?xml version="1.0" encoding="utf-8"?>
<p:tagLst xmlns:p="http://schemas.openxmlformats.org/presentationml/2006/main">
  <p:tag name="_INSTRUCTOR VIEW19C14C36-AC8E-43BC-9DB6-C2AAF774C7DC|PANE__TAG" val="_"/>
</p:tagLst>
</file>

<file path=ppt/tags/tag684.xml><?xml version="1.0" encoding="utf-8"?>
<p:tagLst xmlns:p="http://schemas.openxmlformats.org/presentationml/2006/main">
  <p:tag name="_INSTRUCTOR VIEW19C14C36-AC8E-43BC-9DB6-C2AAF774C7DC|PANE__TAG" val="_"/>
</p:tagLst>
</file>

<file path=ppt/tags/tag685.xml><?xml version="1.0" encoding="utf-8"?>
<p:tagLst xmlns:p="http://schemas.openxmlformats.org/presentationml/2006/main">
  <p:tag name="_INSTRUCTOR VIEW19C14C36-AC8E-43BC-9DB6-C2AAF774C7DC|PANE__TAG" val="_"/>
</p:tagLst>
</file>

<file path=ppt/tags/tag686.xml><?xml version="1.0" encoding="utf-8"?>
<p:tagLst xmlns:p="http://schemas.openxmlformats.org/presentationml/2006/main">
  <p:tag name="_INSTRUCTOR VIEW19C14C36-AC8E-43BC-9DB6-C2AAF774C7DC|PANE__TAG" val="_"/>
</p:tagLst>
</file>

<file path=ppt/tags/tag687.xml><?xml version="1.0" encoding="utf-8"?>
<p:tagLst xmlns:p="http://schemas.openxmlformats.org/presentationml/2006/main">
  <p:tag name="_INSTRUCTOR VIEW19C14C36-AC8E-43BC-9DB6-C2AAF774C7DC|PANE__TAG" val="_"/>
</p:tagLst>
</file>

<file path=ppt/tags/tag688.xml><?xml version="1.0" encoding="utf-8"?>
<p:tagLst xmlns:p="http://schemas.openxmlformats.org/presentationml/2006/main">
  <p:tag name="_INSTRUCTOR VIEW19C14C36-AC8E-43BC-9DB6-C2AAF774C7DC|PANE__TAG" val="_"/>
</p:tagLst>
</file>

<file path=ppt/tags/tag689.xml><?xml version="1.0" encoding="utf-8"?>
<p:tagLst xmlns:p="http://schemas.openxmlformats.org/presentationml/2006/main">
  <p:tag name="_INSTRUCTOR VIEW19C14C36-AC8E-43BC-9DB6-C2AAF774C7DC|PANE__TAG" val="_"/>
</p:tagLst>
</file>

<file path=ppt/tags/tag69.xml><?xml version="1.0" encoding="utf-8"?>
<p:tagLst xmlns:p="http://schemas.openxmlformats.org/presentationml/2006/main">
  <p:tag name="_INSTRUCTOR VIEW19C14C36-AC8E-43BC-9DB6-C2AAF774C7DC|PANE__TAG" val="_"/>
</p:tagLst>
</file>

<file path=ppt/tags/tag690.xml><?xml version="1.0" encoding="utf-8"?>
<p:tagLst xmlns:p="http://schemas.openxmlformats.org/presentationml/2006/main">
  <p:tag name="_INSTRUCTOR VIEW19C14C36-AC8E-43BC-9DB6-C2AAF774C7DC|PANE__TAG" val="_"/>
</p:tagLst>
</file>

<file path=ppt/tags/tag691.xml><?xml version="1.0" encoding="utf-8"?>
<p:tagLst xmlns:p="http://schemas.openxmlformats.org/presentationml/2006/main">
  <p:tag name="_INSTRUCTOR VIEW19C14C36-AC8E-43BC-9DB6-C2AAF774C7DC|PANE__TAG" val="_"/>
</p:tagLst>
</file>

<file path=ppt/tags/tag692.xml><?xml version="1.0" encoding="utf-8"?>
<p:tagLst xmlns:p="http://schemas.openxmlformats.org/presentationml/2006/main">
  <p:tag name="_INSTRUCTOR VIEW19C14C36-AC8E-43BC-9DB6-C2AAF774C7DC|PANE__TAG" val="_"/>
</p:tagLst>
</file>

<file path=ppt/tags/tag693.xml><?xml version="1.0" encoding="utf-8"?>
<p:tagLst xmlns:p="http://schemas.openxmlformats.org/presentationml/2006/main">
  <p:tag name="_INSTRUCTOR VIEW19C14C36-AC8E-43BC-9DB6-C2AAF774C7DC|PANE__TAG" val="_"/>
</p:tagLst>
</file>

<file path=ppt/tags/tag694.xml><?xml version="1.0" encoding="utf-8"?>
<p:tagLst xmlns:p="http://schemas.openxmlformats.org/presentationml/2006/main">
  <p:tag name="_INSTRUCTOR VIEW19C14C36-AC8E-43BC-9DB6-C2AAF774C7DC|PANE__TAG" val="_"/>
</p:tagLst>
</file>

<file path=ppt/tags/tag695.xml><?xml version="1.0" encoding="utf-8"?>
<p:tagLst xmlns:p="http://schemas.openxmlformats.org/presentationml/2006/main">
  <p:tag name="_INSTRUCTOR VIEW19C14C36-AC8E-43BC-9DB6-C2AAF774C7DC|PANE__TAG" val="_"/>
</p:tagLst>
</file>

<file path=ppt/tags/tag696.xml><?xml version="1.0" encoding="utf-8"?>
<p:tagLst xmlns:p="http://schemas.openxmlformats.org/presentationml/2006/main">
  <p:tag name="_INSTRUCTOR VIEW19C14C36-AC8E-43BC-9DB6-C2AAF774C7DC|PANE__TAG" val="_"/>
</p:tagLst>
</file>

<file path=ppt/tags/tag697.xml><?xml version="1.0" encoding="utf-8"?>
<p:tagLst xmlns:p="http://schemas.openxmlformats.org/presentationml/2006/main">
  <p:tag name="_INSTRUCTOR VIEW19C14C36-AC8E-43BC-9DB6-C2AAF774C7DC|PANE__TAG" val="_"/>
</p:tagLst>
</file>

<file path=ppt/tags/tag698.xml><?xml version="1.0" encoding="utf-8"?>
<p:tagLst xmlns:p="http://schemas.openxmlformats.org/presentationml/2006/main">
  <p:tag name="_INSTRUCTOR VIEW19C14C36-AC8E-43BC-9DB6-C2AAF774C7DC|PANE__TAG" val="_"/>
</p:tagLst>
</file>

<file path=ppt/tags/tag699.xml><?xml version="1.0" encoding="utf-8"?>
<p:tagLst xmlns:p="http://schemas.openxmlformats.org/presentationml/2006/main">
  <p:tag name="_INSTRUCTOR VIEW19C14C36-AC8E-43BC-9DB6-C2AAF774C7DC|PANE__TAG" val="_"/>
</p:tagLst>
</file>

<file path=ppt/tags/tag7.xml><?xml version="1.0" encoding="utf-8"?>
<p:tagLst xmlns:p="http://schemas.openxmlformats.org/presentationml/2006/main">
  <p:tag name="_INSTRUCTOR VIEW19C14C36-AC8E-43BC-9DB6-C2AAF774C7DC|PANE__TAG" val="_"/>
</p:tagLst>
</file>

<file path=ppt/tags/tag70.xml><?xml version="1.0" encoding="utf-8"?>
<p:tagLst xmlns:p="http://schemas.openxmlformats.org/presentationml/2006/main">
  <p:tag name="_INSTRUCTOR VIEW19C14C36-AC8E-43BC-9DB6-C2AAF774C7DC|PANE__TAG" val="_"/>
</p:tagLst>
</file>

<file path=ppt/tags/tag700.xml><?xml version="1.0" encoding="utf-8"?>
<p:tagLst xmlns:p="http://schemas.openxmlformats.org/presentationml/2006/main">
  <p:tag name="_INSTRUCTOR VIEW19C14C36-AC8E-43BC-9DB6-C2AAF774C7DC|PANE__TAG" val="_"/>
</p:tagLst>
</file>

<file path=ppt/tags/tag701.xml><?xml version="1.0" encoding="utf-8"?>
<p:tagLst xmlns:p="http://schemas.openxmlformats.org/presentationml/2006/main">
  <p:tag name="_INSTRUCTOR VIEW19C14C36-AC8E-43BC-9DB6-C2AAF774C7DC|PANE__TAG" val="_"/>
</p:tagLst>
</file>

<file path=ppt/tags/tag702.xml><?xml version="1.0" encoding="utf-8"?>
<p:tagLst xmlns:p="http://schemas.openxmlformats.org/presentationml/2006/main">
  <p:tag name="_INSTRUCTOR VIEW19C14C36-AC8E-43BC-9DB6-C2AAF774C7DC|PANE__TAG" val="_"/>
</p:tagLst>
</file>

<file path=ppt/tags/tag703.xml><?xml version="1.0" encoding="utf-8"?>
<p:tagLst xmlns:p="http://schemas.openxmlformats.org/presentationml/2006/main">
  <p:tag name="_INSTRUCTOR VIEW19C14C36-AC8E-43BC-9DB6-C2AAF774C7DC|PANE__TAG" val="_"/>
</p:tagLst>
</file>

<file path=ppt/tags/tag704.xml><?xml version="1.0" encoding="utf-8"?>
<p:tagLst xmlns:p="http://schemas.openxmlformats.org/presentationml/2006/main">
  <p:tag name="_INSTRUCTOR VIEW19C14C36-AC8E-43BC-9DB6-C2AAF774C7DC|PANE__TAG" val="_"/>
</p:tagLst>
</file>

<file path=ppt/tags/tag705.xml><?xml version="1.0" encoding="utf-8"?>
<p:tagLst xmlns:p="http://schemas.openxmlformats.org/presentationml/2006/main">
  <p:tag name="_INSTRUCTOR VIEW19C14C36-AC8E-43BC-9DB6-C2AAF774C7DC|PANE__TAG" val="_"/>
</p:tagLst>
</file>

<file path=ppt/tags/tag706.xml><?xml version="1.0" encoding="utf-8"?>
<p:tagLst xmlns:p="http://schemas.openxmlformats.org/presentationml/2006/main">
  <p:tag name="_INSTRUCTOR VIEW19C14C36-AC8E-43BC-9DB6-C2AAF774C7DC|PANE__TAG" val="_"/>
</p:tagLst>
</file>

<file path=ppt/tags/tag707.xml><?xml version="1.0" encoding="utf-8"?>
<p:tagLst xmlns:p="http://schemas.openxmlformats.org/presentationml/2006/main">
  <p:tag name="_INSTRUCTOR VIEW19C14C36-AC8E-43BC-9DB6-C2AAF774C7DC|PANE__TAG" val="_"/>
</p:tagLst>
</file>

<file path=ppt/tags/tag708.xml><?xml version="1.0" encoding="utf-8"?>
<p:tagLst xmlns:p="http://schemas.openxmlformats.org/presentationml/2006/main">
  <p:tag name="_INSTRUCTOR VIEW19C14C36-AC8E-43BC-9DB6-C2AAF774C7DC|PANE__TAG" val="_"/>
</p:tagLst>
</file>

<file path=ppt/tags/tag709.xml><?xml version="1.0" encoding="utf-8"?>
<p:tagLst xmlns:p="http://schemas.openxmlformats.org/presentationml/2006/main">
  <p:tag name="_INSTRUCTOR VIEW19C14C36-AC8E-43BC-9DB6-C2AAF774C7DC|PANE__TAG" val="_"/>
</p:tagLst>
</file>

<file path=ppt/tags/tag71.xml><?xml version="1.0" encoding="utf-8"?>
<p:tagLst xmlns:p="http://schemas.openxmlformats.org/presentationml/2006/main">
  <p:tag name="_INSTRUCTOR VIEW19C14C36-AC8E-43BC-9DB6-C2AAF774C7DC|PANE__TAG" val="_"/>
</p:tagLst>
</file>

<file path=ppt/tags/tag710.xml><?xml version="1.0" encoding="utf-8"?>
<p:tagLst xmlns:p="http://schemas.openxmlformats.org/presentationml/2006/main">
  <p:tag name="_INSTRUCTOR VIEW19C14C36-AC8E-43BC-9DB6-C2AAF774C7DC|PANE__TAG" val="_"/>
</p:tagLst>
</file>

<file path=ppt/tags/tag711.xml><?xml version="1.0" encoding="utf-8"?>
<p:tagLst xmlns:p="http://schemas.openxmlformats.org/presentationml/2006/main">
  <p:tag name="_INSTRUCTOR VIEW19C14C36-AC8E-43BC-9DB6-C2AAF774C7DC|PANE__TAG" val="_"/>
</p:tagLst>
</file>

<file path=ppt/tags/tag712.xml><?xml version="1.0" encoding="utf-8"?>
<p:tagLst xmlns:p="http://schemas.openxmlformats.org/presentationml/2006/main">
  <p:tag name="_INSTRUCTOR VIEW19C14C36-AC8E-43BC-9DB6-C2AAF774C7DC|PANE__TAG" val="_"/>
</p:tagLst>
</file>

<file path=ppt/tags/tag713.xml><?xml version="1.0" encoding="utf-8"?>
<p:tagLst xmlns:p="http://schemas.openxmlformats.org/presentationml/2006/main">
  <p:tag name="_INSTRUCTOR VIEW19C14C36-AC8E-43BC-9DB6-C2AAF774C7DC|PANE__TAG" val="_"/>
</p:tagLst>
</file>

<file path=ppt/tags/tag714.xml><?xml version="1.0" encoding="utf-8"?>
<p:tagLst xmlns:p="http://schemas.openxmlformats.org/presentationml/2006/main">
  <p:tag name="_INSTRUCTOR VIEW19C14C36-AC8E-43BC-9DB6-C2AAF774C7DC|PANE__TAG" val="_"/>
</p:tagLst>
</file>

<file path=ppt/tags/tag715.xml><?xml version="1.0" encoding="utf-8"?>
<p:tagLst xmlns:p="http://schemas.openxmlformats.org/presentationml/2006/main">
  <p:tag name="_INSTRUCTOR VIEW19C14C36-AC8E-43BC-9DB6-C2AAF774C7DC|PANE__TAG" val="_"/>
</p:tagLst>
</file>

<file path=ppt/tags/tag716.xml><?xml version="1.0" encoding="utf-8"?>
<p:tagLst xmlns:p="http://schemas.openxmlformats.org/presentationml/2006/main">
  <p:tag name="_INSTRUCTOR VIEW19C14C36-AC8E-43BC-9DB6-C2AAF774C7DC|PANE__TAG" val="_"/>
</p:tagLst>
</file>

<file path=ppt/tags/tag717.xml><?xml version="1.0" encoding="utf-8"?>
<p:tagLst xmlns:p="http://schemas.openxmlformats.org/presentationml/2006/main">
  <p:tag name="_INSTRUCTOR VIEW19C14C36-AC8E-43BC-9DB6-C2AAF774C7DC|PANE__TAG" val="_"/>
</p:tagLst>
</file>

<file path=ppt/tags/tag718.xml><?xml version="1.0" encoding="utf-8"?>
<p:tagLst xmlns:p="http://schemas.openxmlformats.org/presentationml/2006/main">
  <p:tag name="_INSTRUCTOR VIEW19C14C36-AC8E-43BC-9DB6-C2AAF774C7DC|PANE__TAG" val="_"/>
</p:tagLst>
</file>

<file path=ppt/tags/tag719.xml><?xml version="1.0" encoding="utf-8"?>
<p:tagLst xmlns:p="http://schemas.openxmlformats.org/presentationml/2006/main">
  <p:tag name="_INSTRUCTOR VIEW19C14C36-AC8E-43BC-9DB6-C2AAF774C7DC|PANE__TAG" val="_"/>
</p:tagLst>
</file>

<file path=ppt/tags/tag72.xml><?xml version="1.0" encoding="utf-8"?>
<p:tagLst xmlns:p="http://schemas.openxmlformats.org/presentationml/2006/main">
  <p:tag name="_INSTRUCTOR VIEW19C14C36-AC8E-43BC-9DB6-C2AAF774C7DC|PANE__TAG" val="_"/>
</p:tagLst>
</file>

<file path=ppt/tags/tag720.xml><?xml version="1.0" encoding="utf-8"?>
<p:tagLst xmlns:p="http://schemas.openxmlformats.org/presentationml/2006/main">
  <p:tag name="_INSTRUCTOR VIEW19C14C36-AC8E-43BC-9DB6-C2AAF774C7DC|PANE__TAG" val="_"/>
</p:tagLst>
</file>

<file path=ppt/tags/tag721.xml><?xml version="1.0" encoding="utf-8"?>
<p:tagLst xmlns:p="http://schemas.openxmlformats.org/presentationml/2006/main">
  <p:tag name="_INSTRUCTOR VIEW19C14C36-AC8E-43BC-9DB6-C2AAF774C7DC|PANE__TAG" val="_"/>
</p:tagLst>
</file>

<file path=ppt/tags/tag722.xml><?xml version="1.0" encoding="utf-8"?>
<p:tagLst xmlns:p="http://schemas.openxmlformats.org/presentationml/2006/main">
  <p:tag name="_INSTRUCTOR VIEW19C14C36-AC8E-43BC-9DB6-C2AAF774C7DC|PANE__TAG" val="_"/>
</p:tagLst>
</file>

<file path=ppt/tags/tag723.xml><?xml version="1.0" encoding="utf-8"?>
<p:tagLst xmlns:p="http://schemas.openxmlformats.org/presentationml/2006/main">
  <p:tag name="_INSTRUCTOR VIEW19C14C36-AC8E-43BC-9DB6-C2AAF774C7DC|PANE__TAG" val="_"/>
</p:tagLst>
</file>

<file path=ppt/tags/tag724.xml><?xml version="1.0" encoding="utf-8"?>
<p:tagLst xmlns:p="http://schemas.openxmlformats.org/presentationml/2006/main">
  <p:tag name="_INSTRUCTOR VIEW19C14C36-AC8E-43BC-9DB6-C2AAF774C7DC|PANE__TAG" val="_"/>
</p:tagLst>
</file>

<file path=ppt/tags/tag725.xml><?xml version="1.0" encoding="utf-8"?>
<p:tagLst xmlns:p="http://schemas.openxmlformats.org/presentationml/2006/main">
  <p:tag name="_INSTRUCTOR VIEW19C14C36-AC8E-43BC-9DB6-C2AAF774C7DC|PANE__TAG" val="_"/>
</p:tagLst>
</file>

<file path=ppt/tags/tag726.xml><?xml version="1.0" encoding="utf-8"?>
<p:tagLst xmlns:p="http://schemas.openxmlformats.org/presentationml/2006/main">
  <p:tag name="_INSTRUCTOR VIEW19C14C36-AC8E-43BC-9DB6-C2AAF774C7DC|PANE__TAG" val="_"/>
</p:tagLst>
</file>

<file path=ppt/tags/tag727.xml><?xml version="1.0" encoding="utf-8"?>
<p:tagLst xmlns:p="http://schemas.openxmlformats.org/presentationml/2006/main">
  <p:tag name="_INSTRUCTOR VIEW19C14C36-AC8E-43BC-9DB6-C2AAF774C7DC|PANE__TAG" val="_"/>
</p:tagLst>
</file>

<file path=ppt/tags/tag728.xml><?xml version="1.0" encoding="utf-8"?>
<p:tagLst xmlns:p="http://schemas.openxmlformats.org/presentationml/2006/main">
  <p:tag name="_INSTRUCTOR VIEW19C14C36-AC8E-43BC-9DB6-C2AAF774C7DC|PANE__TAG" val="_"/>
</p:tagLst>
</file>

<file path=ppt/tags/tag729.xml><?xml version="1.0" encoding="utf-8"?>
<p:tagLst xmlns:p="http://schemas.openxmlformats.org/presentationml/2006/main">
  <p:tag name="_INSTRUCTOR VIEW19C14C36-AC8E-43BC-9DB6-C2AAF774C7DC|PANE__TAG" val="_"/>
</p:tagLst>
</file>

<file path=ppt/tags/tag73.xml><?xml version="1.0" encoding="utf-8"?>
<p:tagLst xmlns:p="http://schemas.openxmlformats.org/presentationml/2006/main">
  <p:tag name="_INSTRUCTOR VIEW19C14C36-AC8E-43BC-9DB6-C2AAF774C7DC|PANE__TAG" val="_"/>
</p:tagLst>
</file>

<file path=ppt/tags/tag730.xml><?xml version="1.0" encoding="utf-8"?>
<p:tagLst xmlns:p="http://schemas.openxmlformats.org/presentationml/2006/main">
  <p:tag name="_INSTRUCTOR VIEW19C14C36-AC8E-43BC-9DB6-C2AAF774C7DC|PANE__TAG" val="_"/>
</p:tagLst>
</file>

<file path=ppt/tags/tag731.xml><?xml version="1.0" encoding="utf-8"?>
<p:tagLst xmlns:p="http://schemas.openxmlformats.org/presentationml/2006/main">
  <p:tag name="_INSTRUCTOR VIEW19C14C36-AC8E-43BC-9DB6-C2AAF774C7DC|PANE__TAG" val="_"/>
</p:tagLst>
</file>

<file path=ppt/tags/tag732.xml><?xml version="1.0" encoding="utf-8"?>
<p:tagLst xmlns:p="http://schemas.openxmlformats.org/presentationml/2006/main">
  <p:tag name="_INSTRUCTOR VIEW19C14C36-AC8E-43BC-9DB6-C2AAF774C7DC|PANE__TAG" val="_"/>
</p:tagLst>
</file>

<file path=ppt/tags/tag733.xml><?xml version="1.0" encoding="utf-8"?>
<p:tagLst xmlns:p="http://schemas.openxmlformats.org/presentationml/2006/main">
  <p:tag name="_INSTRUCTOR VIEW19C14C36-AC8E-43BC-9DB6-C2AAF774C7DC|PANE__TAG" val="_"/>
</p:tagLst>
</file>

<file path=ppt/tags/tag734.xml><?xml version="1.0" encoding="utf-8"?>
<p:tagLst xmlns:p="http://schemas.openxmlformats.org/presentationml/2006/main">
  <p:tag name="_INSTRUCTOR VIEW19C14C36-AC8E-43BC-9DB6-C2AAF774C7DC|PANE__TAG" val="_"/>
</p:tagLst>
</file>

<file path=ppt/tags/tag735.xml><?xml version="1.0" encoding="utf-8"?>
<p:tagLst xmlns:p="http://schemas.openxmlformats.org/presentationml/2006/main">
  <p:tag name="_INSTRUCTOR VIEW19C14C36-AC8E-43BC-9DB6-C2AAF774C7DC|PANE__TAG" val="_"/>
</p:tagLst>
</file>

<file path=ppt/tags/tag736.xml><?xml version="1.0" encoding="utf-8"?>
<p:tagLst xmlns:p="http://schemas.openxmlformats.org/presentationml/2006/main">
  <p:tag name="_INSTRUCTOR VIEW19C14C36-AC8E-43BC-9DB6-C2AAF774C7DC|PANE__TAG" val="_"/>
</p:tagLst>
</file>

<file path=ppt/tags/tag737.xml><?xml version="1.0" encoding="utf-8"?>
<p:tagLst xmlns:p="http://schemas.openxmlformats.org/presentationml/2006/main">
  <p:tag name="_INSTRUCTOR VIEW19C14C36-AC8E-43BC-9DB6-C2AAF774C7DC|PANE__TAG" val="_"/>
</p:tagLst>
</file>

<file path=ppt/tags/tag738.xml><?xml version="1.0" encoding="utf-8"?>
<p:tagLst xmlns:p="http://schemas.openxmlformats.org/presentationml/2006/main">
  <p:tag name="_INSTRUCTOR VIEW19C14C36-AC8E-43BC-9DB6-C2AAF774C7DC|PANE__TAG" val="_"/>
</p:tagLst>
</file>

<file path=ppt/tags/tag739.xml><?xml version="1.0" encoding="utf-8"?>
<p:tagLst xmlns:p="http://schemas.openxmlformats.org/presentationml/2006/main">
  <p:tag name="_INSTRUCTOR VIEW19C14C36-AC8E-43BC-9DB6-C2AAF774C7DC|PANE__TAG" val="_"/>
</p:tagLst>
</file>

<file path=ppt/tags/tag74.xml><?xml version="1.0" encoding="utf-8"?>
<p:tagLst xmlns:p="http://schemas.openxmlformats.org/presentationml/2006/main">
  <p:tag name="_INSTRUCTOR VIEW19C14C36-AC8E-43BC-9DB6-C2AAF774C7DC|PANE__TAG" val="_"/>
</p:tagLst>
</file>

<file path=ppt/tags/tag740.xml><?xml version="1.0" encoding="utf-8"?>
<p:tagLst xmlns:p="http://schemas.openxmlformats.org/presentationml/2006/main">
  <p:tag name="_INSTRUCTOR VIEW19C14C36-AC8E-43BC-9DB6-C2AAF774C7DC|PANE__TAG" val="_"/>
</p:tagLst>
</file>

<file path=ppt/tags/tag741.xml><?xml version="1.0" encoding="utf-8"?>
<p:tagLst xmlns:p="http://schemas.openxmlformats.org/presentationml/2006/main">
  <p:tag name="_INSTRUCTOR VIEW19C14C36-AC8E-43BC-9DB6-C2AAF774C7DC|PANE__TAG" val="_"/>
</p:tagLst>
</file>

<file path=ppt/tags/tag742.xml><?xml version="1.0" encoding="utf-8"?>
<p:tagLst xmlns:p="http://schemas.openxmlformats.org/presentationml/2006/main">
  <p:tag name="_INSTRUCTOR VIEW19C14C36-AC8E-43BC-9DB6-C2AAF774C7DC|PANE__TAG" val="_"/>
</p:tagLst>
</file>

<file path=ppt/tags/tag743.xml><?xml version="1.0" encoding="utf-8"?>
<p:tagLst xmlns:p="http://schemas.openxmlformats.org/presentationml/2006/main">
  <p:tag name="_INSTRUCTOR VIEW19C14C36-AC8E-43BC-9DB6-C2AAF774C7DC|PANE__TAG" val="_"/>
</p:tagLst>
</file>

<file path=ppt/tags/tag744.xml><?xml version="1.0" encoding="utf-8"?>
<p:tagLst xmlns:p="http://schemas.openxmlformats.org/presentationml/2006/main">
  <p:tag name="_INSTRUCTOR VIEW19C14C36-AC8E-43BC-9DB6-C2AAF774C7DC|PANE__TAG" val="_"/>
</p:tagLst>
</file>

<file path=ppt/tags/tag745.xml><?xml version="1.0" encoding="utf-8"?>
<p:tagLst xmlns:p="http://schemas.openxmlformats.org/presentationml/2006/main">
  <p:tag name="_INSTRUCTOR VIEW19C14C36-AC8E-43BC-9DB6-C2AAF774C7DC|PANE__TAG" val="_"/>
</p:tagLst>
</file>

<file path=ppt/tags/tag746.xml><?xml version="1.0" encoding="utf-8"?>
<p:tagLst xmlns:p="http://schemas.openxmlformats.org/presentationml/2006/main">
  <p:tag name="_INSTRUCTOR VIEW19C14C36-AC8E-43BC-9DB6-C2AAF774C7DC|PANE__TAG" val="_"/>
</p:tagLst>
</file>

<file path=ppt/tags/tag747.xml><?xml version="1.0" encoding="utf-8"?>
<p:tagLst xmlns:p="http://schemas.openxmlformats.org/presentationml/2006/main">
  <p:tag name="_INSTRUCTOR VIEW19C14C36-AC8E-43BC-9DB6-C2AAF774C7DC|PANE__TAG" val="_"/>
</p:tagLst>
</file>

<file path=ppt/tags/tag748.xml><?xml version="1.0" encoding="utf-8"?>
<p:tagLst xmlns:p="http://schemas.openxmlformats.org/presentationml/2006/main">
  <p:tag name="_INSTRUCTOR VIEW19C14C36-AC8E-43BC-9DB6-C2AAF774C7DC|PANE__TAG" val="_"/>
</p:tagLst>
</file>

<file path=ppt/tags/tag749.xml><?xml version="1.0" encoding="utf-8"?>
<p:tagLst xmlns:p="http://schemas.openxmlformats.org/presentationml/2006/main">
  <p:tag name="_INSTRUCTOR VIEW19C14C36-AC8E-43BC-9DB6-C2AAF774C7DC|PANE__TAG" val="_"/>
</p:tagLst>
</file>

<file path=ppt/tags/tag75.xml><?xml version="1.0" encoding="utf-8"?>
<p:tagLst xmlns:p="http://schemas.openxmlformats.org/presentationml/2006/main">
  <p:tag name="_INSTRUCTOR VIEW19C14C36-AC8E-43BC-9DB6-C2AAF774C7DC|PANE__TAG" val="_"/>
</p:tagLst>
</file>

<file path=ppt/tags/tag750.xml><?xml version="1.0" encoding="utf-8"?>
<p:tagLst xmlns:p="http://schemas.openxmlformats.org/presentationml/2006/main">
  <p:tag name="_INSTRUCTOR VIEW19C14C36-AC8E-43BC-9DB6-C2AAF774C7DC|PANE__TAG" val="_"/>
</p:tagLst>
</file>

<file path=ppt/tags/tag751.xml><?xml version="1.0" encoding="utf-8"?>
<p:tagLst xmlns:p="http://schemas.openxmlformats.org/presentationml/2006/main">
  <p:tag name="_INSTRUCTOR VIEW19C14C36-AC8E-43BC-9DB6-C2AAF774C7DC|PANE__TAG" val="_"/>
</p:tagLst>
</file>

<file path=ppt/tags/tag752.xml><?xml version="1.0" encoding="utf-8"?>
<p:tagLst xmlns:p="http://schemas.openxmlformats.org/presentationml/2006/main">
  <p:tag name="_INSTRUCTOR VIEW19C14C36-AC8E-43BC-9DB6-C2AAF774C7DC|PANE__TAG" val="_"/>
</p:tagLst>
</file>

<file path=ppt/tags/tag753.xml><?xml version="1.0" encoding="utf-8"?>
<p:tagLst xmlns:p="http://schemas.openxmlformats.org/presentationml/2006/main">
  <p:tag name="_INSTRUCTOR VIEW19C14C36-AC8E-43BC-9DB6-C2AAF774C7DC|PANE__TAG" val="_"/>
</p:tagLst>
</file>

<file path=ppt/tags/tag754.xml><?xml version="1.0" encoding="utf-8"?>
<p:tagLst xmlns:p="http://schemas.openxmlformats.org/presentationml/2006/main">
  <p:tag name="_INSTRUCTOR VIEW19C14C36-AC8E-43BC-9DB6-C2AAF774C7DC|PANE__TAG" val="_"/>
</p:tagLst>
</file>

<file path=ppt/tags/tag755.xml><?xml version="1.0" encoding="utf-8"?>
<p:tagLst xmlns:p="http://schemas.openxmlformats.org/presentationml/2006/main">
  <p:tag name="_INSTRUCTOR VIEW19C14C36-AC8E-43BC-9DB6-C2AAF774C7DC|PANE__TAG" val="_"/>
</p:tagLst>
</file>

<file path=ppt/tags/tag756.xml><?xml version="1.0" encoding="utf-8"?>
<p:tagLst xmlns:p="http://schemas.openxmlformats.org/presentationml/2006/main">
  <p:tag name="_INSTRUCTOR VIEW19C14C36-AC8E-43BC-9DB6-C2AAF774C7DC|PANE__TAG" val="_"/>
</p:tagLst>
</file>

<file path=ppt/tags/tag757.xml><?xml version="1.0" encoding="utf-8"?>
<p:tagLst xmlns:p="http://schemas.openxmlformats.org/presentationml/2006/main">
  <p:tag name="_INSTRUCTOR VIEW19C14C36-AC8E-43BC-9DB6-C2AAF774C7DC|PANE__TAG" val="_"/>
</p:tagLst>
</file>

<file path=ppt/tags/tag758.xml><?xml version="1.0" encoding="utf-8"?>
<p:tagLst xmlns:p="http://schemas.openxmlformats.org/presentationml/2006/main">
  <p:tag name="_INSTRUCTOR VIEW19C14C36-AC8E-43BC-9DB6-C2AAF774C7DC|PANE__TAG" val="_"/>
</p:tagLst>
</file>

<file path=ppt/tags/tag759.xml><?xml version="1.0" encoding="utf-8"?>
<p:tagLst xmlns:p="http://schemas.openxmlformats.org/presentationml/2006/main">
  <p:tag name="_INSTRUCTOR VIEW19C14C36-AC8E-43BC-9DB6-C2AAF774C7DC|PANE__TAG" val="_"/>
</p:tagLst>
</file>

<file path=ppt/tags/tag76.xml><?xml version="1.0" encoding="utf-8"?>
<p:tagLst xmlns:p="http://schemas.openxmlformats.org/presentationml/2006/main">
  <p:tag name="_INSTRUCTOR VIEW19C14C36-AC8E-43BC-9DB6-C2AAF774C7DC|PANE__TAG" val="_"/>
</p:tagLst>
</file>

<file path=ppt/tags/tag760.xml><?xml version="1.0" encoding="utf-8"?>
<p:tagLst xmlns:p="http://schemas.openxmlformats.org/presentationml/2006/main">
  <p:tag name="_INSTRUCTOR VIEW19C14C36-AC8E-43BC-9DB6-C2AAF774C7DC|PANE__TAG" val="_"/>
</p:tagLst>
</file>

<file path=ppt/tags/tag761.xml><?xml version="1.0" encoding="utf-8"?>
<p:tagLst xmlns:p="http://schemas.openxmlformats.org/presentationml/2006/main">
  <p:tag name="_INSTRUCTOR VIEW19C14C36-AC8E-43BC-9DB6-C2AAF774C7DC|PANE__TAG" val="_"/>
</p:tagLst>
</file>

<file path=ppt/tags/tag762.xml><?xml version="1.0" encoding="utf-8"?>
<p:tagLst xmlns:p="http://schemas.openxmlformats.org/presentationml/2006/main">
  <p:tag name="_INSTRUCTOR VIEW19C14C36-AC8E-43BC-9DB6-C2AAF774C7DC|PANE__TAG" val="_"/>
</p:tagLst>
</file>

<file path=ppt/tags/tag763.xml><?xml version="1.0" encoding="utf-8"?>
<p:tagLst xmlns:p="http://schemas.openxmlformats.org/presentationml/2006/main">
  <p:tag name="_INSTRUCTOR VIEW19C14C36-AC8E-43BC-9DB6-C2AAF774C7DC|PANE__TAG" val="_"/>
</p:tagLst>
</file>

<file path=ppt/tags/tag764.xml><?xml version="1.0" encoding="utf-8"?>
<p:tagLst xmlns:p="http://schemas.openxmlformats.org/presentationml/2006/main">
  <p:tag name="_INSTRUCTOR VIEW19C14C36-AC8E-43BC-9DB6-C2AAF774C7DC|PANE__TAG" val="_"/>
</p:tagLst>
</file>

<file path=ppt/tags/tag765.xml><?xml version="1.0" encoding="utf-8"?>
<p:tagLst xmlns:p="http://schemas.openxmlformats.org/presentationml/2006/main">
  <p:tag name="_INSTRUCTOR VIEW19C14C36-AC8E-43BC-9DB6-C2AAF774C7DC|PANE__TAG" val="_"/>
</p:tagLst>
</file>

<file path=ppt/tags/tag766.xml><?xml version="1.0" encoding="utf-8"?>
<p:tagLst xmlns:p="http://schemas.openxmlformats.org/presentationml/2006/main">
  <p:tag name="_INSTRUCTOR VIEW19C14C36-AC8E-43BC-9DB6-C2AAF774C7DC|PANE__TAG" val="_"/>
</p:tagLst>
</file>

<file path=ppt/tags/tag767.xml><?xml version="1.0" encoding="utf-8"?>
<p:tagLst xmlns:p="http://schemas.openxmlformats.org/presentationml/2006/main">
  <p:tag name="_INSTRUCTOR VIEW19C14C36-AC8E-43BC-9DB6-C2AAF774C7DC|PANE__TAG" val="_"/>
</p:tagLst>
</file>

<file path=ppt/tags/tag768.xml><?xml version="1.0" encoding="utf-8"?>
<p:tagLst xmlns:p="http://schemas.openxmlformats.org/presentationml/2006/main">
  <p:tag name="_INSTRUCTOR VIEW19C14C36-AC8E-43BC-9DB6-C2AAF774C7DC|PANE__TAG" val="_"/>
</p:tagLst>
</file>

<file path=ppt/tags/tag769.xml><?xml version="1.0" encoding="utf-8"?>
<p:tagLst xmlns:p="http://schemas.openxmlformats.org/presentationml/2006/main">
  <p:tag name="_INSTRUCTOR VIEW19C14C36-AC8E-43BC-9DB6-C2AAF774C7DC|PANE__TAG" val="_"/>
</p:tagLst>
</file>

<file path=ppt/tags/tag77.xml><?xml version="1.0" encoding="utf-8"?>
<p:tagLst xmlns:p="http://schemas.openxmlformats.org/presentationml/2006/main">
  <p:tag name="_INSTRUCTOR VIEW19C14C36-AC8E-43BC-9DB6-C2AAF774C7DC|PANE__TAG" val="_"/>
</p:tagLst>
</file>

<file path=ppt/tags/tag770.xml><?xml version="1.0" encoding="utf-8"?>
<p:tagLst xmlns:p="http://schemas.openxmlformats.org/presentationml/2006/main">
  <p:tag name="_INSTRUCTOR VIEW19C14C36-AC8E-43BC-9DB6-C2AAF774C7DC|PANE__TAG" val="_"/>
</p:tagLst>
</file>

<file path=ppt/tags/tag771.xml><?xml version="1.0" encoding="utf-8"?>
<p:tagLst xmlns:p="http://schemas.openxmlformats.org/presentationml/2006/main">
  <p:tag name="_INSTRUCTOR VIEW19C14C36-AC8E-43BC-9DB6-C2AAF774C7DC|PANE__TAG" val="_"/>
</p:tagLst>
</file>

<file path=ppt/tags/tag772.xml><?xml version="1.0" encoding="utf-8"?>
<p:tagLst xmlns:p="http://schemas.openxmlformats.org/presentationml/2006/main">
  <p:tag name="_INSTRUCTOR VIEW19C14C36-AC8E-43BC-9DB6-C2AAF774C7DC|PANE__TAG" val="_"/>
</p:tagLst>
</file>

<file path=ppt/tags/tag773.xml><?xml version="1.0" encoding="utf-8"?>
<p:tagLst xmlns:p="http://schemas.openxmlformats.org/presentationml/2006/main">
  <p:tag name="_INSTRUCTOR VIEW19C14C36-AC8E-43BC-9DB6-C2AAF774C7DC|PANE__TAG" val="_"/>
</p:tagLst>
</file>

<file path=ppt/tags/tag774.xml><?xml version="1.0" encoding="utf-8"?>
<p:tagLst xmlns:p="http://schemas.openxmlformats.org/presentationml/2006/main">
  <p:tag name="_INSTRUCTOR VIEW19C14C36-AC8E-43BC-9DB6-C2AAF774C7DC|PANE__TAG" val="_"/>
</p:tagLst>
</file>

<file path=ppt/tags/tag775.xml><?xml version="1.0" encoding="utf-8"?>
<p:tagLst xmlns:p="http://schemas.openxmlformats.org/presentationml/2006/main">
  <p:tag name="_INSTRUCTOR VIEW19C14C36-AC8E-43BC-9DB6-C2AAF774C7DC|PANE__TAG" val="_"/>
</p:tagLst>
</file>

<file path=ppt/tags/tag776.xml><?xml version="1.0" encoding="utf-8"?>
<p:tagLst xmlns:p="http://schemas.openxmlformats.org/presentationml/2006/main">
  <p:tag name="_INSTRUCTOR VIEW19C14C36-AC8E-43BC-9DB6-C2AAF774C7DC|PANE__TAG" val="_"/>
</p:tagLst>
</file>

<file path=ppt/tags/tag777.xml><?xml version="1.0" encoding="utf-8"?>
<p:tagLst xmlns:p="http://schemas.openxmlformats.org/presentationml/2006/main">
  <p:tag name="_INSTRUCTOR VIEW19C14C36-AC8E-43BC-9DB6-C2AAF774C7DC|PANE__TAG" val="_"/>
</p:tagLst>
</file>

<file path=ppt/tags/tag778.xml><?xml version="1.0" encoding="utf-8"?>
<p:tagLst xmlns:p="http://schemas.openxmlformats.org/presentationml/2006/main">
  <p:tag name="_INSTRUCTOR VIEW19C14C36-AC8E-43BC-9DB6-C2AAF774C7DC|PANE__TAG" val="_"/>
</p:tagLst>
</file>

<file path=ppt/tags/tag779.xml><?xml version="1.0" encoding="utf-8"?>
<p:tagLst xmlns:p="http://schemas.openxmlformats.org/presentationml/2006/main">
  <p:tag name="_INSTRUCTOR VIEW19C14C36-AC8E-43BC-9DB6-C2AAF774C7DC|PANE__TAG" val="_"/>
</p:tagLst>
</file>

<file path=ppt/tags/tag78.xml><?xml version="1.0" encoding="utf-8"?>
<p:tagLst xmlns:p="http://schemas.openxmlformats.org/presentationml/2006/main">
  <p:tag name="_INSTRUCTOR VIEW19C14C36-AC8E-43BC-9DB6-C2AAF774C7DC|PANE__TAG" val="_"/>
</p:tagLst>
</file>

<file path=ppt/tags/tag780.xml><?xml version="1.0" encoding="utf-8"?>
<p:tagLst xmlns:p="http://schemas.openxmlformats.org/presentationml/2006/main">
  <p:tag name="_INSTRUCTOR VIEW19C14C36-AC8E-43BC-9DB6-C2AAF774C7DC|PANE__TAG" val="_"/>
</p:tagLst>
</file>

<file path=ppt/tags/tag781.xml><?xml version="1.0" encoding="utf-8"?>
<p:tagLst xmlns:p="http://schemas.openxmlformats.org/presentationml/2006/main">
  <p:tag name="_INSTRUCTOR VIEW19C14C36-AC8E-43BC-9DB6-C2AAF774C7DC|PANE__TAG" val="_"/>
</p:tagLst>
</file>

<file path=ppt/tags/tag782.xml><?xml version="1.0" encoding="utf-8"?>
<p:tagLst xmlns:p="http://schemas.openxmlformats.org/presentationml/2006/main">
  <p:tag name="_INSTRUCTOR VIEW19C14C36-AC8E-43BC-9DB6-C2AAF774C7DC|PANE__TAG" val="_"/>
</p:tagLst>
</file>

<file path=ppt/tags/tag783.xml><?xml version="1.0" encoding="utf-8"?>
<p:tagLst xmlns:p="http://schemas.openxmlformats.org/presentationml/2006/main">
  <p:tag name="_INSTRUCTOR VIEW19C14C36-AC8E-43BC-9DB6-C2AAF774C7DC|PANE__TAG" val="_"/>
</p:tagLst>
</file>

<file path=ppt/tags/tag784.xml><?xml version="1.0" encoding="utf-8"?>
<p:tagLst xmlns:p="http://schemas.openxmlformats.org/presentationml/2006/main">
  <p:tag name="_INSTRUCTOR VIEW19C14C36-AC8E-43BC-9DB6-C2AAF774C7DC|PANE__TAG" val="_"/>
</p:tagLst>
</file>

<file path=ppt/tags/tag785.xml><?xml version="1.0" encoding="utf-8"?>
<p:tagLst xmlns:p="http://schemas.openxmlformats.org/presentationml/2006/main">
  <p:tag name="_INSTRUCTOR VIEW19C14C36-AC8E-43BC-9DB6-C2AAF774C7DC|PANE__TAG" val="_"/>
</p:tagLst>
</file>

<file path=ppt/tags/tag786.xml><?xml version="1.0" encoding="utf-8"?>
<p:tagLst xmlns:p="http://schemas.openxmlformats.org/presentationml/2006/main">
  <p:tag name="_INSTRUCTOR VIEW19C14C36-AC8E-43BC-9DB6-C2AAF774C7DC|PANE__TAG" val="_"/>
</p:tagLst>
</file>

<file path=ppt/tags/tag787.xml><?xml version="1.0" encoding="utf-8"?>
<p:tagLst xmlns:p="http://schemas.openxmlformats.org/presentationml/2006/main">
  <p:tag name="_INSTRUCTOR VIEW19C14C36-AC8E-43BC-9DB6-C2AAF774C7DC|PANE__TAG" val="_"/>
</p:tagLst>
</file>

<file path=ppt/tags/tag788.xml><?xml version="1.0" encoding="utf-8"?>
<p:tagLst xmlns:p="http://schemas.openxmlformats.org/presentationml/2006/main">
  <p:tag name="_INSTRUCTOR VIEW19C14C36-AC8E-43BC-9DB6-C2AAF774C7DC|PANE__TAG" val="_"/>
</p:tagLst>
</file>

<file path=ppt/tags/tag789.xml><?xml version="1.0" encoding="utf-8"?>
<p:tagLst xmlns:p="http://schemas.openxmlformats.org/presentationml/2006/main">
  <p:tag name="_INSTRUCTOR VIEW19C14C36-AC8E-43BC-9DB6-C2AAF774C7DC|PANE__TAG" val="_"/>
</p:tagLst>
</file>

<file path=ppt/tags/tag79.xml><?xml version="1.0" encoding="utf-8"?>
<p:tagLst xmlns:p="http://schemas.openxmlformats.org/presentationml/2006/main">
  <p:tag name="_INSTRUCTOR VIEW19C14C36-AC8E-43BC-9DB6-C2AAF774C7DC|PANE__TAG" val="_"/>
</p:tagLst>
</file>

<file path=ppt/tags/tag790.xml><?xml version="1.0" encoding="utf-8"?>
<p:tagLst xmlns:p="http://schemas.openxmlformats.org/presentationml/2006/main">
  <p:tag name="_INSTRUCTOR VIEW19C14C36-AC8E-43BC-9DB6-C2AAF774C7DC|PANE__TAG" val="_"/>
</p:tagLst>
</file>

<file path=ppt/tags/tag791.xml><?xml version="1.0" encoding="utf-8"?>
<p:tagLst xmlns:p="http://schemas.openxmlformats.org/presentationml/2006/main">
  <p:tag name="_INSTRUCTOR VIEW19C14C36-AC8E-43BC-9DB6-C2AAF774C7DC|PANE__TAG" val="_"/>
</p:tagLst>
</file>

<file path=ppt/tags/tag792.xml><?xml version="1.0" encoding="utf-8"?>
<p:tagLst xmlns:p="http://schemas.openxmlformats.org/presentationml/2006/main">
  <p:tag name="_INSTRUCTOR VIEW19C14C36-AC8E-43BC-9DB6-C2AAF774C7DC|PANE__TAG" val="_"/>
</p:tagLst>
</file>

<file path=ppt/tags/tag793.xml><?xml version="1.0" encoding="utf-8"?>
<p:tagLst xmlns:p="http://schemas.openxmlformats.org/presentationml/2006/main">
  <p:tag name="_INSTRUCTOR VIEW19C14C36-AC8E-43BC-9DB6-C2AAF774C7DC|PANE__TAG" val="_"/>
</p:tagLst>
</file>

<file path=ppt/tags/tag794.xml><?xml version="1.0" encoding="utf-8"?>
<p:tagLst xmlns:p="http://schemas.openxmlformats.org/presentationml/2006/main">
  <p:tag name="_INSTRUCTOR VIEW19C14C36-AC8E-43BC-9DB6-C2AAF774C7DC|PANE__TAG" val="_"/>
</p:tagLst>
</file>

<file path=ppt/tags/tag795.xml><?xml version="1.0" encoding="utf-8"?>
<p:tagLst xmlns:p="http://schemas.openxmlformats.org/presentationml/2006/main">
  <p:tag name="_INSTRUCTOR VIEW19C14C36-AC8E-43BC-9DB6-C2AAF774C7DC|PANE__TAG" val="_"/>
</p:tagLst>
</file>

<file path=ppt/tags/tag796.xml><?xml version="1.0" encoding="utf-8"?>
<p:tagLst xmlns:p="http://schemas.openxmlformats.org/presentationml/2006/main">
  <p:tag name="_INSTRUCTOR VIEW19C14C36-AC8E-43BC-9DB6-C2AAF774C7DC|PANE__TAG" val="_"/>
</p:tagLst>
</file>

<file path=ppt/tags/tag797.xml><?xml version="1.0" encoding="utf-8"?>
<p:tagLst xmlns:p="http://schemas.openxmlformats.org/presentationml/2006/main">
  <p:tag name="_INSTRUCTOR VIEW19C14C36-AC8E-43BC-9DB6-C2AAF774C7DC|PANE__TAG" val="_"/>
</p:tagLst>
</file>

<file path=ppt/tags/tag798.xml><?xml version="1.0" encoding="utf-8"?>
<p:tagLst xmlns:p="http://schemas.openxmlformats.org/presentationml/2006/main">
  <p:tag name="_INSTRUCTOR VIEW19C14C36-AC8E-43BC-9DB6-C2AAF774C7DC|PANE__TAG" val="_"/>
</p:tagLst>
</file>

<file path=ppt/tags/tag799.xml><?xml version="1.0" encoding="utf-8"?>
<p:tagLst xmlns:p="http://schemas.openxmlformats.org/presentationml/2006/main">
  <p:tag name="_INSTRUCTOR VIEW19C14C36-AC8E-43BC-9DB6-C2AAF774C7DC|PANE__TAG" val="_"/>
</p:tagLst>
</file>

<file path=ppt/tags/tag8.xml><?xml version="1.0" encoding="utf-8"?>
<p:tagLst xmlns:p="http://schemas.openxmlformats.org/presentationml/2006/main">
  <p:tag name="_INSTRUCTOR VIEW19C14C36-AC8E-43BC-9DB6-C2AAF774C7DC|PANE__TAG" val="_"/>
</p:tagLst>
</file>

<file path=ppt/tags/tag80.xml><?xml version="1.0" encoding="utf-8"?>
<p:tagLst xmlns:p="http://schemas.openxmlformats.org/presentationml/2006/main">
  <p:tag name="_INSTRUCTOR VIEW19C14C36-AC8E-43BC-9DB6-C2AAF774C7DC|PANE__TAG" val="_"/>
</p:tagLst>
</file>

<file path=ppt/tags/tag800.xml><?xml version="1.0" encoding="utf-8"?>
<p:tagLst xmlns:p="http://schemas.openxmlformats.org/presentationml/2006/main">
  <p:tag name="_INSTRUCTOR VIEW19C14C36-AC8E-43BC-9DB6-C2AAF774C7DC|PANE__TAG" val="_"/>
</p:tagLst>
</file>

<file path=ppt/tags/tag801.xml><?xml version="1.0" encoding="utf-8"?>
<p:tagLst xmlns:p="http://schemas.openxmlformats.org/presentationml/2006/main">
  <p:tag name="_INSTRUCTOR VIEW19C14C36-AC8E-43BC-9DB6-C2AAF774C7DC|PANE__TAG" val="_"/>
</p:tagLst>
</file>

<file path=ppt/tags/tag802.xml><?xml version="1.0" encoding="utf-8"?>
<p:tagLst xmlns:p="http://schemas.openxmlformats.org/presentationml/2006/main">
  <p:tag name="_INSTRUCTOR VIEW19C14C36-AC8E-43BC-9DB6-C2AAF774C7DC|PANE__TAG" val="_"/>
</p:tagLst>
</file>

<file path=ppt/tags/tag803.xml><?xml version="1.0" encoding="utf-8"?>
<p:tagLst xmlns:p="http://schemas.openxmlformats.org/presentationml/2006/main">
  <p:tag name="_INSTRUCTOR VIEW19C14C36-AC8E-43BC-9DB6-C2AAF774C7DC|PANE__TAG" val="_"/>
</p:tagLst>
</file>

<file path=ppt/tags/tag804.xml><?xml version="1.0" encoding="utf-8"?>
<p:tagLst xmlns:p="http://schemas.openxmlformats.org/presentationml/2006/main">
  <p:tag name="_INSTRUCTOR VIEW19C14C36-AC8E-43BC-9DB6-C2AAF774C7DC|PANE__TAG" val="_"/>
</p:tagLst>
</file>

<file path=ppt/tags/tag805.xml><?xml version="1.0" encoding="utf-8"?>
<p:tagLst xmlns:p="http://schemas.openxmlformats.org/presentationml/2006/main">
  <p:tag name="_INSTRUCTOR VIEW19C14C36-AC8E-43BC-9DB6-C2AAF774C7DC|PANE__TAG" val="_"/>
</p:tagLst>
</file>

<file path=ppt/tags/tag806.xml><?xml version="1.0" encoding="utf-8"?>
<p:tagLst xmlns:p="http://schemas.openxmlformats.org/presentationml/2006/main">
  <p:tag name="_INSTRUCTOR VIEW19C14C36-AC8E-43BC-9DB6-C2AAF774C7DC|PANE__TAG" val="_"/>
</p:tagLst>
</file>

<file path=ppt/tags/tag807.xml><?xml version="1.0" encoding="utf-8"?>
<p:tagLst xmlns:p="http://schemas.openxmlformats.org/presentationml/2006/main">
  <p:tag name="_INSTRUCTOR VIEW19C14C36-AC8E-43BC-9DB6-C2AAF774C7DC|PANE__TAG" val="_"/>
</p:tagLst>
</file>

<file path=ppt/tags/tag808.xml><?xml version="1.0" encoding="utf-8"?>
<p:tagLst xmlns:p="http://schemas.openxmlformats.org/presentationml/2006/main">
  <p:tag name="_INSTRUCTOR VIEW19C14C36-AC8E-43BC-9DB6-C2AAF774C7DC|PANE__TAG" val="_"/>
</p:tagLst>
</file>

<file path=ppt/tags/tag809.xml><?xml version="1.0" encoding="utf-8"?>
<p:tagLst xmlns:p="http://schemas.openxmlformats.org/presentationml/2006/main">
  <p:tag name="_INSTRUCTOR VIEW19C14C36-AC8E-43BC-9DB6-C2AAF774C7DC|PANE__TAG" val="_"/>
</p:tagLst>
</file>

<file path=ppt/tags/tag81.xml><?xml version="1.0" encoding="utf-8"?>
<p:tagLst xmlns:p="http://schemas.openxmlformats.org/presentationml/2006/main">
  <p:tag name="_INSTRUCTOR VIEW19C14C36-AC8E-43BC-9DB6-C2AAF774C7DC|PANE__TAG" val="_"/>
</p:tagLst>
</file>

<file path=ppt/tags/tag810.xml><?xml version="1.0" encoding="utf-8"?>
<p:tagLst xmlns:p="http://schemas.openxmlformats.org/presentationml/2006/main">
  <p:tag name="_INSTRUCTOR VIEW19C14C36-AC8E-43BC-9DB6-C2AAF774C7DC|PANE__TAG" val="_"/>
</p:tagLst>
</file>

<file path=ppt/tags/tag811.xml><?xml version="1.0" encoding="utf-8"?>
<p:tagLst xmlns:p="http://schemas.openxmlformats.org/presentationml/2006/main">
  <p:tag name="_INSTRUCTOR VIEW19C14C36-AC8E-43BC-9DB6-C2AAF774C7DC|PANE__TAG" val="_"/>
</p:tagLst>
</file>

<file path=ppt/tags/tag812.xml><?xml version="1.0" encoding="utf-8"?>
<p:tagLst xmlns:p="http://schemas.openxmlformats.org/presentationml/2006/main">
  <p:tag name="_INSTRUCTOR VIEW19C14C36-AC8E-43BC-9DB6-C2AAF774C7DC|PANE__TAG" val="_"/>
</p:tagLst>
</file>

<file path=ppt/tags/tag813.xml><?xml version="1.0" encoding="utf-8"?>
<p:tagLst xmlns:p="http://schemas.openxmlformats.org/presentationml/2006/main">
  <p:tag name="_INSTRUCTOR VIEW19C14C36-AC8E-43BC-9DB6-C2AAF774C7DC|PANE__TAG" val="_"/>
</p:tagLst>
</file>

<file path=ppt/tags/tag814.xml><?xml version="1.0" encoding="utf-8"?>
<p:tagLst xmlns:p="http://schemas.openxmlformats.org/presentationml/2006/main">
  <p:tag name="_INSTRUCTOR VIEW19C14C36-AC8E-43BC-9DB6-C2AAF774C7DC|PANE__TAG" val="_"/>
</p:tagLst>
</file>

<file path=ppt/tags/tag815.xml><?xml version="1.0" encoding="utf-8"?>
<p:tagLst xmlns:p="http://schemas.openxmlformats.org/presentationml/2006/main">
  <p:tag name="_INSTRUCTOR VIEW19C14C36-AC8E-43BC-9DB6-C2AAF774C7DC|PANE__TAG" val="_"/>
</p:tagLst>
</file>

<file path=ppt/tags/tag816.xml><?xml version="1.0" encoding="utf-8"?>
<p:tagLst xmlns:p="http://schemas.openxmlformats.org/presentationml/2006/main">
  <p:tag name="_INSTRUCTOR VIEW19C14C36-AC8E-43BC-9DB6-C2AAF774C7DC|PANE__TAG" val="_"/>
</p:tagLst>
</file>

<file path=ppt/tags/tag817.xml><?xml version="1.0" encoding="utf-8"?>
<p:tagLst xmlns:p="http://schemas.openxmlformats.org/presentationml/2006/main">
  <p:tag name="_INSTRUCTOR VIEW19C14C36-AC8E-43BC-9DB6-C2AAF774C7DC|PANE__TAG" val="_"/>
</p:tagLst>
</file>

<file path=ppt/tags/tag818.xml><?xml version="1.0" encoding="utf-8"?>
<p:tagLst xmlns:p="http://schemas.openxmlformats.org/presentationml/2006/main">
  <p:tag name="_INSTRUCTOR VIEW19C14C36-AC8E-43BC-9DB6-C2AAF774C7DC|PANE__TAG" val="_"/>
</p:tagLst>
</file>

<file path=ppt/tags/tag819.xml><?xml version="1.0" encoding="utf-8"?>
<p:tagLst xmlns:p="http://schemas.openxmlformats.org/presentationml/2006/main">
  <p:tag name="_INSTRUCTOR VIEW19C14C36-AC8E-43BC-9DB6-C2AAF774C7DC|PANE__TAG" val="_"/>
</p:tagLst>
</file>

<file path=ppt/tags/tag82.xml><?xml version="1.0" encoding="utf-8"?>
<p:tagLst xmlns:p="http://schemas.openxmlformats.org/presentationml/2006/main">
  <p:tag name="_INSTRUCTOR VIEW19C14C36-AC8E-43BC-9DB6-C2AAF774C7DC|PANE__TAG" val="_"/>
</p:tagLst>
</file>

<file path=ppt/tags/tag820.xml><?xml version="1.0" encoding="utf-8"?>
<p:tagLst xmlns:p="http://schemas.openxmlformats.org/presentationml/2006/main">
  <p:tag name="_INSTRUCTOR VIEW19C14C36-AC8E-43BC-9DB6-C2AAF774C7DC|PANE__TAG" val="_"/>
</p:tagLst>
</file>

<file path=ppt/tags/tag821.xml><?xml version="1.0" encoding="utf-8"?>
<p:tagLst xmlns:p="http://schemas.openxmlformats.org/presentationml/2006/main">
  <p:tag name="_INSTRUCTOR VIEW19C14C36-AC8E-43BC-9DB6-C2AAF774C7DC|PANE__TAG" val="_"/>
</p:tagLst>
</file>

<file path=ppt/tags/tag822.xml><?xml version="1.0" encoding="utf-8"?>
<p:tagLst xmlns:p="http://schemas.openxmlformats.org/presentationml/2006/main">
  <p:tag name="_INSTRUCTOR VIEW19C14C36-AC8E-43BC-9DB6-C2AAF774C7DC|PANE__TAG" val="_"/>
</p:tagLst>
</file>

<file path=ppt/tags/tag823.xml><?xml version="1.0" encoding="utf-8"?>
<p:tagLst xmlns:p="http://schemas.openxmlformats.org/presentationml/2006/main">
  <p:tag name="_INSTRUCTOR VIEW19C14C36-AC8E-43BC-9DB6-C2AAF774C7DC|PANE__TAG" val="_"/>
</p:tagLst>
</file>

<file path=ppt/tags/tag824.xml><?xml version="1.0" encoding="utf-8"?>
<p:tagLst xmlns:p="http://schemas.openxmlformats.org/presentationml/2006/main">
  <p:tag name="_INSTRUCTOR VIEW19C14C36-AC8E-43BC-9DB6-C2AAF774C7DC|PANE__TAG" val="_"/>
</p:tagLst>
</file>

<file path=ppt/tags/tag825.xml><?xml version="1.0" encoding="utf-8"?>
<p:tagLst xmlns:p="http://schemas.openxmlformats.org/presentationml/2006/main">
  <p:tag name="_INSTRUCTOR VIEW19C14C36-AC8E-43BC-9DB6-C2AAF774C7DC|PANE__TAG" val="_"/>
</p:tagLst>
</file>

<file path=ppt/tags/tag826.xml><?xml version="1.0" encoding="utf-8"?>
<p:tagLst xmlns:p="http://schemas.openxmlformats.org/presentationml/2006/main">
  <p:tag name="_INSTRUCTOR VIEW19C14C36-AC8E-43BC-9DB6-C2AAF774C7DC|PANE__TAG" val="_"/>
</p:tagLst>
</file>

<file path=ppt/tags/tag827.xml><?xml version="1.0" encoding="utf-8"?>
<p:tagLst xmlns:p="http://schemas.openxmlformats.org/presentationml/2006/main">
  <p:tag name="_INSTRUCTOR VIEW19C14C36-AC8E-43BC-9DB6-C2AAF774C7DC|PANE__TAG" val="_"/>
</p:tagLst>
</file>

<file path=ppt/tags/tag828.xml><?xml version="1.0" encoding="utf-8"?>
<p:tagLst xmlns:p="http://schemas.openxmlformats.org/presentationml/2006/main">
  <p:tag name="_INSTRUCTOR VIEW19C14C36-AC8E-43BC-9DB6-C2AAF774C7DC|PANE__TAG" val="_"/>
</p:tagLst>
</file>

<file path=ppt/tags/tag829.xml><?xml version="1.0" encoding="utf-8"?>
<p:tagLst xmlns:p="http://schemas.openxmlformats.org/presentationml/2006/main">
  <p:tag name="_INSTRUCTOR VIEW19C14C36-AC8E-43BC-9DB6-C2AAF774C7DC|PANE__TAG" val="_"/>
</p:tagLst>
</file>

<file path=ppt/tags/tag83.xml><?xml version="1.0" encoding="utf-8"?>
<p:tagLst xmlns:p="http://schemas.openxmlformats.org/presentationml/2006/main">
  <p:tag name="_INSTRUCTOR VIEW19C14C36-AC8E-43BC-9DB6-C2AAF774C7DC|PANE__TAG" val="_"/>
</p:tagLst>
</file>

<file path=ppt/tags/tag830.xml><?xml version="1.0" encoding="utf-8"?>
<p:tagLst xmlns:p="http://schemas.openxmlformats.org/presentationml/2006/main">
  <p:tag name="_INSTRUCTOR VIEW19C14C36-AC8E-43BC-9DB6-C2AAF774C7DC|PANE__TAG" val="_"/>
</p:tagLst>
</file>

<file path=ppt/tags/tag831.xml><?xml version="1.0" encoding="utf-8"?>
<p:tagLst xmlns:p="http://schemas.openxmlformats.org/presentationml/2006/main">
  <p:tag name="_INSTRUCTOR VIEW19C14C36-AC8E-43BC-9DB6-C2AAF774C7DC|PANE__TAG" val="_"/>
</p:tagLst>
</file>

<file path=ppt/tags/tag832.xml><?xml version="1.0" encoding="utf-8"?>
<p:tagLst xmlns:p="http://schemas.openxmlformats.org/presentationml/2006/main">
  <p:tag name="_INSTRUCTOR VIEW19C14C36-AC8E-43BC-9DB6-C2AAF774C7DC|PANE__TAG" val="_"/>
</p:tagLst>
</file>

<file path=ppt/tags/tag833.xml><?xml version="1.0" encoding="utf-8"?>
<p:tagLst xmlns:p="http://schemas.openxmlformats.org/presentationml/2006/main">
  <p:tag name="_INSTRUCTOR VIEW19C14C36-AC8E-43BC-9DB6-C2AAF774C7DC|PANE__TAG" val="_"/>
</p:tagLst>
</file>

<file path=ppt/tags/tag834.xml><?xml version="1.0" encoding="utf-8"?>
<p:tagLst xmlns:p="http://schemas.openxmlformats.org/presentationml/2006/main">
  <p:tag name="_INSTRUCTOR VIEW19C14C36-AC8E-43BC-9DB6-C2AAF774C7DC|PANE__TAG" val="_"/>
</p:tagLst>
</file>

<file path=ppt/tags/tag835.xml><?xml version="1.0" encoding="utf-8"?>
<p:tagLst xmlns:p="http://schemas.openxmlformats.org/presentationml/2006/main">
  <p:tag name="_INSTRUCTOR VIEW19C14C36-AC8E-43BC-9DB6-C2AAF774C7DC|PANE__TAG" val="_"/>
</p:tagLst>
</file>

<file path=ppt/tags/tag836.xml><?xml version="1.0" encoding="utf-8"?>
<p:tagLst xmlns:p="http://schemas.openxmlformats.org/presentationml/2006/main">
  <p:tag name="_INSTRUCTOR VIEW19C14C36-AC8E-43BC-9DB6-C2AAF774C7DC|PANE__TAG" val="_"/>
</p:tagLst>
</file>

<file path=ppt/tags/tag837.xml><?xml version="1.0" encoding="utf-8"?>
<p:tagLst xmlns:p="http://schemas.openxmlformats.org/presentationml/2006/main">
  <p:tag name="_INSTRUCTOR VIEW19C14C36-AC8E-43BC-9DB6-C2AAF774C7DC|PANE__TAG" val="_"/>
</p:tagLst>
</file>

<file path=ppt/tags/tag838.xml><?xml version="1.0" encoding="utf-8"?>
<p:tagLst xmlns:p="http://schemas.openxmlformats.org/presentationml/2006/main">
  <p:tag name="_INSTRUCTOR VIEW19C14C36-AC8E-43BC-9DB6-C2AAF774C7DC|PANE__TAG" val="_"/>
</p:tagLst>
</file>

<file path=ppt/tags/tag839.xml><?xml version="1.0" encoding="utf-8"?>
<p:tagLst xmlns:p="http://schemas.openxmlformats.org/presentationml/2006/main">
  <p:tag name="_INSTRUCTOR VIEW19C14C36-AC8E-43BC-9DB6-C2AAF774C7DC|PANE__TAG" val="_"/>
</p:tagLst>
</file>

<file path=ppt/tags/tag84.xml><?xml version="1.0" encoding="utf-8"?>
<p:tagLst xmlns:p="http://schemas.openxmlformats.org/presentationml/2006/main">
  <p:tag name="_INSTRUCTOR VIEW19C14C36-AC8E-43BC-9DB6-C2AAF774C7DC|PANE__TAG" val="_"/>
</p:tagLst>
</file>

<file path=ppt/tags/tag840.xml><?xml version="1.0" encoding="utf-8"?>
<p:tagLst xmlns:p="http://schemas.openxmlformats.org/presentationml/2006/main">
  <p:tag name="_INSTRUCTOR VIEW19C14C36-AC8E-43BC-9DB6-C2AAF774C7DC|PANE__TAG" val="_"/>
</p:tagLst>
</file>

<file path=ppt/tags/tag841.xml><?xml version="1.0" encoding="utf-8"?>
<p:tagLst xmlns:p="http://schemas.openxmlformats.org/presentationml/2006/main">
  <p:tag name="_INSTRUCTOR VIEW19C14C36-AC8E-43BC-9DB6-C2AAF774C7DC|PANE__TAG" val="_"/>
</p:tagLst>
</file>

<file path=ppt/tags/tag842.xml><?xml version="1.0" encoding="utf-8"?>
<p:tagLst xmlns:p="http://schemas.openxmlformats.org/presentationml/2006/main">
  <p:tag name="_INSTRUCTOR VIEW19C14C36-AC8E-43BC-9DB6-C2AAF774C7DC|PANE__TAG" val="_"/>
</p:tagLst>
</file>

<file path=ppt/tags/tag843.xml><?xml version="1.0" encoding="utf-8"?>
<p:tagLst xmlns:p="http://schemas.openxmlformats.org/presentationml/2006/main">
  <p:tag name="_INSTRUCTOR VIEW19C14C36-AC8E-43BC-9DB6-C2AAF774C7DC|PANE__TAG" val="_"/>
</p:tagLst>
</file>

<file path=ppt/tags/tag844.xml><?xml version="1.0" encoding="utf-8"?>
<p:tagLst xmlns:p="http://schemas.openxmlformats.org/presentationml/2006/main">
  <p:tag name="_INSTRUCTOR VIEW19C14C36-AC8E-43BC-9DB6-C2AAF774C7DC|PANE__TAG" val="_"/>
</p:tagLst>
</file>

<file path=ppt/tags/tag845.xml><?xml version="1.0" encoding="utf-8"?>
<p:tagLst xmlns:p="http://schemas.openxmlformats.org/presentationml/2006/main">
  <p:tag name="_INSTRUCTOR VIEW19C14C36-AC8E-43BC-9DB6-C2AAF774C7DC|PANE__TAG" val="_"/>
</p:tagLst>
</file>

<file path=ppt/tags/tag846.xml><?xml version="1.0" encoding="utf-8"?>
<p:tagLst xmlns:p="http://schemas.openxmlformats.org/presentationml/2006/main">
  <p:tag name="_INSTRUCTOR VIEW19C14C36-AC8E-43BC-9DB6-C2AAF774C7DC|PANE__TAG" val="_"/>
</p:tagLst>
</file>

<file path=ppt/tags/tag847.xml><?xml version="1.0" encoding="utf-8"?>
<p:tagLst xmlns:p="http://schemas.openxmlformats.org/presentationml/2006/main">
  <p:tag name="_INSTRUCTOR VIEW19C14C36-AC8E-43BC-9DB6-C2AAF774C7DC|PANE__TAG" val="_"/>
</p:tagLst>
</file>

<file path=ppt/tags/tag848.xml><?xml version="1.0" encoding="utf-8"?>
<p:tagLst xmlns:p="http://schemas.openxmlformats.org/presentationml/2006/main">
  <p:tag name="_INSTRUCTOR VIEW19C14C36-AC8E-43BC-9DB6-C2AAF774C7DC|PANE__TAG" val="_"/>
</p:tagLst>
</file>

<file path=ppt/tags/tag849.xml><?xml version="1.0" encoding="utf-8"?>
<p:tagLst xmlns:p="http://schemas.openxmlformats.org/presentationml/2006/main">
  <p:tag name="_INSTRUCTOR VIEW19C14C36-AC8E-43BC-9DB6-C2AAF774C7DC|PANE__TAG" val="_"/>
</p:tagLst>
</file>

<file path=ppt/tags/tag85.xml><?xml version="1.0" encoding="utf-8"?>
<p:tagLst xmlns:p="http://schemas.openxmlformats.org/presentationml/2006/main">
  <p:tag name="_INSTRUCTOR VIEW19C14C36-AC8E-43BC-9DB6-C2AAF774C7DC|PANE__TAG" val="_"/>
</p:tagLst>
</file>

<file path=ppt/tags/tag850.xml><?xml version="1.0" encoding="utf-8"?>
<p:tagLst xmlns:p="http://schemas.openxmlformats.org/presentationml/2006/main">
  <p:tag name="_INSTRUCTOR VIEW19C14C36-AC8E-43BC-9DB6-C2AAF774C7DC|PANE__TAG" val="_"/>
</p:tagLst>
</file>

<file path=ppt/tags/tag851.xml><?xml version="1.0" encoding="utf-8"?>
<p:tagLst xmlns:p="http://schemas.openxmlformats.org/presentationml/2006/main">
  <p:tag name="_INSTRUCTOR VIEW19C14C36-AC8E-43BC-9DB6-C2AAF774C7DC|PANE__TAG" val="_"/>
</p:tagLst>
</file>

<file path=ppt/tags/tag852.xml><?xml version="1.0" encoding="utf-8"?>
<p:tagLst xmlns:p="http://schemas.openxmlformats.org/presentationml/2006/main">
  <p:tag name="_INSTRUCTOR VIEW19C14C36-AC8E-43BC-9DB6-C2AAF774C7DC|PANE__TAG" val="_"/>
</p:tagLst>
</file>

<file path=ppt/tags/tag853.xml><?xml version="1.0" encoding="utf-8"?>
<p:tagLst xmlns:p="http://schemas.openxmlformats.org/presentationml/2006/main">
  <p:tag name="_INSTRUCTOR VIEW19C14C36-AC8E-43BC-9DB6-C2AAF774C7DC|PANE__TAG" val="_"/>
</p:tagLst>
</file>

<file path=ppt/tags/tag854.xml><?xml version="1.0" encoding="utf-8"?>
<p:tagLst xmlns:p="http://schemas.openxmlformats.org/presentationml/2006/main">
  <p:tag name="_INSTRUCTOR VIEW19C14C36-AC8E-43BC-9DB6-C2AAF774C7DC|PANE__TAG" val="_"/>
</p:tagLst>
</file>

<file path=ppt/tags/tag855.xml><?xml version="1.0" encoding="utf-8"?>
<p:tagLst xmlns:p="http://schemas.openxmlformats.org/presentationml/2006/main">
  <p:tag name="_INSTRUCTOR VIEW19C14C36-AC8E-43BC-9DB6-C2AAF774C7DC|PANE__TAG" val="_"/>
</p:tagLst>
</file>

<file path=ppt/tags/tag856.xml><?xml version="1.0" encoding="utf-8"?>
<p:tagLst xmlns:p="http://schemas.openxmlformats.org/presentationml/2006/main">
  <p:tag name="_INSTRUCTOR VIEW19C14C36-AC8E-43BC-9DB6-C2AAF774C7DC|PANE__TAG" val="_"/>
</p:tagLst>
</file>

<file path=ppt/tags/tag857.xml><?xml version="1.0" encoding="utf-8"?>
<p:tagLst xmlns:p="http://schemas.openxmlformats.org/presentationml/2006/main">
  <p:tag name="_INSTRUCTOR VIEW19C14C36-AC8E-43BC-9DB6-C2AAF774C7DC|PANE__TAG" val="_"/>
</p:tagLst>
</file>

<file path=ppt/tags/tag858.xml><?xml version="1.0" encoding="utf-8"?>
<p:tagLst xmlns:p="http://schemas.openxmlformats.org/presentationml/2006/main">
  <p:tag name="_INSTRUCTOR VIEW19C14C36-AC8E-43BC-9DB6-C2AAF774C7DC|PANE__TAG" val="_"/>
</p:tagLst>
</file>

<file path=ppt/tags/tag859.xml><?xml version="1.0" encoding="utf-8"?>
<p:tagLst xmlns:p="http://schemas.openxmlformats.org/presentationml/2006/main">
  <p:tag name="_INSTRUCTOR VIEW19C14C36-AC8E-43BC-9DB6-C2AAF774C7DC|PANE__TAG" val="_"/>
</p:tagLst>
</file>

<file path=ppt/tags/tag86.xml><?xml version="1.0" encoding="utf-8"?>
<p:tagLst xmlns:p="http://schemas.openxmlformats.org/presentationml/2006/main">
  <p:tag name="_INSTRUCTOR VIEW19C14C36-AC8E-43BC-9DB6-C2AAF774C7DC|PANE__TAG" val="_"/>
</p:tagLst>
</file>

<file path=ppt/tags/tag860.xml><?xml version="1.0" encoding="utf-8"?>
<p:tagLst xmlns:p="http://schemas.openxmlformats.org/presentationml/2006/main">
  <p:tag name="_INSTRUCTOR VIEW19C14C36-AC8E-43BC-9DB6-C2AAF774C7DC|PANE__TAG" val="_"/>
</p:tagLst>
</file>

<file path=ppt/tags/tag861.xml><?xml version="1.0" encoding="utf-8"?>
<p:tagLst xmlns:p="http://schemas.openxmlformats.org/presentationml/2006/main">
  <p:tag name="_INSTRUCTOR VIEW19C14C36-AC8E-43BC-9DB6-C2AAF774C7DC|PANE__TAG" val="_"/>
</p:tagLst>
</file>

<file path=ppt/tags/tag862.xml><?xml version="1.0" encoding="utf-8"?>
<p:tagLst xmlns:p="http://schemas.openxmlformats.org/presentationml/2006/main">
  <p:tag name="_INSTRUCTOR VIEW19C14C36-AC8E-43BC-9DB6-C2AAF774C7DC|PANE__TAG" val="_"/>
</p:tagLst>
</file>

<file path=ppt/tags/tag863.xml><?xml version="1.0" encoding="utf-8"?>
<p:tagLst xmlns:p="http://schemas.openxmlformats.org/presentationml/2006/main">
  <p:tag name="_INSTRUCTOR VIEW19C14C36-AC8E-43BC-9DB6-C2AAF774C7DC|PANE__TAG" val="_"/>
</p:tagLst>
</file>

<file path=ppt/tags/tag864.xml><?xml version="1.0" encoding="utf-8"?>
<p:tagLst xmlns:p="http://schemas.openxmlformats.org/presentationml/2006/main">
  <p:tag name="_INSTRUCTOR VIEW19C14C36-AC8E-43BC-9DB6-C2AAF774C7DC|PANE__TAG" val="_"/>
</p:tagLst>
</file>

<file path=ppt/tags/tag865.xml><?xml version="1.0" encoding="utf-8"?>
<p:tagLst xmlns:p="http://schemas.openxmlformats.org/presentationml/2006/main">
  <p:tag name="_INSTRUCTOR VIEW19C14C36-AC8E-43BC-9DB6-C2AAF774C7DC|PANE__TAG" val="_"/>
</p:tagLst>
</file>

<file path=ppt/tags/tag866.xml><?xml version="1.0" encoding="utf-8"?>
<p:tagLst xmlns:p="http://schemas.openxmlformats.org/presentationml/2006/main">
  <p:tag name="_INSTRUCTOR VIEW19C14C36-AC8E-43BC-9DB6-C2AAF774C7DC|PANE__TAG" val="_"/>
</p:tagLst>
</file>

<file path=ppt/tags/tag867.xml><?xml version="1.0" encoding="utf-8"?>
<p:tagLst xmlns:p="http://schemas.openxmlformats.org/presentationml/2006/main">
  <p:tag name="_INSTRUCTOR VIEW19C14C36-AC8E-43BC-9DB6-C2AAF774C7DC|PANE__TAG" val="_"/>
</p:tagLst>
</file>

<file path=ppt/tags/tag868.xml><?xml version="1.0" encoding="utf-8"?>
<p:tagLst xmlns:p="http://schemas.openxmlformats.org/presentationml/2006/main">
  <p:tag name="_INSTRUCTOR VIEW19C14C36-AC8E-43BC-9DB6-C2AAF774C7DC|PANE__TAG" val="_"/>
</p:tagLst>
</file>

<file path=ppt/tags/tag869.xml><?xml version="1.0" encoding="utf-8"?>
<p:tagLst xmlns:p="http://schemas.openxmlformats.org/presentationml/2006/main">
  <p:tag name="_INSTRUCTOR VIEW19C14C36-AC8E-43BC-9DB6-C2AAF774C7DC|PANE__TAG" val="_"/>
</p:tagLst>
</file>

<file path=ppt/tags/tag87.xml><?xml version="1.0" encoding="utf-8"?>
<p:tagLst xmlns:p="http://schemas.openxmlformats.org/presentationml/2006/main">
  <p:tag name="_INSTRUCTOR VIEW19C14C36-AC8E-43BC-9DB6-C2AAF774C7DC|PANE__TAG" val="_"/>
</p:tagLst>
</file>

<file path=ppt/tags/tag870.xml><?xml version="1.0" encoding="utf-8"?>
<p:tagLst xmlns:p="http://schemas.openxmlformats.org/presentationml/2006/main">
  <p:tag name="_INSTRUCTOR VIEW19C14C36-AC8E-43BC-9DB6-C2AAF774C7DC|PANE__TAG" val="_"/>
</p:tagLst>
</file>

<file path=ppt/tags/tag871.xml><?xml version="1.0" encoding="utf-8"?>
<p:tagLst xmlns:p="http://schemas.openxmlformats.org/presentationml/2006/main">
  <p:tag name="_INSTRUCTOR VIEW19C14C36-AC8E-43BC-9DB6-C2AAF774C7DC|PANE__TAG" val="_"/>
</p:tagLst>
</file>

<file path=ppt/tags/tag872.xml><?xml version="1.0" encoding="utf-8"?>
<p:tagLst xmlns:p="http://schemas.openxmlformats.org/presentationml/2006/main">
  <p:tag name="_INSTRUCTOR VIEW19C14C36-AC8E-43BC-9DB6-C2AAF774C7DC|PANE__TAG" val="_"/>
</p:tagLst>
</file>

<file path=ppt/tags/tag873.xml><?xml version="1.0" encoding="utf-8"?>
<p:tagLst xmlns:p="http://schemas.openxmlformats.org/presentationml/2006/main">
  <p:tag name="_INSTRUCTOR VIEW19C14C36-AC8E-43BC-9DB6-C2AAF774C7DC|PANE__TAG" val="_"/>
</p:tagLst>
</file>

<file path=ppt/tags/tag874.xml><?xml version="1.0" encoding="utf-8"?>
<p:tagLst xmlns:p="http://schemas.openxmlformats.org/presentationml/2006/main">
  <p:tag name="_INSTRUCTOR VIEW19C14C36-AC8E-43BC-9DB6-C2AAF774C7DC|PANE__TAG" val="_"/>
</p:tagLst>
</file>

<file path=ppt/tags/tag875.xml><?xml version="1.0" encoding="utf-8"?>
<p:tagLst xmlns:p="http://schemas.openxmlformats.org/presentationml/2006/main">
  <p:tag name="_INSTRUCTOR VIEW19C14C36-AC8E-43BC-9DB6-C2AAF774C7DC|PANE__TAG" val="_"/>
</p:tagLst>
</file>

<file path=ppt/tags/tag876.xml><?xml version="1.0" encoding="utf-8"?>
<p:tagLst xmlns:p="http://schemas.openxmlformats.org/presentationml/2006/main">
  <p:tag name="_INSTRUCTOR VIEW19C14C36-AC8E-43BC-9DB6-C2AAF774C7DC|PANE__TAG" val="_"/>
</p:tagLst>
</file>

<file path=ppt/tags/tag877.xml><?xml version="1.0" encoding="utf-8"?>
<p:tagLst xmlns:p="http://schemas.openxmlformats.org/presentationml/2006/main">
  <p:tag name="_INSTRUCTOR VIEW19C14C36-AC8E-43BC-9DB6-C2AAF774C7DC|PANE__TAG" val="_"/>
</p:tagLst>
</file>

<file path=ppt/tags/tag878.xml><?xml version="1.0" encoding="utf-8"?>
<p:tagLst xmlns:p="http://schemas.openxmlformats.org/presentationml/2006/main">
  <p:tag name="_INSTRUCTOR VIEW19C14C36-AC8E-43BC-9DB6-C2AAF774C7DC|PANE__TAG" val="_"/>
</p:tagLst>
</file>

<file path=ppt/tags/tag879.xml><?xml version="1.0" encoding="utf-8"?>
<p:tagLst xmlns:p="http://schemas.openxmlformats.org/presentationml/2006/main">
  <p:tag name="_INSTRUCTOR VIEW19C14C36-AC8E-43BC-9DB6-C2AAF774C7DC|PANE__TAG" val="_"/>
</p:tagLst>
</file>

<file path=ppt/tags/tag88.xml><?xml version="1.0" encoding="utf-8"?>
<p:tagLst xmlns:p="http://schemas.openxmlformats.org/presentationml/2006/main">
  <p:tag name="_INSTRUCTOR VIEW19C14C36-AC8E-43BC-9DB6-C2AAF774C7DC|PANE__TAG" val="_"/>
</p:tagLst>
</file>

<file path=ppt/tags/tag880.xml><?xml version="1.0" encoding="utf-8"?>
<p:tagLst xmlns:p="http://schemas.openxmlformats.org/presentationml/2006/main">
  <p:tag name="_INSTRUCTOR VIEW19C14C36-AC8E-43BC-9DB6-C2AAF774C7DC|PANE__TAG" val="_"/>
</p:tagLst>
</file>

<file path=ppt/tags/tag881.xml><?xml version="1.0" encoding="utf-8"?>
<p:tagLst xmlns:p="http://schemas.openxmlformats.org/presentationml/2006/main">
  <p:tag name="_INSTRUCTOR VIEW19C14C36-AC8E-43BC-9DB6-C2AAF774C7DC|PANE__TAG" val="_"/>
</p:tagLst>
</file>

<file path=ppt/tags/tag882.xml><?xml version="1.0" encoding="utf-8"?>
<p:tagLst xmlns:p="http://schemas.openxmlformats.org/presentationml/2006/main">
  <p:tag name="_INSTRUCTOR VIEW19C14C36-AC8E-43BC-9DB6-C2AAF774C7DC|PANE__TAG" val="_"/>
</p:tagLst>
</file>

<file path=ppt/tags/tag883.xml><?xml version="1.0" encoding="utf-8"?>
<p:tagLst xmlns:p="http://schemas.openxmlformats.org/presentationml/2006/main">
  <p:tag name="_INSTRUCTOR VIEW19C14C36-AC8E-43BC-9DB6-C2AAF774C7DC|PANE__TAG" val="_"/>
</p:tagLst>
</file>

<file path=ppt/tags/tag884.xml><?xml version="1.0" encoding="utf-8"?>
<p:tagLst xmlns:p="http://schemas.openxmlformats.org/presentationml/2006/main">
  <p:tag name="_INSTRUCTOR VIEW19C14C36-AC8E-43BC-9DB6-C2AAF774C7DC|PANE__TAG" val="_"/>
</p:tagLst>
</file>

<file path=ppt/tags/tag885.xml><?xml version="1.0" encoding="utf-8"?>
<p:tagLst xmlns:p="http://schemas.openxmlformats.org/presentationml/2006/main">
  <p:tag name="_INSTRUCTOR VIEW19C14C36-AC8E-43BC-9DB6-C2AAF774C7DC|PANE__TAG" val="_"/>
</p:tagLst>
</file>

<file path=ppt/tags/tag886.xml><?xml version="1.0" encoding="utf-8"?>
<p:tagLst xmlns:p="http://schemas.openxmlformats.org/presentationml/2006/main">
  <p:tag name="_INSTRUCTOR VIEW19C14C36-AC8E-43BC-9DB6-C2AAF774C7DC|PANE__TAG" val="_"/>
</p:tagLst>
</file>

<file path=ppt/tags/tag887.xml><?xml version="1.0" encoding="utf-8"?>
<p:tagLst xmlns:p="http://schemas.openxmlformats.org/presentationml/2006/main">
  <p:tag name="_INSTRUCTOR VIEW19C14C36-AC8E-43BC-9DB6-C2AAF774C7DC|PANE__TAG" val="_"/>
</p:tagLst>
</file>

<file path=ppt/tags/tag888.xml><?xml version="1.0" encoding="utf-8"?>
<p:tagLst xmlns:p="http://schemas.openxmlformats.org/presentationml/2006/main">
  <p:tag name="_INSTRUCTOR VIEW19C14C36-AC8E-43BC-9DB6-C2AAF774C7DC|PANE__TAG" val="_"/>
</p:tagLst>
</file>

<file path=ppt/tags/tag889.xml><?xml version="1.0" encoding="utf-8"?>
<p:tagLst xmlns:p="http://schemas.openxmlformats.org/presentationml/2006/main">
  <p:tag name="_INSTRUCTOR VIEW19C14C36-AC8E-43BC-9DB6-C2AAF774C7DC|PANE__TAG" val="_"/>
</p:tagLst>
</file>

<file path=ppt/tags/tag89.xml><?xml version="1.0" encoding="utf-8"?>
<p:tagLst xmlns:p="http://schemas.openxmlformats.org/presentationml/2006/main">
  <p:tag name="_INSTRUCTOR VIEW19C14C36-AC8E-43BC-9DB6-C2AAF774C7DC|PANE__TAG" val="_"/>
</p:tagLst>
</file>

<file path=ppt/tags/tag890.xml><?xml version="1.0" encoding="utf-8"?>
<p:tagLst xmlns:p="http://schemas.openxmlformats.org/presentationml/2006/main">
  <p:tag name="_INSTRUCTOR VIEW19C14C36-AC8E-43BC-9DB6-C2AAF774C7DC|PANE__TAG" val="_"/>
</p:tagLst>
</file>

<file path=ppt/tags/tag891.xml><?xml version="1.0" encoding="utf-8"?>
<p:tagLst xmlns:p="http://schemas.openxmlformats.org/presentationml/2006/main">
  <p:tag name="_INSTRUCTOR VIEW19C14C36-AC8E-43BC-9DB6-C2AAF774C7DC|PANE__TAG" val="_"/>
</p:tagLst>
</file>

<file path=ppt/tags/tag892.xml><?xml version="1.0" encoding="utf-8"?>
<p:tagLst xmlns:p="http://schemas.openxmlformats.org/presentationml/2006/main">
  <p:tag name="_INSTRUCTOR VIEW19C14C36-AC8E-43BC-9DB6-C2AAF774C7DC|PANE__TAG" val="_"/>
</p:tagLst>
</file>

<file path=ppt/tags/tag893.xml><?xml version="1.0" encoding="utf-8"?>
<p:tagLst xmlns:p="http://schemas.openxmlformats.org/presentationml/2006/main">
  <p:tag name="_INSTRUCTOR VIEW19C14C36-AC8E-43BC-9DB6-C2AAF774C7DC|PANE__TAG" val="_"/>
</p:tagLst>
</file>

<file path=ppt/tags/tag894.xml><?xml version="1.0" encoding="utf-8"?>
<p:tagLst xmlns:p="http://schemas.openxmlformats.org/presentationml/2006/main">
  <p:tag name="_INSTRUCTOR VIEW19C14C36-AC8E-43BC-9DB6-C2AAF774C7DC|PANE__TAG" val="_"/>
</p:tagLst>
</file>

<file path=ppt/tags/tag895.xml><?xml version="1.0" encoding="utf-8"?>
<p:tagLst xmlns:p="http://schemas.openxmlformats.org/presentationml/2006/main">
  <p:tag name="_INSTRUCTOR VIEW19C14C36-AC8E-43BC-9DB6-C2AAF774C7DC|PANE__TAG" val="_"/>
</p:tagLst>
</file>

<file path=ppt/tags/tag896.xml><?xml version="1.0" encoding="utf-8"?>
<p:tagLst xmlns:p="http://schemas.openxmlformats.org/presentationml/2006/main">
  <p:tag name="_INSTRUCTOR VIEW19C14C36-AC8E-43BC-9DB6-C2AAF774C7DC|PANE__TAG" val="_"/>
</p:tagLst>
</file>

<file path=ppt/tags/tag897.xml><?xml version="1.0" encoding="utf-8"?>
<p:tagLst xmlns:p="http://schemas.openxmlformats.org/presentationml/2006/main">
  <p:tag name="_INSTRUCTOR VIEW19C14C36-AC8E-43BC-9DB6-C2AAF774C7DC|PANE__TAG" val="_"/>
</p:tagLst>
</file>

<file path=ppt/tags/tag898.xml><?xml version="1.0" encoding="utf-8"?>
<p:tagLst xmlns:p="http://schemas.openxmlformats.org/presentationml/2006/main">
  <p:tag name="_INSTRUCTOR VIEW19C14C36-AC8E-43BC-9DB6-C2AAF774C7DC|PANE__TAG" val="_"/>
</p:tagLst>
</file>

<file path=ppt/tags/tag899.xml><?xml version="1.0" encoding="utf-8"?>
<p:tagLst xmlns:p="http://schemas.openxmlformats.org/presentationml/2006/main">
  <p:tag name="_INSTRUCTOR VIEW19C14C36-AC8E-43BC-9DB6-C2AAF774C7DC|PANE__TAG" val="_"/>
</p:tagLst>
</file>

<file path=ppt/tags/tag9.xml><?xml version="1.0" encoding="utf-8"?>
<p:tagLst xmlns:p="http://schemas.openxmlformats.org/presentationml/2006/main">
  <p:tag name="_INSTRUCTOR VIEW19C14C36-AC8E-43BC-9DB6-C2AAF774C7DC|PANE__TAG" val="_"/>
</p:tagLst>
</file>

<file path=ppt/tags/tag90.xml><?xml version="1.0" encoding="utf-8"?>
<p:tagLst xmlns:p="http://schemas.openxmlformats.org/presentationml/2006/main">
  <p:tag name="_INSTRUCTOR VIEW19C14C36-AC8E-43BC-9DB6-C2AAF774C7DC|PANE__TAG" val="_"/>
</p:tagLst>
</file>

<file path=ppt/tags/tag900.xml><?xml version="1.0" encoding="utf-8"?>
<p:tagLst xmlns:p="http://schemas.openxmlformats.org/presentationml/2006/main">
  <p:tag name="_INSTRUCTOR VIEW19C14C36-AC8E-43BC-9DB6-C2AAF774C7DC|PANE__TAG" val="_"/>
</p:tagLst>
</file>

<file path=ppt/tags/tag901.xml><?xml version="1.0" encoding="utf-8"?>
<p:tagLst xmlns:p="http://schemas.openxmlformats.org/presentationml/2006/main">
  <p:tag name="_INSTRUCTOR VIEW19C14C36-AC8E-43BC-9DB6-C2AAF774C7DC|PANE__TAG" val="_"/>
</p:tagLst>
</file>

<file path=ppt/tags/tag902.xml><?xml version="1.0" encoding="utf-8"?>
<p:tagLst xmlns:p="http://schemas.openxmlformats.org/presentationml/2006/main">
  <p:tag name="_INSTRUCTOR VIEW19C14C36-AC8E-43BC-9DB6-C2AAF774C7DC|PANE__TAG" val="_"/>
</p:tagLst>
</file>

<file path=ppt/tags/tag903.xml><?xml version="1.0" encoding="utf-8"?>
<p:tagLst xmlns:p="http://schemas.openxmlformats.org/presentationml/2006/main">
  <p:tag name="_INSTRUCTOR VIEW19C14C36-AC8E-43BC-9DB6-C2AAF774C7DC|PANE__TAG" val="_"/>
</p:tagLst>
</file>

<file path=ppt/tags/tag904.xml><?xml version="1.0" encoding="utf-8"?>
<p:tagLst xmlns:p="http://schemas.openxmlformats.org/presentationml/2006/main">
  <p:tag name="_INSTRUCTOR VIEW19C14C36-AC8E-43BC-9DB6-C2AAF774C7DC|PANE__TAG" val="_"/>
</p:tagLst>
</file>

<file path=ppt/tags/tag905.xml><?xml version="1.0" encoding="utf-8"?>
<p:tagLst xmlns:p="http://schemas.openxmlformats.org/presentationml/2006/main">
  <p:tag name="_INSTRUCTOR VIEW19C14C36-AC8E-43BC-9DB6-C2AAF774C7DC|PANE__TAG" val="_"/>
</p:tagLst>
</file>

<file path=ppt/tags/tag906.xml><?xml version="1.0" encoding="utf-8"?>
<p:tagLst xmlns:p="http://schemas.openxmlformats.org/presentationml/2006/main">
  <p:tag name="_INSTRUCTOR VIEW19C14C36-AC8E-43BC-9DB6-C2AAF774C7DC|PANE__TAG" val="_"/>
</p:tagLst>
</file>

<file path=ppt/tags/tag907.xml><?xml version="1.0" encoding="utf-8"?>
<p:tagLst xmlns:p="http://schemas.openxmlformats.org/presentationml/2006/main">
  <p:tag name="_INSTRUCTOR VIEW19C14C36-AC8E-43BC-9DB6-C2AAF774C7DC|PANE__TAG" val="_"/>
</p:tagLst>
</file>

<file path=ppt/tags/tag908.xml><?xml version="1.0" encoding="utf-8"?>
<p:tagLst xmlns:p="http://schemas.openxmlformats.org/presentationml/2006/main">
  <p:tag name="_INSTRUCTOR VIEW19C14C36-AC8E-43BC-9DB6-C2AAF774C7DC|PANE__TAG" val="_"/>
</p:tagLst>
</file>

<file path=ppt/tags/tag909.xml><?xml version="1.0" encoding="utf-8"?>
<p:tagLst xmlns:p="http://schemas.openxmlformats.org/presentationml/2006/main">
  <p:tag name="_INSTRUCTOR VIEW19C14C36-AC8E-43BC-9DB6-C2AAF774C7DC|PANE__TAG" val="_"/>
</p:tagLst>
</file>

<file path=ppt/tags/tag91.xml><?xml version="1.0" encoding="utf-8"?>
<p:tagLst xmlns:p="http://schemas.openxmlformats.org/presentationml/2006/main">
  <p:tag name="_INSTRUCTOR VIEW19C14C36-AC8E-43BC-9DB6-C2AAF774C7DC|PANE__TAG" val="_"/>
</p:tagLst>
</file>

<file path=ppt/tags/tag910.xml><?xml version="1.0" encoding="utf-8"?>
<p:tagLst xmlns:p="http://schemas.openxmlformats.org/presentationml/2006/main">
  <p:tag name="_INSTRUCTOR VIEW19C14C36-AC8E-43BC-9DB6-C2AAF774C7DC|PANE__TAG" val="_"/>
</p:tagLst>
</file>

<file path=ppt/tags/tag911.xml><?xml version="1.0" encoding="utf-8"?>
<p:tagLst xmlns:p="http://schemas.openxmlformats.org/presentationml/2006/main">
  <p:tag name="_INSTRUCTOR VIEW19C14C36-AC8E-43BC-9DB6-C2AAF774C7DC|PANE__TAG" val="_"/>
</p:tagLst>
</file>

<file path=ppt/tags/tag912.xml><?xml version="1.0" encoding="utf-8"?>
<p:tagLst xmlns:p="http://schemas.openxmlformats.org/presentationml/2006/main">
  <p:tag name="_INSTRUCTOR VIEW19C14C36-AC8E-43BC-9DB6-C2AAF774C7DC|PANE__TAG" val="_"/>
</p:tagLst>
</file>

<file path=ppt/tags/tag913.xml><?xml version="1.0" encoding="utf-8"?>
<p:tagLst xmlns:p="http://schemas.openxmlformats.org/presentationml/2006/main">
  <p:tag name="_INSTRUCTOR VIEW19C14C36-AC8E-43BC-9DB6-C2AAF774C7DC|PANE__TAG" val="_"/>
</p:tagLst>
</file>

<file path=ppt/tags/tag914.xml><?xml version="1.0" encoding="utf-8"?>
<p:tagLst xmlns:p="http://schemas.openxmlformats.org/presentationml/2006/main">
  <p:tag name="_INSTRUCTOR VIEW19C14C36-AC8E-43BC-9DB6-C2AAF774C7DC|PANE__TAG" val="_"/>
</p:tagLst>
</file>

<file path=ppt/tags/tag915.xml><?xml version="1.0" encoding="utf-8"?>
<p:tagLst xmlns:p="http://schemas.openxmlformats.org/presentationml/2006/main">
  <p:tag name="_INSTRUCTOR VIEW19C14C36-AC8E-43BC-9DB6-C2AAF774C7DC|PANE__TAG" val="_"/>
</p:tagLst>
</file>

<file path=ppt/tags/tag916.xml><?xml version="1.0" encoding="utf-8"?>
<p:tagLst xmlns:p="http://schemas.openxmlformats.org/presentationml/2006/main">
  <p:tag name="_INSTRUCTOR VIEW19C14C36-AC8E-43BC-9DB6-C2AAF774C7DC|PANE__TAG" val="_"/>
</p:tagLst>
</file>

<file path=ppt/tags/tag917.xml><?xml version="1.0" encoding="utf-8"?>
<p:tagLst xmlns:p="http://schemas.openxmlformats.org/presentationml/2006/main">
  <p:tag name="_INSTRUCTOR VIEW19C14C36-AC8E-43BC-9DB6-C2AAF774C7DC|PANE__TAG" val="_"/>
</p:tagLst>
</file>

<file path=ppt/tags/tag918.xml><?xml version="1.0" encoding="utf-8"?>
<p:tagLst xmlns:p="http://schemas.openxmlformats.org/presentationml/2006/main">
  <p:tag name="_INSTRUCTOR VIEW19C14C36-AC8E-43BC-9DB6-C2AAF774C7DC|PANE__TAG" val="_"/>
</p:tagLst>
</file>

<file path=ppt/tags/tag919.xml><?xml version="1.0" encoding="utf-8"?>
<p:tagLst xmlns:p="http://schemas.openxmlformats.org/presentationml/2006/main">
  <p:tag name="_INSTRUCTOR VIEW19C14C36-AC8E-43BC-9DB6-C2AAF774C7DC|PANE__TAG" val="_"/>
</p:tagLst>
</file>

<file path=ppt/tags/tag92.xml><?xml version="1.0" encoding="utf-8"?>
<p:tagLst xmlns:p="http://schemas.openxmlformats.org/presentationml/2006/main">
  <p:tag name="_INSTRUCTOR VIEW19C14C36-AC8E-43BC-9DB6-C2AAF774C7DC|PANE__TAG" val="_"/>
</p:tagLst>
</file>

<file path=ppt/tags/tag920.xml><?xml version="1.0" encoding="utf-8"?>
<p:tagLst xmlns:p="http://schemas.openxmlformats.org/presentationml/2006/main">
  <p:tag name="_INSTRUCTOR VIEW19C14C36-AC8E-43BC-9DB6-C2AAF774C7DC|PANE__TAG" val="_"/>
</p:tagLst>
</file>

<file path=ppt/tags/tag921.xml><?xml version="1.0" encoding="utf-8"?>
<p:tagLst xmlns:p="http://schemas.openxmlformats.org/presentationml/2006/main">
  <p:tag name="_INSTRUCTOR VIEW19C14C36-AC8E-43BC-9DB6-C2AAF774C7DC|PANE__TAG" val="_"/>
</p:tagLst>
</file>

<file path=ppt/tags/tag922.xml><?xml version="1.0" encoding="utf-8"?>
<p:tagLst xmlns:p="http://schemas.openxmlformats.org/presentationml/2006/main">
  <p:tag name="_INSTRUCTOR VIEW19C14C36-AC8E-43BC-9DB6-C2AAF774C7DC|PANE__TAG" val="_"/>
</p:tagLst>
</file>

<file path=ppt/tags/tag923.xml><?xml version="1.0" encoding="utf-8"?>
<p:tagLst xmlns:p="http://schemas.openxmlformats.org/presentationml/2006/main">
  <p:tag name="_INSTRUCTOR VIEW19C14C36-AC8E-43BC-9DB6-C2AAF774C7DC|PANE__TAG" val="_"/>
</p:tagLst>
</file>

<file path=ppt/tags/tag924.xml><?xml version="1.0" encoding="utf-8"?>
<p:tagLst xmlns:p="http://schemas.openxmlformats.org/presentationml/2006/main">
  <p:tag name="_INSTRUCTOR VIEW19C14C36-AC8E-43BC-9DB6-C2AAF774C7DC|PANE__TAG" val="_"/>
</p:tagLst>
</file>

<file path=ppt/tags/tag925.xml><?xml version="1.0" encoding="utf-8"?>
<p:tagLst xmlns:p="http://schemas.openxmlformats.org/presentationml/2006/main">
  <p:tag name="_INSTRUCTOR VIEW19C14C36-AC8E-43BC-9DB6-C2AAF774C7DC|PANE__TAG" val="_"/>
</p:tagLst>
</file>

<file path=ppt/tags/tag926.xml><?xml version="1.0" encoding="utf-8"?>
<p:tagLst xmlns:p="http://schemas.openxmlformats.org/presentationml/2006/main">
  <p:tag name="_INSTRUCTOR VIEW19C14C36-AC8E-43BC-9DB6-C2AAF774C7DC|PANE__TAG" val="_"/>
</p:tagLst>
</file>

<file path=ppt/tags/tag927.xml><?xml version="1.0" encoding="utf-8"?>
<p:tagLst xmlns:p="http://schemas.openxmlformats.org/presentationml/2006/main">
  <p:tag name="_INSTRUCTOR VIEW19C14C36-AC8E-43BC-9DB6-C2AAF774C7DC|PANE__TAG" val="_"/>
</p:tagLst>
</file>

<file path=ppt/tags/tag928.xml><?xml version="1.0" encoding="utf-8"?>
<p:tagLst xmlns:p="http://schemas.openxmlformats.org/presentationml/2006/main">
  <p:tag name="_INSTRUCTOR VIEW19C14C36-AC8E-43BC-9DB6-C2AAF774C7DC|PANE__TAG" val="_"/>
</p:tagLst>
</file>

<file path=ppt/tags/tag929.xml><?xml version="1.0" encoding="utf-8"?>
<p:tagLst xmlns:p="http://schemas.openxmlformats.org/presentationml/2006/main">
  <p:tag name="_INSTRUCTOR VIEW19C14C36-AC8E-43BC-9DB6-C2AAF774C7DC|PANE__TAG" val="_"/>
</p:tagLst>
</file>

<file path=ppt/tags/tag93.xml><?xml version="1.0" encoding="utf-8"?>
<p:tagLst xmlns:p="http://schemas.openxmlformats.org/presentationml/2006/main">
  <p:tag name="_INSTRUCTOR VIEW19C14C36-AC8E-43BC-9DB6-C2AAF774C7DC|PANE__TAG" val="_"/>
</p:tagLst>
</file>

<file path=ppt/tags/tag930.xml><?xml version="1.0" encoding="utf-8"?>
<p:tagLst xmlns:p="http://schemas.openxmlformats.org/presentationml/2006/main">
  <p:tag name="_INSTRUCTOR VIEW19C14C36-AC8E-43BC-9DB6-C2AAF774C7DC|PANE__TAG" val="_"/>
</p:tagLst>
</file>

<file path=ppt/tags/tag931.xml><?xml version="1.0" encoding="utf-8"?>
<p:tagLst xmlns:p="http://schemas.openxmlformats.org/presentationml/2006/main">
  <p:tag name="_INSTRUCTOR VIEW19C14C36-AC8E-43BC-9DB6-C2AAF774C7DC|PANE__TAG" val="_"/>
</p:tagLst>
</file>

<file path=ppt/tags/tag932.xml><?xml version="1.0" encoding="utf-8"?>
<p:tagLst xmlns:p="http://schemas.openxmlformats.org/presentationml/2006/main">
  <p:tag name="_INSTRUCTOR VIEW19C14C36-AC8E-43BC-9DB6-C2AAF774C7DC|PANE__TAG" val="_"/>
</p:tagLst>
</file>

<file path=ppt/tags/tag933.xml><?xml version="1.0" encoding="utf-8"?>
<p:tagLst xmlns:p="http://schemas.openxmlformats.org/presentationml/2006/main">
  <p:tag name="_INSTRUCTOR VIEW19C14C36-AC8E-43BC-9DB6-C2AAF774C7DC|PANE__TAG" val="_"/>
</p:tagLst>
</file>

<file path=ppt/tags/tag934.xml><?xml version="1.0" encoding="utf-8"?>
<p:tagLst xmlns:p="http://schemas.openxmlformats.org/presentationml/2006/main">
  <p:tag name="_INSTRUCTOR VIEW19C14C36-AC8E-43BC-9DB6-C2AAF774C7DC|PANE__TAG" val="_"/>
</p:tagLst>
</file>

<file path=ppt/tags/tag935.xml><?xml version="1.0" encoding="utf-8"?>
<p:tagLst xmlns:p="http://schemas.openxmlformats.org/presentationml/2006/main">
  <p:tag name="_INSTRUCTOR VIEW19C14C36-AC8E-43BC-9DB6-C2AAF774C7DC|PANE__TAG" val="_"/>
</p:tagLst>
</file>

<file path=ppt/tags/tag936.xml><?xml version="1.0" encoding="utf-8"?>
<p:tagLst xmlns:p="http://schemas.openxmlformats.org/presentationml/2006/main">
  <p:tag name="_INSTRUCTOR VIEW19C14C36-AC8E-43BC-9DB6-C2AAF774C7DC|PANE__TAG" val="_"/>
</p:tagLst>
</file>

<file path=ppt/tags/tag937.xml><?xml version="1.0" encoding="utf-8"?>
<p:tagLst xmlns:p="http://schemas.openxmlformats.org/presentationml/2006/main">
  <p:tag name="_INSTRUCTOR VIEW19C14C36-AC8E-43BC-9DB6-C2AAF774C7DC|PANE__TAG" val="_"/>
</p:tagLst>
</file>

<file path=ppt/tags/tag938.xml><?xml version="1.0" encoding="utf-8"?>
<p:tagLst xmlns:p="http://schemas.openxmlformats.org/presentationml/2006/main">
  <p:tag name="_INSTRUCTOR VIEW19C14C36-AC8E-43BC-9DB6-C2AAF774C7DC|PANE__TAG" val="_"/>
</p:tagLst>
</file>

<file path=ppt/tags/tag939.xml><?xml version="1.0" encoding="utf-8"?>
<p:tagLst xmlns:p="http://schemas.openxmlformats.org/presentationml/2006/main">
  <p:tag name="_INSTRUCTOR VIEW19C14C36-AC8E-43BC-9DB6-C2AAF774C7DC|PANE__TAG" val="_"/>
</p:tagLst>
</file>

<file path=ppt/tags/tag94.xml><?xml version="1.0" encoding="utf-8"?>
<p:tagLst xmlns:p="http://schemas.openxmlformats.org/presentationml/2006/main">
  <p:tag name="_INSTRUCTOR VIEW19C14C36-AC8E-43BC-9DB6-C2AAF774C7DC|PANE__TAG" val="_"/>
</p:tagLst>
</file>

<file path=ppt/tags/tag940.xml><?xml version="1.0" encoding="utf-8"?>
<p:tagLst xmlns:p="http://schemas.openxmlformats.org/presentationml/2006/main">
  <p:tag name="_INSTRUCTOR VIEW19C14C36-AC8E-43BC-9DB6-C2AAF774C7DC|PANE__TAG" val="_"/>
</p:tagLst>
</file>

<file path=ppt/tags/tag941.xml><?xml version="1.0" encoding="utf-8"?>
<p:tagLst xmlns:p="http://schemas.openxmlformats.org/presentationml/2006/main">
  <p:tag name="_INSTRUCTOR VIEW19C14C36-AC8E-43BC-9DB6-C2AAF774C7DC|PANE__TAG" val="_"/>
</p:tagLst>
</file>

<file path=ppt/tags/tag942.xml><?xml version="1.0" encoding="utf-8"?>
<p:tagLst xmlns:p="http://schemas.openxmlformats.org/presentationml/2006/main">
  <p:tag name="_INSTRUCTOR VIEW19C14C36-AC8E-43BC-9DB6-C2AAF774C7DC|PANE__TAG" val="_"/>
</p:tagLst>
</file>

<file path=ppt/tags/tag943.xml><?xml version="1.0" encoding="utf-8"?>
<p:tagLst xmlns:p="http://schemas.openxmlformats.org/presentationml/2006/main">
  <p:tag name="_INSTRUCTOR VIEW19C14C36-AC8E-43BC-9DB6-C2AAF774C7DC|PANE__TAG" val="_"/>
</p:tagLst>
</file>

<file path=ppt/tags/tag944.xml><?xml version="1.0" encoding="utf-8"?>
<p:tagLst xmlns:p="http://schemas.openxmlformats.org/presentationml/2006/main">
  <p:tag name="_INSTRUCTOR VIEW19C14C36-AC8E-43BC-9DB6-C2AAF774C7DC|PANE__TAG" val="_"/>
</p:tagLst>
</file>

<file path=ppt/tags/tag945.xml><?xml version="1.0" encoding="utf-8"?>
<p:tagLst xmlns:p="http://schemas.openxmlformats.org/presentationml/2006/main">
  <p:tag name="_INSTRUCTOR VIEW19C14C36-AC8E-43BC-9DB6-C2AAF774C7DC|PANE__TAG" val="_"/>
</p:tagLst>
</file>

<file path=ppt/tags/tag946.xml><?xml version="1.0" encoding="utf-8"?>
<p:tagLst xmlns:p="http://schemas.openxmlformats.org/presentationml/2006/main">
  <p:tag name="_INSTRUCTOR VIEW19C14C36-AC8E-43BC-9DB6-C2AAF774C7DC|PANE__TAG" val="_"/>
</p:tagLst>
</file>

<file path=ppt/tags/tag947.xml><?xml version="1.0" encoding="utf-8"?>
<p:tagLst xmlns:p="http://schemas.openxmlformats.org/presentationml/2006/main">
  <p:tag name="_INSTRUCTOR VIEW19C14C36-AC8E-43BC-9DB6-C2AAF774C7DC|PANE__TAG" val="_"/>
</p:tagLst>
</file>

<file path=ppt/tags/tag948.xml><?xml version="1.0" encoding="utf-8"?>
<p:tagLst xmlns:p="http://schemas.openxmlformats.org/presentationml/2006/main">
  <p:tag name="_INSTRUCTOR VIEW19C14C36-AC8E-43BC-9DB6-C2AAF774C7DC|PANE__TAG" val="_"/>
</p:tagLst>
</file>

<file path=ppt/tags/tag949.xml><?xml version="1.0" encoding="utf-8"?>
<p:tagLst xmlns:p="http://schemas.openxmlformats.org/presentationml/2006/main">
  <p:tag name="_INSTRUCTOR VIEW19C14C36-AC8E-43BC-9DB6-C2AAF774C7DC|PANE__TAG" val="_"/>
</p:tagLst>
</file>

<file path=ppt/tags/tag95.xml><?xml version="1.0" encoding="utf-8"?>
<p:tagLst xmlns:p="http://schemas.openxmlformats.org/presentationml/2006/main">
  <p:tag name="_INSTRUCTOR VIEW19C14C36-AC8E-43BC-9DB6-C2AAF774C7DC|PANE__TAG" val="_"/>
</p:tagLst>
</file>

<file path=ppt/tags/tag950.xml><?xml version="1.0" encoding="utf-8"?>
<p:tagLst xmlns:p="http://schemas.openxmlformats.org/presentationml/2006/main">
  <p:tag name="_INSTRUCTOR VIEW19C14C36-AC8E-43BC-9DB6-C2AAF774C7DC|PANE__TAG" val="_"/>
</p:tagLst>
</file>

<file path=ppt/tags/tag951.xml><?xml version="1.0" encoding="utf-8"?>
<p:tagLst xmlns:p="http://schemas.openxmlformats.org/presentationml/2006/main">
  <p:tag name="_INSTRUCTOR VIEW19C14C36-AC8E-43BC-9DB6-C2AAF774C7DC|PANE__TAG" val="_"/>
</p:tagLst>
</file>

<file path=ppt/tags/tag952.xml><?xml version="1.0" encoding="utf-8"?>
<p:tagLst xmlns:p="http://schemas.openxmlformats.org/presentationml/2006/main">
  <p:tag name="_INSTRUCTOR VIEW19C14C36-AC8E-43BC-9DB6-C2AAF774C7DC|PANE__TAG" val="_"/>
</p:tagLst>
</file>

<file path=ppt/tags/tag953.xml><?xml version="1.0" encoding="utf-8"?>
<p:tagLst xmlns:p="http://schemas.openxmlformats.org/presentationml/2006/main">
  <p:tag name="_INSTRUCTOR VIEW19C14C36-AC8E-43BC-9DB6-C2AAF774C7DC|PANE__TAG" val="_"/>
</p:tagLst>
</file>

<file path=ppt/tags/tag954.xml><?xml version="1.0" encoding="utf-8"?>
<p:tagLst xmlns:p="http://schemas.openxmlformats.org/presentationml/2006/main">
  <p:tag name="_INSTRUCTOR VIEW19C14C36-AC8E-43BC-9DB6-C2AAF774C7DC|PANE__TAG" val="_"/>
</p:tagLst>
</file>

<file path=ppt/tags/tag955.xml><?xml version="1.0" encoding="utf-8"?>
<p:tagLst xmlns:p="http://schemas.openxmlformats.org/presentationml/2006/main">
  <p:tag name="_INSTRUCTOR VIEW19C14C36-AC8E-43BC-9DB6-C2AAF774C7DC|PANE__TAG" val="_"/>
</p:tagLst>
</file>

<file path=ppt/tags/tag956.xml><?xml version="1.0" encoding="utf-8"?>
<p:tagLst xmlns:p="http://schemas.openxmlformats.org/presentationml/2006/main">
  <p:tag name="_INSTRUCTOR VIEW19C14C36-AC8E-43BC-9DB6-C2AAF774C7DC|PANE__TAG" val="_"/>
</p:tagLst>
</file>

<file path=ppt/tags/tag957.xml><?xml version="1.0" encoding="utf-8"?>
<p:tagLst xmlns:p="http://schemas.openxmlformats.org/presentationml/2006/main">
  <p:tag name="_INSTRUCTOR VIEW19C14C36-AC8E-43BC-9DB6-C2AAF774C7DC|PANE__TAG" val="_"/>
</p:tagLst>
</file>

<file path=ppt/tags/tag958.xml><?xml version="1.0" encoding="utf-8"?>
<p:tagLst xmlns:p="http://schemas.openxmlformats.org/presentationml/2006/main">
  <p:tag name="_INSTRUCTOR VIEW19C14C36-AC8E-43BC-9DB6-C2AAF774C7DC|PANE__TAG" val="_"/>
</p:tagLst>
</file>

<file path=ppt/tags/tag959.xml><?xml version="1.0" encoding="utf-8"?>
<p:tagLst xmlns:p="http://schemas.openxmlformats.org/presentationml/2006/main">
  <p:tag name="_INSTRUCTOR VIEW19C14C36-AC8E-43BC-9DB6-C2AAF774C7DC|PANE__TAG" val="_"/>
</p:tagLst>
</file>

<file path=ppt/tags/tag96.xml><?xml version="1.0" encoding="utf-8"?>
<p:tagLst xmlns:p="http://schemas.openxmlformats.org/presentationml/2006/main">
  <p:tag name="_INSTRUCTOR VIEW19C14C36-AC8E-43BC-9DB6-C2AAF774C7DC|PANE__TAG" val="_"/>
</p:tagLst>
</file>

<file path=ppt/tags/tag960.xml><?xml version="1.0" encoding="utf-8"?>
<p:tagLst xmlns:p="http://schemas.openxmlformats.org/presentationml/2006/main">
  <p:tag name="_INSTRUCTOR VIEW19C14C36-AC8E-43BC-9DB6-C2AAF774C7DC|PANE__TAG" val="_"/>
</p:tagLst>
</file>

<file path=ppt/tags/tag961.xml><?xml version="1.0" encoding="utf-8"?>
<p:tagLst xmlns:p="http://schemas.openxmlformats.org/presentationml/2006/main">
  <p:tag name="_INSTRUCTOR VIEW19C14C36-AC8E-43BC-9DB6-C2AAF774C7DC|PANE__TAG" val="_"/>
</p:tagLst>
</file>

<file path=ppt/tags/tag962.xml><?xml version="1.0" encoding="utf-8"?>
<p:tagLst xmlns:p="http://schemas.openxmlformats.org/presentationml/2006/main">
  <p:tag name="_INSTRUCTOR VIEW19C14C36-AC8E-43BC-9DB6-C2AAF774C7DC|PANE__TAG" val="_"/>
</p:tagLst>
</file>

<file path=ppt/tags/tag963.xml><?xml version="1.0" encoding="utf-8"?>
<p:tagLst xmlns:p="http://schemas.openxmlformats.org/presentationml/2006/main">
  <p:tag name="_INSTRUCTOR VIEW19C14C36-AC8E-43BC-9DB6-C2AAF774C7DC|PANE__TAG" val="_"/>
</p:tagLst>
</file>

<file path=ppt/tags/tag964.xml><?xml version="1.0" encoding="utf-8"?>
<p:tagLst xmlns:p="http://schemas.openxmlformats.org/presentationml/2006/main">
  <p:tag name="_INSTRUCTOR VIEW19C14C36-AC8E-43BC-9DB6-C2AAF774C7DC|PANE__TAG" val="_"/>
</p:tagLst>
</file>

<file path=ppt/tags/tag965.xml><?xml version="1.0" encoding="utf-8"?>
<p:tagLst xmlns:p="http://schemas.openxmlformats.org/presentationml/2006/main">
  <p:tag name="_INSTRUCTOR VIEW19C14C36-AC8E-43BC-9DB6-C2AAF774C7DC|PANE__TAG" val="_"/>
</p:tagLst>
</file>

<file path=ppt/tags/tag966.xml><?xml version="1.0" encoding="utf-8"?>
<p:tagLst xmlns:p="http://schemas.openxmlformats.org/presentationml/2006/main">
  <p:tag name="_INSTRUCTOR VIEW19C14C36-AC8E-43BC-9DB6-C2AAF774C7DC|PANE__TAG" val="_"/>
</p:tagLst>
</file>

<file path=ppt/tags/tag967.xml><?xml version="1.0" encoding="utf-8"?>
<p:tagLst xmlns:p="http://schemas.openxmlformats.org/presentationml/2006/main">
  <p:tag name="_INSTRUCTOR VIEW19C14C36-AC8E-43BC-9DB6-C2AAF774C7DC|PANE__TAG" val="_"/>
</p:tagLst>
</file>

<file path=ppt/tags/tag968.xml><?xml version="1.0" encoding="utf-8"?>
<p:tagLst xmlns:p="http://schemas.openxmlformats.org/presentationml/2006/main">
  <p:tag name="_INSTRUCTOR VIEW19C14C36-AC8E-43BC-9DB6-C2AAF774C7DC|PANE__TAG" val="_"/>
</p:tagLst>
</file>

<file path=ppt/tags/tag969.xml><?xml version="1.0" encoding="utf-8"?>
<p:tagLst xmlns:p="http://schemas.openxmlformats.org/presentationml/2006/main">
  <p:tag name="_INSTRUCTOR VIEW19C14C36-AC8E-43BC-9DB6-C2AAF774C7DC|PANE__TAG" val="_"/>
</p:tagLst>
</file>

<file path=ppt/tags/tag97.xml><?xml version="1.0" encoding="utf-8"?>
<p:tagLst xmlns:p="http://schemas.openxmlformats.org/presentationml/2006/main">
  <p:tag name="_INSTRUCTOR VIEW19C14C36-AC8E-43BC-9DB6-C2AAF774C7DC|PANE__TAG" val="_"/>
</p:tagLst>
</file>

<file path=ppt/tags/tag970.xml><?xml version="1.0" encoding="utf-8"?>
<p:tagLst xmlns:p="http://schemas.openxmlformats.org/presentationml/2006/main">
  <p:tag name="_INSTRUCTOR VIEW19C14C36-AC8E-43BC-9DB6-C2AAF774C7DC|PANE__TAG" val="_"/>
</p:tagLst>
</file>

<file path=ppt/tags/tag971.xml><?xml version="1.0" encoding="utf-8"?>
<p:tagLst xmlns:p="http://schemas.openxmlformats.org/presentationml/2006/main">
  <p:tag name="_INSTRUCTOR VIEW19C14C36-AC8E-43BC-9DB6-C2AAF774C7DC|PANE__TAG" val="_"/>
</p:tagLst>
</file>

<file path=ppt/tags/tag972.xml><?xml version="1.0" encoding="utf-8"?>
<p:tagLst xmlns:p="http://schemas.openxmlformats.org/presentationml/2006/main">
  <p:tag name="_INSTRUCTOR VIEW19C14C36-AC8E-43BC-9DB6-C2AAF774C7DC|PANE__TAG" val="_"/>
</p:tagLst>
</file>

<file path=ppt/tags/tag973.xml><?xml version="1.0" encoding="utf-8"?>
<p:tagLst xmlns:p="http://schemas.openxmlformats.org/presentationml/2006/main">
  <p:tag name="_INSTRUCTOR VIEW19C14C36-AC8E-43BC-9DB6-C2AAF774C7DC|PANE__TAG" val="_"/>
</p:tagLst>
</file>

<file path=ppt/tags/tag974.xml><?xml version="1.0" encoding="utf-8"?>
<p:tagLst xmlns:p="http://schemas.openxmlformats.org/presentationml/2006/main">
  <p:tag name="_INSTRUCTOR VIEW19C14C36-AC8E-43BC-9DB6-C2AAF774C7DC|PANE__TAG" val="_"/>
</p:tagLst>
</file>

<file path=ppt/tags/tag975.xml><?xml version="1.0" encoding="utf-8"?>
<p:tagLst xmlns:p="http://schemas.openxmlformats.org/presentationml/2006/main">
  <p:tag name="_INSTRUCTOR VIEW19C14C36-AC8E-43BC-9DB6-C2AAF774C7DC|PANE__TAG" val="_"/>
</p:tagLst>
</file>

<file path=ppt/tags/tag976.xml><?xml version="1.0" encoding="utf-8"?>
<p:tagLst xmlns:p="http://schemas.openxmlformats.org/presentationml/2006/main">
  <p:tag name="_INSTRUCTOR VIEW19C14C36-AC8E-43BC-9DB6-C2AAF774C7DC|PANE__TAG" val="_"/>
</p:tagLst>
</file>

<file path=ppt/tags/tag977.xml><?xml version="1.0" encoding="utf-8"?>
<p:tagLst xmlns:p="http://schemas.openxmlformats.org/presentationml/2006/main">
  <p:tag name="_INSTRUCTOR VIEW19C14C36-AC8E-43BC-9DB6-C2AAF774C7DC|PANE__TAG" val="_"/>
</p:tagLst>
</file>

<file path=ppt/tags/tag978.xml><?xml version="1.0" encoding="utf-8"?>
<p:tagLst xmlns:p="http://schemas.openxmlformats.org/presentationml/2006/main">
  <p:tag name="_INSTRUCTOR VIEW19C14C36-AC8E-43BC-9DB6-C2AAF774C7DC|PANE__TAG" val="_"/>
</p:tagLst>
</file>

<file path=ppt/tags/tag979.xml><?xml version="1.0" encoding="utf-8"?>
<p:tagLst xmlns:p="http://schemas.openxmlformats.org/presentationml/2006/main">
  <p:tag name="_INSTRUCTOR VIEW19C14C36-AC8E-43BC-9DB6-C2AAF774C7DC|PANE__TAG" val="_"/>
</p:tagLst>
</file>

<file path=ppt/tags/tag98.xml><?xml version="1.0" encoding="utf-8"?>
<p:tagLst xmlns:p="http://schemas.openxmlformats.org/presentationml/2006/main">
  <p:tag name="_INSTRUCTOR VIEW19C14C36-AC8E-43BC-9DB6-C2AAF774C7DC|PANE__TAG" val="_"/>
</p:tagLst>
</file>

<file path=ppt/tags/tag980.xml><?xml version="1.0" encoding="utf-8"?>
<p:tagLst xmlns:p="http://schemas.openxmlformats.org/presentationml/2006/main">
  <p:tag name="_INSTRUCTOR VIEW19C14C36-AC8E-43BC-9DB6-C2AAF774C7DC|PANE__TAG" val="_"/>
</p:tagLst>
</file>

<file path=ppt/tags/tag981.xml><?xml version="1.0" encoding="utf-8"?>
<p:tagLst xmlns:p="http://schemas.openxmlformats.org/presentationml/2006/main">
  <p:tag name="_INSTRUCTOR VIEW19C14C36-AC8E-43BC-9DB6-C2AAF774C7DC|PANE__TAG" val="_"/>
</p:tagLst>
</file>

<file path=ppt/tags/tag982.xml><?xml version="1.0" encoding="utf-8"?>
<p:tagLst xmlns:p="http://schemas.openxmlformats.org/presentationml/2006/main">
  <p:tag name="_INSTRUCTOR VIEW19C14C36-AC8E-43BC-9DB6-C2AAF774C7DC|PANE__TAG" val="_"/>
</p:tagLst>
</file>

<file path=ppt/tags/tag983.xml><?xml version="1.0" encoding="utf-8"?>
<p:tagLst xmlns:p="http://schemas.openxmlformats.org/presentationml/2006/main">
  <p:tag name="_INSTRUCTOR VIEW19C14C36-AC8E-43BC-9DB6-C2AAF774C7DC|PANE__TAG" val="_"/>
</p:tagLst>
</file>

<file path=ppt/tags/tag984.xml><?xml version="1.0" encoding="utf-8"?>
<p:tagLst xmlns:p="http://schemas.openxmlformats.org/presentationml/2006/main">
  <p:tag name="_INSTRUCTOR VIEW19C14C36-AC8E-43BC-9DB6-C2AAF774C7DC|PANE__TAG" val="_"/>
</p:tagLst>
</file>

<file path=ppt/tags/tag985.xml><?xml version="1.0" encoding="utf-8"?>
<p:tagLst xmlns:p="http://schemas.openxmlformats.org/presentationml/2006/main">
  <p:tag name="_INSTRUCTOR VIEW19C14C36-AC8E-43BC-9DB6-C2AAF774C7DC|PANE__TAG" val="_"/>
</p:tagLst>
</file>

<file path=ppt/tags/tag986.xml><?xml version="1.0" encoding="utf-8"?>
<p:tagLst xmlns:p="http://schemas.openxmlformats.org/presentationml/2006/main">
  <p:tag name="_INSTRUCTOR VIEW19C14C36-AC8E-43BC-9DB6-C2AAF774C7DC|PANE__TAG" val="_"/>
</p:tagLst>
</file>

<file path=ppt/tags/tag987.xml><?xml version="1.0" encoding="utf-8"?>
<p:tagLst xmlns:p="http://schemas.openxmlformats.org/presentationml/2006/main">
  <p:tag name="_INSTRUCTOR VIEW19C14C36-AC8E-43BC-9DB6-C2AAF774C7DC|PANE__TAG" val="_"/>
</p:tagLst>
</file>

<file path=ppt/tags/tag988.xml><?xml version="1.0" encoding="utf-8"?>
<p:tagLst xmlns:p="http://schemas.openxmlformats.org/presentationml/2006/main">
  <p:tag name="_INSTRUCTOR VIEW19C14C36-AC8E-43BC-9DB6-C2AAF774C7DC|PANE__TAG" val="_"/>
</p:tagLst>
</file>

<file path=ppt/tags/tag989.xml><?xml version="1.0" encoding="utf-8"?>
<p:tagLst xmlns:p="http://schemas.openxmlformats.org/presentationml/2006/main">
  <p:tag name="_INSTRUCTOR VIEW19C14C36-AC8E-43BC-9DB6-C2AAF774C7DC|PANE__TAG" val="_"/>
</p:tagLst>
</file>

<file path=ppt/tags/tag99.xml><?xml version="1.0" encoding="utf-8"?>
<p:tagLst xmlns:p="http://schemas.openxmlformats.org/presentationml/2006/main">
  <p:tag name="_INSTRUCTOR VIEW19C14C36-AC8E-43BC-9DB6-C2AAF774C7DC|PANE__TAG" val="_"/>
</p:tagLst>
</file>

<file path=ppt/tags/tag990.xml><?xml version="1.0" encoding="utf-8"?>
<p:tagLst xmlns:p="http://schemas.openxmlformats.org/presentationml/2006/main">
  <p:tag name="_INSTRUCTOR VIEW19C14C36-AC8E-43BC-9DB6-C2AAF774C7DC|PANE__TAG" val="_"/>
</p:tagLst>
</file>

<file path=ppt/tags/tag991.xml><?xml version="1.0" encoding="utf-8"?>
<p:tagLst xmlns:p="http://schemas.openxmlformats.org/presentationml/2006/main">
  <p:tag name="_INSTRUCTOR VIEW19C14C36-AC8E-43BC-9DB6-C2AAF774C7DC|PANE__TAG" val="_"/>
</p:tagLst>
</file>

<file path=ppt/tags/tag992.xml><?xml version="1.0" encoding="utf-8"?>
<p:tagLst xmlns:p="http://schemas.openxmlformats.org/presentationml/2006/main">
  <p:tag name="_INSTRUCTOR VIEW19C14C36-AC8E-43BC-9DB6-C2AAF774C7DC|PANE__TAG" val="_"/>
</p:tagLst>
</file>

<file path=ppt/tags/tag993.xml><?xml version="1.0" encoding="utf-8"?>
<p:tagLst xmlns:p="http://schemas.openxmlformats.org/presentationml/2006/main">
  <p:tag name="_INSTRUCTOR VIEW19C14C36-AC8E-43BC-9DB6-C2AAF774C7DC|PANE__TAG" val="_"/>
</p:tagLst>
</file>

<file path=ppt/tags/tag994.xml><?xml version="1.0" encoding="utf-8"?>
<p:tagLst xmlns:p="http://schemas.openxmlformats.org/presentationml/2006/main">
  <p:tag name="_INSTRUCTOR VIEW19C14C36-AC8E-43BC-9DB6-C2AAF774C7DC|PANE__TAG" val="_"/>
</p:tagLst>
</file>

<file path=ppt/tags/tag995.xml><?xml version="1.0" encoding="utf-8"?>
<p:tagLst xmlns:p="http://schemas.openxmlformats.org/presentationml/2006/main">
  <p:tag name="_INSTRUCTOR VIEW19C14C36-AC8E-43BC-9DB6-C2AAF774C7DC|PANE__TAG" val="_"/>
</p:tagLst>
</file>

<file path=ppt/tags/tag996.xml><?xml version="1.0" encoding="utf-8"?>
<p:tagLst xmlns:p="http://schemas.openxmlformats.org/presentationml/2006/main">
  <p:tag name="_INSTRUCTOR VIEW19C14C36-AC8E-43BC-9DB6-C2AAF774C7DC|PANE__TAG" val="_"/>
</p:tagLst>
</file>

<file path=ppt/tags/tag997.xml><?xml version="1.0" encoding="utf-8"?>
<p:tagLst xmlns:p="http://schemas.openxmlformats.org/presentationml/2006/main">
  <p:tag name="_INSTRUCTOR VIEW19C14C36-AC8E-43BC-9DB6-C2AAF774C7DC|PANE__TAG" val="_"/>
</p:tagLst>
</file>

<file path=ppt/tags/tag998.xml><?xml version="1.0" encoding="utf-8"?>
<p:tagLst xmlns:p="http://schemas.openxmlformats.org/presentationml/2006/main">
  <p:tag name="_INSTRUCTOR VIEW19C14C36-AC8E-43BC-9DB6-C2AAF774C7DC|PANE__TAG" val="_"/>
</p:tagLst>
</file>

<file path=ppt/tags/tag999.xml><?xml version="1.0" encoding="utf-8"?>
<p:tagLst xmlns:p="http://schemas.openxmlformats.org/presentationml/2006/main">
  <p:tag name="_INSTRUCTOR VIEW19C14C36-AC8E-43BC-9DB6-C2AAF774C7DC|PANE__TAG" val="_"/>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NET12b">
  <a:themeElements>
    <a:clrScheme name="KR0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buNone/>
          <a:defRPr sz="18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34945</Words>
  <Application>WPS 演示</Application>
  <PresentationFormat>全屏显示(4:3)</PresentationFormat>
  <Paragraphs>3522</Paragraphs>
  <Slides>134</Slides>
  <Notes>83</Notes>
  <HiddenSlides>0</HiddenSlides>
  <MMClips>0</MMClips>
  <ScaleCrop>false</ScaleCrop>
  <HeadingPairs>
    <vt:vector size="8" baseType="variant">
      <vt:variant>
        <vt:lpstr>已用的字体</vt:lpstr>
      </vt:variant>
      <vt:variant>
        <vt:i4>41</vt:i4>
      </vt:variant>
      <vt:variant>
        <vt:lpstr>主题</vt:lpstr>
      </vt:variant>
      <vt:variant>
        <vt:i4>2</vt:i4>
      </vt:variant>
      <vt:variant>
        <vt:lpstr>嵌入 OLE 服务器</vt:lpstr>
      </vt:variant>
      <vt:variant>
        <vt:i4>6</vt:i4>
      </vt:variant>
      <vt:variant>
        <vt:lpstr>幻灯片标题</vt:lpstr>
      </vt:variant>
      <vt:variant>
        <vt:i4>134</vt:i4>
      </vt:variant>
    </vt:vector>
  </HeadingPairs>
  <TitlesOfParts>
    <vt:vector size="183" baseType="lpstr">
      <vt:lpstr>Arial</vt:lpstr>
      <vt:lpstr>宋体</vt:lpstr>
      <vt:lpstr>Wingdings</vt:lpstr>
      <vt:lpstr>黑体</vt:lpstr>
      <vt:lpstr>Verdana</vt:lpstr>
      <vt:lpstr>微软雅黑</vt:lpstr>
      <vt:lpstr>Arial Black</vt:lpstr>
      <vt:lpstr>Courier New</vt:lpstr>
      <vt:lpstr>Times New Roman</vt:lpstr>
      <vt:lpstr>Comic Sans MS</vt:lpstr>
      <vt:lpstr>Symbol</vt:lpstr>
      <vt:lpstr>AR CENA</vt:lpstr>
      <vt:lpstr>Wingdings 2</vt:lpstr>
      <vt:lpstr>Helvetica</vt:lpstr>
      <vt:lpstr>Calibri</vt:lpstr>
      <vt:lpstr>Tahoma</vt:lpstr>
      <vt:lpstr>MS PGothic</vt:lpstr>
      <vt:lpstr>华文行楷</vt:lpstr>
      <vt:lpstr>ZapfDingbats</vt:lpstr>
      <vt:lpstr>华文新魏</vt:lpstr>
      <vt:lpstr>ZapfDingbats</vt:lpstr>
      <vt:lpstr>Gill Sans MT</vt:lpstr>
      <vt:lpstr>MS PGothic</vt:lpstr>
      <vt:lpstr>等线</vt:lpstr>
      <vt:lpstr>华文楷体</vt:lpstr>
      <vt:lpstr>Wingdings 2</vt:lpstr>
      <vt:lpstr>Calibri</vt:lpstr>
      <vt:lpstr>宋体</vt:lpstr>
      <vt:lpstr>Wingdings</vt:lpstr>
      <vt:lpstr>Symbol</vt:lpstr>
      <vt:lpstr>方正书宋_GBK</vt:lpstr>
      <vt:lpstr>方正黑体_GBK</vt:lpstr>
      <vt:lpstr>宋体</vt:lpstr>
      <vt:lpstr>Arial Unicode MS</vt:lpstr>
      <vt:lpstr>Webdings</vt:lpstr>
      <vt:lpstr>文鼎ＰＬ简中楷</vt:lpstr>
      <vt:lpstr>等线 Light</vt:lpstr>
      <vt:lpstr>Gubbi</vt:lpstr>
      <vt:lpstr>Pagul</vt:lpstr>
      <vt:lpstr>方正楷体_GBK</vt:lpstr>
      <vt:lpstr>方正行楷_GBK</vt:lpstr>
      <vt:lpstr>Office 主题​​</vt:lpstr>
      <vt:lpstr>2_NET12b</vt:lpstr>
      <vt:lpstr>Equation.DSMT4</vt:lpstr>
      <vt:lpstr>PBrush</vt:lpstr>
      <vt:lpstr>PBrush</vt:lpstr>
      <vt:lpstr>PBrush</vt:lpstr>
      <vt:lpstr>Visio.Drawing.11</vt:lpstr>
      <vt:lpstr>Word.Picture.8</vt:lpstr>
      <vt:lpstr>PowerPoint 演示文稿</vt:lpstr>
      <vt:lpstr>可靠数据传输协议接口</vt:lpstr>
      <vt:lpstr>PowerPoint 演示文稿</vt:lpstr>
      <vt:lpstr>有限状态机(FSM)简介</vt:lpstr>
      <vt:lpstr>rdt1.0:完全可靠信道上的可靠数据传输</vt:lpstr>
      <vt:lpstr>rdt2.0:在有位差(bit error)的信道上的可靠数据传输</vt:lpstr>
      <vt:lpstr>rdt2.1:发送方:处理被损坏的 ACK/NAKs</vt:lpstr>
      <vt:lpstr>rdt2.1: 接收方: 处理被损坏的 ACK/NAKs</vt:lpstr>
      <vt:lpstr>rdt2.2:不需要NAK的协议,ACK包含序号</vt:lpstr>
      <vt:lpstr>rdt3.0：可能丢失</vt:lpstr>
      <vt:lpstr>PowerPoint 演示文稿</vt:lpstr>
      <vt:lpstr>PowerPoint 演示文稿</vt:lpstr>
      <vt:lpstr>PowerPoint 演示文稿</vt:lpstr>
      <vt:lpstr>PowerPoint 演示文稿</vt:lpstr>
      <vt:lpstr>GBN: 发送方扩展的FSM</vt:lpstr>
      <vt:lpstr>GBN: 接收方扩展的FSM</vt:lpstr>
      <vt:lpstr>GBN: 接收方扩展的FSM</vt:lpstr>
      <vt:lpstr>PowerPoint 演示文稿</vt:lpstr>
      <vt:lpstr>PowerPoint 演示文稿</vt:lpstr>
      <vt:lpstr>因特网协议栈</vt:lpstr>
      <vt:lpstr>PowerPoint 演示文稿</vt:lpstr>
      <vt:lpstr>PowerPoint 演示文稿</vt:lpstr>
      <vt:lpstr>PowerPoint 演示文稿</vt:lpstr>
      <vt:lpstr>DNS名字解析之迭代查询</vt:lpstr>
      <vt:lpstr>DNS名字解析之递归查询</vt:lpstr>
      <vt:lpstr>DNS 记录</vt:lpstr>
      <vt:lpstr>PowerPoint 演示文稿</vt:lpstr>
      <vt:lpstr>PowerPoint 演示文稿</vt:lpstr>
      <vt:lpstr>PowerPoint 演示文稿</vt:lpstr>
      <vt:lpstr>PowerPoint 演示文稿</vt:lpstr>
      <vt:lpstr>PowerPoint 演示文稿</vt:lpstr>
      <vt:lpstr>选择性重传的困境</vt:lpstr>
      <vt:lpstr>PowerPoint 演示文稿</vt:lpstr>
      <vt:lpstr>PowerPoint 演示文稿</vt:lpstr>
      <vt:lpstr>PowerPoint 演示文稿</vt:lpstr>
      <vt:lpstr>GBN 实例</vt:lpstr>
      <vt:lpstr>选择性重传实例</vt:lpstr>
      <vt:lpstr>PowerPoint 演示文稿</vt:lpstr>
      <vt:lpstr>PowerPoint 演示文稿</vt:lpstr>
      <vt:lpstr>TCP 序号和确认号</vt:lpstr>
      <vt:lpstr>问: TCP是 GBN 还是 SR ?</vt:lpstr>
      <vt:lpstr>PowerPoint 演示文稿</vt:lpstr>
      <vt:lpstr>PowerPoint 演示文稿</vt:lpstr>
      <vt:lpstr>PowerPoint 演示文稿</vt:lpstr>
      <vt:lpstr>PowerPoint 演示文稿</vt:lpstr>
      <vt:lpstr>PowerPoint 演示文稿</vt:lpstr>
      <vt:lpstr>TCP 拥塞控制</vt:lpstr>
      <vt:lpstr>PowerPoint 演示文稿</vt:lpstr>
      <vt:lpstr>网络层概述</vt:lpstr>
      <vt:lpstr>2+1 重要功能</vt:lpstr>
      <vt:lpstr>PowerPoint 演示文稿</vt:lpstr>
      <vt:lpstr>数据报网络: 因特网模型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NAT (Network Address Translation)</vt:lpstr>
      <vt:lpstr>怎样获得一个IP 地址?</vt:lpstr>
      <vt:lpstr>DHCP client-server 场景</vt:lpstr>
      <vt:lpstr>PowerPoint 演示文稿</vt:lpstr>
      <vt:lpstr>PowerPoint 演示文稿</vt:lpstr>
      <vt:lpstr>PowerPoint 演示文稿</vt:lpstr>
      <vt:lpstr>PowerPoint 演示文稿</vt:lpstr>
      <vt:lpstr>PowerPoint 演示文稿</vt:lpstr>
      <vt:lpstr>PowerPoint 演示文稿</vt:lpstr>
      <vt:lpstr>比较: DV vs LS</vt:lpstr>
      <vt:lpstr>比较: DV vs LS (续)</vt:lpstr>
      <vt:lpstr>PowerPoint 演示文稿</vt:lpstr>
      <vt:lpstr>PowerPoint 演示文稿</vt:lpstr>
      <vt:lpstr>因特网中的选路</vt:lpstr>
      <vt:lpstr>为什么要有不同的 Intra- 和 Inter-AS 选路? </vt:lpstr>
      <vt:lpstr>PowerPoint 演示文稿</vt:lpstr>
      <vt:lpstr>洪泛 Flooding和生成树Spanning Tree广播</vt:lpstr>
      <vt:lpstr>链路层服务</vt:lpstr>
      <vt:lpstr>PowerPoint 演示文稿</vt:lpstr>
      <vt:lpstr>MAC (media access control)协议: 分类</vt:lpstr>
      <vt:lpstr> MAC协议小结</vt:lpstr>
      <vt:lpstr>PowerPoint 演示文稿</vt:lpstr>
      <vt:lpstr>PowerPoint 演示文稿</vt:lpstr>
      <vt:lpstr>ARP工作原理1: 目的节点在同一LAN(子网),获取子网中节点的mac地址，存入自己的ARP表</vt:lpstr>
      <vt:lpstr>PowerPoint 演示文稿</vt:lpstr>
      <vt:lpstr>PowerPoint 演示文稿</vt:lpstr>
      <vt:lpstr>以太网的帧结构：22字节头4字节尾</vt:lpstr>
      <vt:lpstr>以太网 CSMA/CD 算法</vt:lpstr>
      <vt:lpstr>PowerPoint 演示文稿</vt:lpstr>
      <vt:lpstr>PowerPoint 演示文稿</vt:lpstr>
      <vt:lpstr>PowerPoint 演示文稿</vt:lpstr>
      <vt:lpstr>PowerPoint 演示文稿</vt:lpstr>
      <vt:lpstr>PowerPoint 演示文稿</vt:lpstr>
      <vt:lpstr>PowerPoint 演示文稿</vt:lpstr>
      <vt:lpstr>IEEE 局域网标准</vt:lpstr>
      <vt:lpstr>无线网络的2种工作模式</vt:lpstr>
      <vt:lpstr>无线网络的2种工作模式</vt:lpstr>
      <vt:lpstr>无线网络的分类</vt:lpstr>
      <vt:lpstr>CDMA 编码/解码</vt:lpstr>
      <vt:lpstr>CDMA: 两个发送方的干扰</vt:lpstr>
      <vt:lpstr>IEEE 802.11 MAC 协议: CSMA/CA (碰撞避免)</vt:lpstr>
      <vt:lpstr>CSMA/CA与CSMA/CD的联系</vt:lpstr>
      <vt:lpstr>PowerPoint 演示文稿</vt:lpstr>
      <vt:lpstr>PowerPoint 演示文稿</vt:lpstr>
      <vt:lpstr>处理隐藏终端问题: RTS/CTS机制</vt:lpstr>
      <vt:lpstr>处理隐藏终端问题: RTS-CTS 交换</vt:lpstr>
      <vt:lpstr>802.11 帧格式1</vt:lpstr>
      <vt:lpstr>PowerPoint 演示文稿</vt:lpstr>
      <vt:lpstr>802.11: 高级功能</vt:lpstr>
      <vt:lpstr>802.15: 蓝牙技术，个人区域网 personal area network</vt:lpstr>
      <vt:lpstr>802.16: WiMAX技术</vt:lpstr>
      <vt:lpstr>移动节点的间接选路</vt:lpstr>
      <vt:lpstr>移动 IP: 注册的例子</vt:lpstr>
      <vt:lpstr>间接选路: 讨论</vt:lpstr>
      <vt:lpstr>GSM: 间接选路到移动节点</vt:lpstr>
      <vt:lpstr>移动节点的直接选路（移动IP不用）</vt:lpstr>
      <vt:lpstr>直接选路的移动性的调整：移动节点改变了被访网络，不能及时告知通信者</vt:lpstr>
      <vt:lpstr>GSM: 在同一个MSC中切换</vt:lpstr>
      <vt:lpstr>GSM: 在同一个MSC中切换</vt:lpstr>
      <vt:lpstr>GSM: 在不同的MSC之间切换</vt:lpstr>
      <vt:lpstr>GSM: 在不同的MSC之间切换</vt:lpstr>
      <vt:lpstr>无线和移动性: 对更高层协议的影响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“Taking Turns” MAC 协议</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可靠数据传输协议接口</dc:title>
  <dc:creator>卢志</dc:creator>
  <cp:lastModifiedBy>trinkle</cp:lastModifiedBy>
  <cp:revision>170</cp:revision>
  <dcterms:created xsi:type="dcterms:W3CDTF">2019-01-14T09:44:55Z</dcterms:created>
  <dcterms:modified xsi:type="dcterms:W3CDTF">2019-01-14T09:44:55Z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2052-10.1.0.6757</vt:lpwstr>
  </property>
</Properties>
</file>